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BD1C0-A0CF-4AB3-9F20-7E168C841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4329C9-AB61-496C-88E2-3850235B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7DCC09-34F9-4912-995A-608910E8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341A2B-30A1-4E6B-A21E-B407199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FAB7F-66D5-49A3-B2CE-60CFD93A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68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EE861-1EA9-4BF1-8023-8117BA0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4B262D-09D2-4FCD-B4A1-FC9149FA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B85D4-F156-4C08-AA52-0F72E157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BB377-94DC-4C1A-A4F9-98D1B886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E7327-344F-4C91-BF35-E88620C6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93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0B8CA1-0DCA-482F-BD06-4BBE69550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233CB6-B69C-4ADD-B568-D351A9CB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5B8F3-AC8B-44E2-A477-55A31D72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06905A-4AE1-4ACA-B856-E6C64BAD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07CFC6-F205-41BC-8D0A-A3B4FCFA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551F2-D13F-43D9-B931-E7B41DC5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DA577-5DA7-4FB6-B318-9DB048D3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4411F-1463-485C-802C-84C0DF6E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4B1E8-69D5-46B6-A327-EEA2C2B5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17C5E-285F-4263-940B-92D14C9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6A3DF-EC9B-450E-A53E-83DF8569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379340-141F-42BD-B2AA-109E34A6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E70CCC-E238-4AAF-B404-1B3DCD3F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08CFA-F73E-4D17-99BC-8EFC0635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546F0-63BD-4C38-B447-5BB820B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29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9BB1A-EE1F-4B03-B445-E618D3E7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FB16F-AF88-4994-B073-15A0E28C5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5F7E60-44A1-411F-BDA2-C1A4E057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AD28D3-773E-45E2-9C7F-FEE75F2C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AD5E13-0FFC-432C-A55F-A98A1D8C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85FBC5-BF44-40A2-83A8-FDA35B69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26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A021F-AE81-4C55-9C5A-76D43F45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535220-9911-4761-844B-91516432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ED45AD-9F84-40FE-A0B9-F4787C97E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AC3DE5-39CA-4DD0-8D9E-7BACB41CB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7FC816-BE55-46C4-9AED-B79A11960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018E07-3696-4947-8053-4F3D7E16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14BB67-2193-45B2-A90F-F9BC4460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AFCD3-A1F8-440C-ACD4-9787CBDB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6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2CA00-E47E-4835-9FB2-A92A6D2E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BB34A9-3FF8-4B8C-9B7A-5E7708F9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0BE6DD-6425-4B7D-B877-DDE82B4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0F92B3-BA4A-4D72-84AA-C4A43A78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0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97C86D-C5A3-4BC0-80B7-77C11BF5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936B30-4DC3-476E-8F46-B6A96403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275A7C-3F77-470E-9C1E-80643C6F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4003A-35B4-4880-B467-E2A22CED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27CB3-B768-4F79-858B-EAB6E6C4E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B63CA-BD1A-4259-8029-3E09366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AD70A4-5045-4149-9D06-3ADB4AE3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1548D8-82EE-4F24-B368-775238FD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43B0BC-3D1C-4E01-9460-2AAA0DAA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54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FCD82-53A4-4746-B147-A6C8C6BF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7CDE70-8F8F-4D7C-AB89-BC4EFD45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261C11-A855-447B-AD92-E02D8E6C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D1689-F698-431B-BFC3-E66FAE4A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81EAA-DDAE-4B70-82D4-55A015B7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64DB3B-1F6B-4ABE-8B90-8454EC8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E68832-D4FD-4385-8402-25346D9B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0FB6D-58D7-4A43-9B2B-7C112384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E947D-3FB8-491D-91C5-B5A10F488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040E-74EB-4AE8-BCD7-F1AA081A3F78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81616-8320-4227-9ACB-AD3C549C7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11B4A-D160-45A5-9CC5-EA7049C5C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7A42-708B-4CBE-A599-2366DDA9C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4C49309-149B-4023-B366-62DF94298048}"/>
              </a:ext>
            </a:extLst>
          </p:cNvPr>
          <p:cNvSpPr/>
          <p:nvPr/>
        </p:nvSpPr>
        <p:spPr>
          <a:xfrm>
            <a:off x="186813" y="337067"/>
            <a:ext cx="4581832" cy="4657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2FF56-117B-45B4-BFD6-7446E18CFAD6}"/>
              </a:ext>
            </a:extLst>
          </p:cNvPr>
          <p:cNvSpPr/>
          <p:nvPr/>
        </p:nvSpPr>
        <p:spPr>
          <a:xfrm>
            <a:off x="628988" y="427702"/>
            <a:ext cx="3510116" cy="69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ファイルリスト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dirty="0">
                <a:solidFill>
                  <a:schemeClr val="tx1"/>
                </a:solidFill>
              </a:rPr>
              <a:t>25</a:t>
            </a:r>
            <a:r>
              <a:rPr lang="ja-JP" altLang="en-US" dirty="0">
                <a:solidFill>
                  <a:schemeClr val="tx1"/>
                </a:solidFill>
              </a:rPr>
              <a:t>万）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1EB07D9F-D983-4644-821E-0ECBAEC2F3D9}"/>
              </a:ext>
            </a:extLst>
          </p:cNvPr>
          <p:cNvSpPr/>
          <p:nvPr/>
        </p:nvSpPr>
        <p:spPr>
          <a:xfrm>
            <a:off x="2074606" y="1229032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F4C2EA-8E58-4CF3-AA5F-B42B38D60845}"/>
              </a:ext>
            </a:extLst>
          </p:cNvPr>
          <p:cNvSpPr/>
          <p:nvPr/>
        </p:nvSpPr>
        <p:spPr>
          <a:xfrm>
            <a:off x="521109" y="1430592"/>
            <a:ext cx="3510116" cy="69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震源と観測点情報読み込み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11E85B8D-74AE-4C47-8B9D-D0D725C66983}"/>
              </a:ext>
            </a:extLst>
          </p:cNvPr>
          <p:cNvSpPr/>
          <p:nvPr/>
        </p:nvSpPr>
        <p:spPr>
          <a:xfrm>
            <a:off x="2010696" y="2212256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>
            <a:extLst>
              <a:ext uri="{FF2B5EF4-FFF2-40B4-BE49-F238E27FC236}">
                <a16:creationId xmlns:a16="http://schemas.microsoft.com/office/drawing/2014/main" id="{F0BB2D91-1462-4C40-B0C5-C91C85853537}"/>
              </a:ext>
            </a:extLst>
          </p:cNvPr>
          <p:cNvSpPr/>
          <p:nvPr/>
        </p:nvSpPr>
        <p:spPr>
          <a:xfrm>
            <a:off x="668593" y="2433482"/>
            <a:ext cx="3244645" cy="698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東北？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9B50E2E-5368-40CD-AB7C-0EE45460BA60}"/>
              </a:ext>
            </a:extLst>
          </p:cNvPr>
          <p:cNvSpPr/>
          <p:nvPr/>
        </p:nvSpPr>
        <p:spPr>
          <a:xfrm>
            <a:off x="2005780" y="3249557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A6EBFD-EBAB-40B8-8C32-B2525D53C31A}"/>
              </a:ext>
            </a:extLst>
          </p:cNvPr>
          <p:cNvSpPr txBox="1"/>
          <p:nvPr/>
        </p:nvSpPr>
        <p:spPr>
          <a:xfrm>
            <a:off x="2772696" y="3116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1B2102-4D06-4801-94CD-A7CC19CC5397}"/>
              </a:ext>
            </a:extLst>
          </p:cNvPr>
          <p:cNvSpPr/>
          <p:nvPr/>
        </p:nvSpPr>
        <p:spPr>
          <a:xfrm>
            <a:off x="570270" y="3465240"/>
            <a:ext cx="3510116" cy="1136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震源と観測点とファイルの情報出力（東北の抽出ファイル）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（震源　観測　ファイル名）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94992C-C3AF-4D31-8402-F01D62B8C1A6}"/>
              </a:ext>
            </a:extLst>
          </p:cNvPr>
          <p:cNvSpPr/>
          <p:nvPr/>
        </p:nvSpPr>
        <p:spPr>
          <a:xfrm>
            <a:off x="6936657" y="337067"/>
            <a:ext cx="3510116" cy="69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ファイルリスト読み込み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E08935D-4F10-4DA4-B09B-5F7554AF9281}"/>
              </a:ext>
            </a:extLst>
          </p:cNvPr>
          <p:cNvSpPr/>
          <p:nvPr/>
        </p:nvSpPr>
        <p:spPr>
          <a:xfrm>
            <a:off x="8490154" y="1138397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22E5281-92F6-4453-9CD7-1790F6F735F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39104" y="686113"/>
            <a:ext cx="2797553" cy="298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213C68-08F3-4491-B06C-C1C8253D80B6}"/>
              </a:ext>
            </a:extLst>
          </p:cNvPr>
          <p:cNvSpPr/>
          <p:nvPr/>
        </p:nvSpPr>
        <p:spPr>
          <a:xfrm>
            <a:off x="6936657" y="1325209"/>
            <a:ext cx="3510116" cy="69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震源情報だけ抽出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（ダブりがないように）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94F32174-E07F-4DCE-9DE6-D26A2324F127}"/>
              </a:ext>
            </a:extLst>
          </p:cNvPr>
          <p:cNvSpPr/>
          <p:nvPr/>
        </p:nvSpPr>
        <p:spPr>
          <a:xfrm>
            <a:off x="8323004" y="2195364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943E6E-18C4-4FA3-B3D4-E4D9204948E5}"/>
              </a:ext>
            </a:extLst>
          </p:cNvPr>
          <p:cNvSpPr/>
          <p:nvPr/>
        </p:nvSpPr>
        <p:spPr>
          <a:xfrm>
            <a:off x="6936657" y="2485415"/>
            <a:ext cx="3510116" cy="69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乱数で使用する震源を選び出し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（配列）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1AC0EF29-6F99-42A3-B3E4-6A28DBAD77E1}"/>
              </a:ext>
            </a:extLst>
          </p:cNvPr>
          <p:cNvSpPr/>
          <p:nvPr/>
        </p:nvSpPr>
        <p:spPr>
          <a:xfrm>
            <a:off x="8224683" y="3311013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2868333-7D23-4150-A549-7142661CF9C6}"/>
              </a:ext>
            </a:extLst>
          </p:cNvPr>
          <p:cNvCxnSpPr>
            <a:cxnSpLocks/>
          </p:cNvCxnSpPr>
          <p:nvPr/>
        </p:nvCxnSpPr>
        <p:spPr>
          <a:xfrm flipV="1">
            <a:off x="4080386" y="3834579"/>
            <a:ext cx="2772698" cy="31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F725190-62EA-4663-8C5C-FE506513C943}"/>
              </a:ext>
            </a:extLst>
          </p:cNvPr>
          <p:cNvSpPr/>
          <p:nvPr/>
        </p:nvSpPr>
        <p:spPr>
          <a:xfrm>
            <a:off x="6936657" y="3580452"/>
            <a:ext cx="3510116" cy="69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使用するファイルを選び出して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リスト出力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A5AAE5-48AD-45B0-8C40-379D382F4EA9}"/>
              </a:ext>
            </a:extLst>
          </p:cNvPr>
          <p:cNvCxnSpPr>
            <a:cxnSpLocks/>
          </p:cNvCxnSpPr>
          <p:nvPr/>
        </p:nvCxnSpPr>
        <p:spPr>
          <a:xfrm>
            <a:off x="7811456" y="5493466"/>
            <a:ext cx="270" cy="6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8EFCCA2-3709-4D70-88F6-BE1D8B89DB40}"/>
              </a:ext>
            </a:extLst>
          </p:cNvPr>
          <p:cNvSpPr/>
          <p:nvPr/>
        </p:nvSpPr>
        <p:spPr>
          <a:xfrm>
            <a:off x="7266038" y="6123607"/>
            <a:ext cx="3510116" cy="69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学習とテスト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99E3F354-F8A3-4BA7-9555-46888C70C072}"/>
              </a:ext>
            </a:extLst>
          </p:cNvPr>
          <p:cNvSpPr/>
          <p:nvPr/>
        </p:nvSpPr>
        <p:spPr>
          <a:xfrm>
            <a:off x="7526596" y="4373463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66D5916A-77A2-4077-BEC1-4DDA53EDB4CA}"/>
              </a:ext>
            </a:extLst>
          </p:cNvPr>
          <p:cNvSpPr/>
          <p:nvPr/>
        </p:nvSpPr>
        <p:spPr>
          <a:xfrm>
            <a:off x="9596287" y="4408439"/>
            <a:ext cx="530942" cy="11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磁気ディスク 27">
            <a:extLst>
              <a:ext uri="{FF2B5EF4-FFF2-40B4-BE49-F238E27FC236}">
                <a16:creationId xmlns:a16="http://schemas.microsoft.com/office/drawing/2014/main" id="{E64F052F-8A8D-4B5A-B774-DCA5B867A7F2}"/>
              </a:ext>
            </a:extLst>
          </p:cNvPr>
          <p:cNvSpPr/>
          <p:nvPr/>
        </p:nvSpPr>
        <p:spPr>
          <a:xfrm>
            <a:off x="7034978" y="4526426"/>
            <a:ext cx="1553497" cy="9635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学習ファイルリスト</a:t>
            </a:r>
          </a:p>
        </p:txBody>
      </p:sp>
      <p:sp>
        <p:nvSpPr>
          <p:cNvPr id="30" name="フローチャート: 磁気ディスク 29">
            <a:extLst>
              <a:ext uri="{FF2B5EF4-FFF2-40B4-BE49-F238E27FC236}">
                <a16:creationId xmlns:a16="http://schemas.microsoft.com/office/drawing/2014/main" id="{F5996026-FF36-49FE-A3E9-446EC6A96F69}"/>
              </a:ext>
            </a:extLst>
          </p:cNvPr>
          <p:cNvSpPr/>
          <p:nvPr/>
        </p:nvSpPr>
        <p:spPr>
          <a:xfrm>
            <a:off x="9085009" y="4566455"/>
            <a:ext cx="1553497" cy="9635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テストファイルリスト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B9AF5E-AF10-4157-BA06-9D6D1407DAB2}"/>
              </a:ext>
            </a:extLst>
          </p:cNvPr>
          <p:cNvCxnSpPr>
            <a:cxnSpLocks/>
          </p:cNvCxnSpPr>
          <p:nvPr/>
        </p:nvCxnSpPr>
        <p:spPr>
          <a:xfrm>
            <a:off x="9861487" y="5554597"/>
            <a:ext cx="0" cy="56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01C2330-7D96-497A-8D3F-BEC1B1DF0D92}"/>
              </a:ext>
            </a:extLst>
          </p:cNvPr>
          <p:cNvSpPr/>
          <p:nvPr/>
        </p:nvSpPr>
        <p:spPr>
          <a:xfrm>
            <a:off x="6301649" y="-1"/>
            <a:ext cx="4581832" cy="5719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C64FBA4-8281-4261-AA66-D3ADCA119E5F}"/>
              </a:ext>
            </a:extLst>
          </p:cNvPr>
          <p:cNvSpPr/>
          <p:nvPr/>
        </p:nvSpPr>
        <p:spPr>
          <a:xfrm>
            <a:off x="6563030" y="5891666"/>
            <a:ext cx="4581832" cy="966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68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kusaboke338@outlook.jp</dc:creator>
  <cp:lastModifiedBy>kusaboke338@outlook.jp</cp:lastModifiedBy>
  <cp:revision>4</cp:revision>
  <dcterms:created xsi:type="dcterms:W3CDTF">2021-05-20T01:44:31Z</dcterms:created>
  <dcterms:modified xsi:type="dcterms:W3CDTF">2021-05-20T06:04:09Z</dcterms:modified>
</cp:coreProperties>
</file>