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C21AC-2438-8F13-B3E9-CEF219DC37A3}" v="6" dt="2024-05-30T02:02:36.760"/>
    <p1510:client id="{86D10848-45E1-4350-AD46-E8BBA5DCB55B}" v="3" dt="2024-05-30T00:38:03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4FE73-B267-1D97-4803-FA7666A0D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13D711-EFD4-F2DB-F3FB-4E5777A50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E4AE4B-14F8-0CD7-3D2C-71BB2E0C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2506E-821C-1AE5-9968-AFD8FE98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31629-00A8-B48F-87B1-1431784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7D0B2-F6CA-29DA-4D39-143AF03E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3218E7-6E5C-4290-7B87-D3326D95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C1C7F-F137-E287-7184-DB14DBBD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B3B4B-C1CA-43E3-745C-0D7AB9D2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FC85E-AC0B-4B13-51E4-301C0F7A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8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E54624-8699-2661-84F4-653069C4C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B9CBC-9B67-7132-0865-C9F1CB87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102B87-1F66-FF44-1CC5-6946F52A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5E569-D902-950D-2FA6-9D4BE63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FAA84-1B5B-BF86-39E0-A7E571B7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6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0036B-D08A-33C0-65E4-176897C8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B9CBC3-DDBB-EFE5-3F0D-9712480C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34C93-FF13-C033-FE27-76989271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E5D859-DA8D-21C0-FD91-4057BE04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ED519-4037-3FC3-AF6C-36EAB43C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17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EF31A-4B9E-082E-8C69-B5FA09D2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F39139-D945-1EAA-C1B9-57AB0D7B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EC2CA-D008-B2F9-E62F-CB5987A6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0C0D4A-28C2-BB5E-37E5-F4708FDF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F5AF5-8696-E83E-A12F-2BE421A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4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1EF93-87C0-A506-8315-5C5A324E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ED9FA-890A-DA73-07E3-92E640376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42EACE-F559-9B15-512C-BD96C40EF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CC9F0B-F06D-0EE7-B635-B3220F6D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1993-DDCD-AA39-C261-BCD10838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4889F2-4F1C-5964-6C05-A5B5782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65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0F374-5158-6532-A3A3-E6A29D15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D7ACF-5BDE-25C9-0E01-B66376B2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9E68EF-5AC7-B99D-23C7-0D3A53198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ADD6FF-3EB9-B553-C3FA-1DA2C51E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4A6B5B-D9B6-E3FB-AC68-F8E10A576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17ABD9-997D-B11B-210E-D335770C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F997A6-4AFF-47C8-0D12-7D9C3F68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B734C4-3F7D-8D56-5D12-6BACCAC0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7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E29E-557F-7E4B-6506-7C86178B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6BEA35-5AE0-687D-AF4E-94065121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765D90-F478-DAC7-3605-4E804E3C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7D666F-C87B-12E2-6184-A7D98B47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5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4F43C4-371F-0C3D-1BFF-85C1371C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97038B-B313-B156-449E-C946CA00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B79DF1-E3BC-E7B8-8F2E-23B78C31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3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D0135-F08F-0297-C65A-545A5417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4AFC1-F755-D34E-2482-F7742F32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DF2D65-0256-6112-5DD8-A765721C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953680-744C-9E8E-70C5-33851CC9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807939-94CF-4B13-24FC-79885BD6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9B5406-D035-8A8D-27B6-D1CE6DDB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60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FF648-6B89-5A1C-AE31-C6CE4831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F9DC19-D430-BE5B-35FB-501E2D61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7857F4-4638-6590-A7F0-702F4FC8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BC812-0C5D-CF85-7456-15C8403F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4CA14B-AA7A-56CD-41D0-C43E8939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1D4F6-926D-26CF-36CE-83648F0C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4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1903B3-A53C-308B-09C3-88A7972C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A8021-88E0-6387-9105-67B00DBD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F6494-C173-8DBA-C0AB-4157783A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856E-54CF-453D-95E2-1E5E748A25BD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89B53-D772-BCC0-A1DC-67E51234D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CA81BA-2BEB-406A-CF3F-F6F1C294B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119C-2A0D-4CE4-AC98-2242D68094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8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968AD-5B8C-B21B-BE34-9AA912322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バスケットボール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30B89A-3BF0-114F-7D5A-1FA687BBF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2272094</a:t>
            </a:r>
            <a:r>
              <a:rPr kumimoji="1" lang="ja-JP" altLang="en-US" dirty="0"/>
              <a:t>　森田大葉</a:t>
            </a:r>
          </a:p>
        </p:txBody>
      </p:sp>
    </p:spTree>
    <p:extLst>
      <p:ext uri="{BB962C8B-B14F-4D97-AF65-F5344CB8AC3E}">
        <p14:creationId xmlns:p14="http://schemas.microsoft.com/office/powerpoint/2010/main" val="8124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32070E-74F8-44E6-BB03-4D9AD760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2F35A-1037-0165-19CB-0C516FCC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2097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ja-JP" altLang="en-US">
                <a:ea typeface="游ゴシック"/>
              </a:rPr>
              <a:t>バスケットボール</a:t>
            </a:r>
            <a:r>
              <a:rPr lang="ja-JP" altLang="en-US">
                <a:ea typeface="游ゴシック"/>
              </a:rPr>
              <a:t>のシュートを描画する。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シュートは三か所から打つことができて、シュートが入ると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Total</a:t>
            </a:r>
            <a:r>
              <a:rPr lang="ja-JP" altLang="en-US" dirty="0"/>
              <a:t>の数字が３ずつ増える。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>
                <a:ea typeface="游ゴシック"/>
              </a:rPr>
              <a:t>シュート</a:t>
            </a:r>
            <a:r>
              <a:rPr lang="ja-JP" altLang="en-US">
                <a:ea typeface="游ゴシック"/>
              </a:rPr>
              <a:t>が必ず入るとは限らない。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62FD22-1AD6-DA9D-ED9B-B452B078696B}"/>
              </a:ext>
            </a:extLst>
          </p:cNvPr>
          <p:cNvSpPr txBox="1"/>
          <p:nvPr/>
        </p:nvSpPr>
        <p:spPr>
          <a:xfrm>
            <a:off x="838200" y="3316646"/>
            <a:ext cx="5051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操作方法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823B81-E093-A5D9-62C8-C801B0A76606}"/>
              </a:ext>
            </a:extLst>
          </p:cNvPr>
          <p:cNvSpPr txBox="1"/>
          <p:nvPr/>
        </p:nvSpPr>
        <p:spPr>
          <a:xfrm>
            <a:off x="838200" y="4296697"/>
            <a:ext cx="10097729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dirty="0">
                <a:ea typeface="游ゴシック"/>
              </a:rPr>
              <a:t>“l”</a:t>
            </a:r>
            <a:r>
              <a:rPr kumimoji="1" lang="ja-JP" altLang="en-US" sz="2400">
                <a:ea typeface="游ゴシック"/>
              </a:rPr>
              <a:t>、</a:t>
            </a:r>
            <a:r>
              <a:rPr lang="en-US" altLang="ja-JP" sz="2400" dirty="0">
                <a:ea typeface="游ゴシック"/>
              </a:rPr>
              <a:t>”r”</a:t>
            </a:r>
            <a:r>
              <a:rPr lang="ja-JP" altLang="en-US" sz="2400">
                <a:ea typeface="游ゴシック"/>
              </a:rPr>
              <a:t>ボタンで</a:t>
            </a:r>
            <a:r>
              <a:rPr lang="ja-JP" altLang="en-US" sz="2800">
                <a:ea typeface="游ゴシック"/>
              </a:rPr>
              <a:t>シュート</a:t>
            </a:r>
            <a:r>
              <a:rPr lang="ja-JP" altLang="en-US" sz="2400">
                <a:ea typeface="游ゴシック"/>
              </a:rPr>
              <a:t>を打つ場所を変更することができて、スペースキーでシュートを打つことができる。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24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FF445397-17B1-F3A7-8DBD-53089540D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r="4688" b="1"/>
          <a:stretch/>
        </p:blipFill>
        <p:spPr>
          <a:xfrm>
            <a:off x="6319408" y="370377"/>
            <a:ext cx="5668684" cy="5743618"/>
          </a:xfrm>
          <a:prstGeom prst="rect">
            <a:avLst/>
          </a:prstGeom>
        </p:spPr>
      </p:pic>
      <p:pic>
        <p:nvPicPr>
          <p:cNvPr id="7" name="図 6" descr="設計図&#10;&#10;中程度の精度で自動的に生成された説明">
            <a:extLst>
              <a:ext uri="{FF2B5EF4-FFF2-40B4-BE49-F238E27FC236}">
                <a16:creationId xmlns:a16="http://schemas.microsoft.com/office/drawing/2014/main" id="{46103E91-B27D-3B9D-65E0-22F2B63A6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2" r="1572" b="2"/>
          <a:stretch/>
        </p:blipFill>
        <p:spPr>
          <a:xfrm>
            <a:off x="197700" y="370377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バスケットボール</vt:lpstr>
      <vt:lpstr>概要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バスケットボール</dc:title>
  <dc:creator>g2272094</dc:creator>
  <cp:lastModifiedBy>g2272094</cp:lastModifiedBy>
  <cp:revision>2</cp:revision>
  <dcterms:created xsi:type="dcterms:W3CDTF">2024-05-30T00:20:37Z</dcterms:created>
  <dcterms:modified xsi:type="dcterms:W3CDTF">2024-06-01T02:54:55Z</dcterms:modified>
</cp:coreProperties>
</file>