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289D9-CF2D-4316-9BC8-6A79E0C24FA8}" v="7" dt="2022-02-17T18:14:00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暮井 大起" userId="cd49361ae4d03008" providerId="LiveId" clId="{0C2289D9-CF2D-4316-9BC8-6A79E0C24FA8}"/>
    <pc:docChg chg="undo custSel addSld delSld modSld sldOrd">
      <pc:chgData name="暮井 大起" userId="cd49361ae4d03008" providerId="LiveId" clId="{0C2289D9-CF2D-4316-9BC8-6A79E0C24FA8}" dt="2022-02-17T18:55:14.933" v="252" actId="1076"/>
      <pc:docMkLst>
        <pc:docMk/>
      </pc:docMkLst>
      <pc:sldChg chg="addSp delSp modSp mod">
        <pc:chgData name="暮井 大起" userId="cd49361ae4d03008" providerId="LiveId" clId="{0C2289D9-CF2D-4316-9BC8-6A79E0C24FA8}" dt="2022-02-17T14:39:43.469" v="69" actId="1076"/>
        <pc:sldMkLst>
          <pc:docMk/>
          <pc:sldMk cId="2463625373" sldId="257"/>
        </pc:sldMkLst>
        <pc:spChg chg="add del mod">
          <ac:chgData name="暮井 大起" userId="cd49361ae4d03008" providerId="LiveId" clId="{0C2289D9-CF2D-4316-9BC8-6A79E0C24FA8}" dt="2022-02-17T14:39:37.285" v="67" actId="478"/>
          <ac:spMkLst>
            <pc:docMk/>
            <pc:sldMk cId="2463625373" sldId="257"/>
            <ac:spMk id="8" creationId="{C4CF56A2-048F-441A-912A-82601B08CA8D}"/>
          </ac:spMkLst>
        </pc:spChg>
        <pc:spChg chg="add mod">
          <ac:chgData name="暮井 大起" userId="cd49361ae4d03008" providerId="LiveId" clId="{0C2289D9-CF2D-4316-9BC8-6A79E0C24FA8}" dt="2022-02-17T14:39:43.469" v="69" actId="1076"/>
          <ac:spMkLst>
            <pc:docMk/>
            <pc:sldMk cId="2463625373" sldId="257"/>
            <ac:spMk id="12" creationId="{2E23882A-7221-4AC3-B512-59EE0DCCE4F5}"/>
          </ac:spMkLst>
        </pc:spChg>
        <pc:picChg chg="add mod">
          <ac:chgData name="暮井 大起" userId="cd49361ae4d03008" providerId="LiveId" clId="{0C2289D9-CF2D-4316-9BC8-6A79E0C24FA8}" dt="2022-02-17T14:39:41.624" v="68" actId="1076"/>
          <ac:picMkLst>
            <pc:docMk/>
            <pc:sldMk cId="2463625373" sldId="257"/>
            <ac:picMk id="3" creationId="{66A7ABCD-138A-4B28-9EDF-9DC00679624E}"/>
          </ac:picMkLst>
        </pc:picChg>
        <pc:picChg chg="add mod">
          <ac:chgData name="暮井 大起" userId="cd49361ae4d03008" providerId="LiveId" clId="{0C2289D9-CF2D-4316-9BC8-6A79E0C24FA8}" dt="2022-02-17T14:38:59.198" v="61" actId="1076"/>
          <ac:picMkLst>
            <pc:docMk/>
            <pc:sldMk cId="2463625373" sldId="257"/>
            <ac:picMk id="5" creationId="{C0DF1A81-CA54-4033-840B-6834586F58CF}"/>
          </ac:picMkLst>
        </pc:picChg>
      </pc:sldChg>
      <pc:sldChg chg="addSp modSp mod ord">
        <pc:chgData name="暮井 大起" userId="cd49361ae4d03008" providerId="LiveId" clId="{0C2289D9-CF2D-4316-9BC8-6A79E0C24FA8}" dt="2022-02-17T14:35:57.564" v="55" actId="1076"/>
        <pc:sldMkLst>
          <pc:docMk/>
          <pc:sldMk cId="1539147869" sldId="259"/>
        </pc:sldMkLst>
        <pc:spChg chg="add mod">
          <ac:chgData name="暮井 大起" userId="cd49361ae4d03008" providerId="LiveId" clId="{0C2289D9-CF2D-4316-9BC8-6A79E0C24FA8}" dt="2022-02-17T14:35:57.564" v="55" actId="1076"/>
          <ac:spMkLst>
            <pc:docMk/>
            <pc:sldMk cId="1539147869" sldId="259"/>
            <ac:spMk id="3" creationId="{AB23FDD8-0F3A-43FD-B769-0A8C0A051BA4}"/>
          </ac:spMkLst>
        </pc:spChg>
      </pc:sldChg>
      <pc:sldChg chg="addSp modSp add mod">
        <pc:chgData name="暮井 大起" userId="cd49361ae4d03008" providerId="LiveId" clId="{0C2289D9-CF2D-4316-9BC8-6A79E0C24FA8}" dt="2022-02-17T14:49:26.223" v="120" actId="1076"/>
        <pc:sldMkLst>
          <pc:docMk/>
          <pc:sldMk cId="1167003100" sldId="260"/>
        </pc:sldMkLst>
        <pc:spChg chg="add mod">
          <ac:chgData name="暮井 大起" userId="cd49361ae4d03008" providerId="LiveId" clId="{0C2289D9-CF2D-4316-9BC8-6A79E0C24FA8}" dt="2022-02-17T14:48:37.859" v="117" actId="14100"/>
          <ac:spMkLst>
            <pc:docMk/>
            <pc:sldMk cId="1167003100" sldId="260"/>
            <ac:spMk id="6" creationId="{5FBA6A0C-F41A-4D60-9E55-0C4B7588F0CD}"/>
          </ac:spMkLst>
        </pc:spChg>
        <pc:picChg chg="add mod modCrop">
          <ac:chgData name="暮井 大起" userId="cd49361ae4d03008" providerId="LiveId" clId="{0C2289D9-CF2D-4316-9BC8-6A79E0C24FA8}" dt="2022-02-17T14:48:11.412" v="83" actId="1076"/>
          <ac:picMkLst>
            <pc:docMk/>
            <pc:sldMk cId="1167003100" sldId="260"/>
            <ac:picMk id="3" creationId="{B68410E7-F300-4196-AFA6-BFB25A390779}"/>
          </ac:picMkLst>
        </pc:picChg>
        <pc:picChg chg="add mod">
          <ac:chgData name="暮井 大起" userId="cd49361ae4d03008" providerId="LiveId" clId="{0C2289D9-CF2D-4316-9BC8-6A79E0C24FA8}" dt="2022-02-17T14:48:11.412" v="83" actId="1076"/>
          <ac:picMkLst>
            <pc:docMk/>
            <pc:sldMk cId="1167003100" sldId="260"/>
            <ac:picMk id="5" creationId="{BC70AE3F-722D-4AB0-AEA0-2A2FCD7DC41B}"/>
          </ac:picMkLst>
        </pc:picChg>
        <pc:picChg chg="add mod">
          <ac:chgData name="暮井 大起" userId="cd49361ae4d03008" providerId="LiveId" clId="{0C2289D9-CF2D-4316-9BC8-6A79E0C24FA8}" dt="2022-02-17T14:49:26.223" v="120" actId="1076"/>
          <ac:picMkLst>
            <pc:docMk/>
            <pc:sldMk cId="1167003100" sldId="260"/>
            <ac:picMk id="8" creationId="{124F70B8-3507-4506-97B1-96827419F6EB}"/>
          </ac:picMkLst>
        </pc:picChg>
      </pc:sldChg>
      <pc:sldChg chg="addSp delSp modSp add mod">
        <pc:chgData name="暮井 大起" userId="cd49361ae4d03008" providerId="LiveId" clId="{0C2289D9-CF2D-4316-9BC8-6A79E0C24FA8}" dt="2022-02-17T15:02:20.885" v="148" actId="1076"/>
        <pc:sldMkLst>
          <pc:docMk/>
          <pc:sldMk cId="2482253888" sldId="261"/>
        </pc:sldMkLst>
        <pc:spChg chg="del">
          <ac:chgData name="暮井 大起" userId="cd49361ae4d03008" providerId="LiveId" clId="{0C2289D9-CF2D-4316-9BC8-6A79E0C24FA8}" dt="2022-02-17T14:52:24.369" v="124" actId="478"/>
          <ac:spMkLst>
            <pc:docMk/>
            <pc:sldMk cId="2482253888" sldId="261"/>
            <ac:spMk id="6" creationId="{5FBA6A0C-F41A-4D60-9E55-0C4B7588F0CD}"/>
          </ac:spMkLst>
        </pc:spChg>
        <pc:spChg chg="add mod">
          <ac:chgData name="暮井 大起" userId="cd49361ae4d03008" providerId="LiveId" clId="{0C2289D9-CF2D-4316-9BC8-6A79E0C24FA8}" dt="2022-02-17T15:02:20.885" v="148" actId="1076"/>
          <ac:spMkLst>
            <pc:docMk/>
            <pc:sldMk cId="2482253888" sldId="261"/>
            <ac:spMk id="6" creationId="{D0206F9B-99A3-43D8-AFDA-19C22F276A52}"/>
          </ac:spMkLst>
        </pc:spChg>
        <pc:picChg chg="del">
          <ac:chgData name="暮井 大起" userId="cd49361ae4d03008" providerId="LiveId" clId="{0C2289D9-CF2D-4316-9BC8-6A79E0C24FA8}" dt="2022-02-17T14:52:24.369" v="124" actId="478"/>
          <ac:picMkLst>
            <pc:docMk/>
            <pc:sldMk cId="2482253888" sldId="261"/>
            <ac:picMk id="3" creationId="{B68410E7-F300-4196-AFA6-BFB25A390779}"/>
          </ac:picMkLst>
        </pc:picChg>
        <pc:picChg chg="add mod">
          <ac:chgData name="暮井 大起" userId="cd49361ae4d03008" providerId="LiveId" clId="{0C2289D9-CF2D-4316-9BC8-6A79E0C24FA8}" dt="2022-02-17T15:02:18.526" v="147" actId="1076"/>
          <ac:picMkLst>
            <pc:docMk/>
            <pc:sldMk cId="2482253888" sldId="261"/>
            <ac:picMk id="3" creationId="{EC4252D7-5C4E-4D5E-995E-54E83A076917}"/>
          </ac:picMkLst>
        </pc:picChg>
        <pc:picChg chg="del">
          <ac:chgData name="暮井 大起" userId="cd49361ae4d03008" providerId="LiveId" clId="{0C2289D9-CF2D-4316-9BC8-6A79E0C24FA8}" dt="2022-02-17T14:52:24.369" v="124" actId="478"/>
          <ac:picMkLst>
            <pc:docMk/>
            <pc:sldMk cId="2482253888" sldId="261"/>
            <ac:picMk id="5" creationId="{BC70AE3F-722D-4AB0-AEA0-2A2FCD7DC41B}"/>
          </ac:picMkLst>
        </pc:picChg>
        <pc:picChg chg="add mod">
          <ac:chgData name="暮井 大起" userId="cd49361ae4d03008" providerId="LiveId" clId="{0C2289D9-CF2D-4316-9BC8-6A79E0C24FA8}" dt="2022-02-17T15:02:12.161" v="143" actId="1076"/>
          <ac:picMkLst>
            <pc:docMk/>
            <pc:sldMk cId="2482253888" sldId="261"/>
            <ac:picMk id="5" creationId="{E4F98CAF-35C9-47B5-BD41-81DE97251FCF}"/>
          </ac:picMkLst>
        </pc:picChg>
        <pc:picChg chg="del">
          <ac:chgData name="暮井 大起" userId="cd49361ae4d03008" providerId="LiveId" clId="{0C2289D9-CF2D-4316-9BC8-6A79E0C24FA8}" dt="2022-02-17T14:52:24.369" v="124" actId="478"/>
          <ac:picMkLst>
            <pc:docMk/>
            <pc:sldMk cId="2482253888" sldId="261"/>
            <ac:picMk id="8" creationId="{124F70B8-3507-4506-97B1-96827419F6EB}"/>
          </ac:picMkLst>
        </pc:picChg>
      </pc:sldChg>
      <pc:sldChg chg="add del">
        <pc:chgData name="暮井 大起" userId="cd49361ae4d03008" providerId="LiveId" clId="{0C2289D9-CF2D-4316-9BC8-6A79E0C24FA8}" dt="2022-02-17T14:52:22.648" v="123" actId="2890"/>
        <pc:sldMkLst>
          <pc:docMk/>
          <pc:sldMk cId="167126300" sldId="262"/>
        </pc:sldMkLst>
      </pc:sldChg>
      <pc:sldChg chg="add">
        <pc:chgData name="暮井 大起" userId="cd49361ae4d03008" providerId="LiveId" clId="{0C2289D9-CF2D-4316-9BC8-6A79E0C24FA8}" dt="2022-02-17T14:52:26.043" v="125" actId="2890"/>
        <pc:sldMkLst>
          <pc:docMk/>
          <pc:sldMk cId="1561339607" sldId="262"/>
        </pc:sldMkLst>
      </pc:sldChg>
      <pc:sldChg chg="addSp delSp modSp add mod">
        <pc:chgData name="暮井 大起" userId="cd49361ae4d03008" providerId="LiveId" clId="{0C2289D9-CF2D-4316-9BC8-6A79E0C24FA8}" dt="2022-02-17T18:14:21.990" v="243" actId="1076"/>
        <pc:sldMkLst>
          <pc:docMk/>
          <pc:sldMk cId="1181144851" sldId="263"/>
        </pc:sldMkLst>
        <pc:spChg chg="add mod">
          <ac:chgData name="暮井 大起" userId="cd49361ae4d03008" providerId="LiveId" clId="{0C2289D9-CF2D-4316-9BC8-6A79E0C24FA8}" dt="2022-02-17T18:13:11.551" v="231" actId="14100"/>
          <ac:spMkLst>
            <pc:docMk/>
            <pc:sldMk cId="1181144851" sldId="263"/>
            <ac:spMk id="2" creationId="{2845B17E-D432-47B3-95F8-B53B7D67A1D8}"/>
          </ac:spMkLst>
        </pc:spChg>
        <pc:spChg chg="add mod">
          <ac:chgData name="暮井 大起" userId="cd49361ae4d03008" providerId="LiveId" clId="{0C2289D9-CF2D-4316-9BC8-6A79E0C24FA8}" dt="2022-02-17T18:13:41.094" v="233" actId="1076"/>
          <ac:spMkLst>
            <pc:docMk/>
            <pc:sldMk cId="1181144851" sldId="263"/>
            <ac:spMk id="4" creationId="{DDF6A86C-12FA-4429-A4B5-85CC703C31EA}"/>
          </ac:spMkLst>
        </pc:spChg>
        <pc:spChg chg="add del">
          <ac:chgData name="暮井 大起" userId="cd49361ae4d03008" providerId="LiveId" clId="{0C2289D9-CF2D-4316-9BC8-6A79E0C24FA8}" dt="2022-02-17T18:14:00.294" v="235"/>
          <ac:spMkLst>
            <pc:docMk/>
            <pc:sldMk cId="1181144851" sldId="263"/>
            <ac:spMk id="5" creationId="{2B513995-69AE-41D4-9A7C-07C9602778C9}"/>
          </ac:spMkLst>
        </pc:spChg>
        <pc:spChg chg="add mod">
          <ac:chgData name="暮井 大起" userId="cd49361ae4d03008" providerId="LiveId" clId="{0C2289D9-CF2D-4316-9BC8-6A79E0C24FA8}" dt="2022-02-17T18:14:08.649" v="241" actId="1076"/>
          <ac:spMkLst>
            <pc:docMk/>
            <pc:sldMk cId="1181144851" sldId="263"/>
            <ac:spMk id="7" creationId="{B5D07C90-7E5C-4BBB-BB5E-E26DB55C1D08}"/>
          </ac:spMkLst>
        </pc:spChg>
        <pc:spChg chg="add mod">
          <ac:chgData name="暮井 大起" userId="cd49361ae4d03008" providerId="LiveId" clId="{0C2289D9-CF2D-4316-9BC8-6A79E0C24FA8}" dt="2022-02-17T18:14:21.990" v="243" actId="1076"/>
          <ac:spMkLst>
            <pc:docMk/>
            <pc:sldMk cId="1181144851" sldId="263"/>
            <ac:spMk id="9" creationId="{5C352ADC-A824-4F16-9793-136E752ABB4B}"/>
          </ac:spMkLst>
        </pc:spChg>
      </pc:sldChg>
      <pc:sldChg chg="addSp modSp add mod">
        <pc:chgData name="暮井 大起" userId="cd49361ae4d03008" providerId="LiveId" clId="{0C2289D9-CF2D-4316-9BC8-6A79E0C24FA8}" dt="2022-02-17T18:55:14.933" v="252" actId="1076"/>
        <pc:sldMkLst>
          <pc:docMk/>
          <pc:sldMk cId="3818167735" sldId="264"/>
        </pc:sldMkLst>
        <pc:spChg chg="add mod">
          <ac:chgData name="暮井 大起" userId="cd49361ae4d03008" providerId="LiveId" clId="{0C2289D9-CF2D-4316-9BC8-6A79E0C24FA8}" dt="2022-02-17T18:54:36.906" v="247" actId="1076"/>
          <ac:spMkLst>
            <pc:docMk/>
            <pc:sldMk cId="3818167735" sldId="264"/>
            <ac:spMk id="3" creationId="{B125DF5B-A21E-4FAF-8060-A4329CB431A6}"/>
          </ac:spMkLst>
        </pc:spChg>
        <pc:spChg chg="add mod">
          <ac:chgData name="暮井 大起" userId="cd49361ae4d03008" providerId="LiveId" clId="{0C2289D9-CF2D-4316-9BC8-6A79E0C24FA8}" dt="2022-02-17T18:54:38.765" v="248" actId="1076"/>
          <ac:spMkLst>
            <pc:docMk/>
            <pc:sldMk cId="3818167735" sldId="264"/>
            <ac:spMk id="5" creationId="{A5446879-000A-4FFB-A405-737B6146C741}"/>
          </ac:spMkLst>
        </pc:spChg>
        <pc:spChg chg="add mod">
          <ac:chgData name="暮井 大起" userId="cd49361ae4d03008" providerId="LiveId" clId="{0C2289D9-CF2D-4316-9BC8-6A79E0C24FA8}" dt="2022-02-17T18:54:50.113" v="250" actId="1076"/>
          <ac:spMkLst>
            <pc:docMk/>
            <pc:sldMk cId="3818167735" sldId="264"/>
            <ac:spMk id="7" creationId="{A3F8D7CA-B027-40BC-8AAA-A118E380C62A}"/>
          </ac:spMkLst>
        </pc:spChg>
        <pc:spChg chg="add mod">
          <ac:chgData name="暮井 大起" userId="cd49361ae4d03008" providerId="LiveId" clId="{0C2289D9-CF2D-4316-9BC8-6A79E0C24FA8}" dt="2022-02-17T18:55:14.933" v="252" actId="1076"/>
          <ac:spMkLst>
            <pc:docMk/>
            <pc:sldMk cId="3818167735" sldId="264"/>
            <ac:spMk id="9" creationId="{DAD6AC0D-7C77-4D33-A921-FE44C64A4F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74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2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5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1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83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52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02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65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83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76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B859-779A-43A3-A00B-643008A3327E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5E89-FDA2-4304-9CB9-085B16E22A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hinoki-labo.com/python-udp/" TargetMode="External"/><Relationship Id="rId2" Type="http://schemas.openxmlformats.org/officeDocument/2006/relationships/hyperlink" Target="https://qiita.com/akakou/items/e9fbcfc0c69cc957152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5D7D8-B795-487F-80DB-7359508B3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70A2F2-2909-4F60-9EB3-E0120AAF7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57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E946E5-371C-48F4-9F51-5DA790B401A2}"/>
              </a:ext>
            </a:extLst>
          </p:cNvPr>
          <p:cNvSpPr txBox="1"/>
          <p:nvPr/>
        </p:nvSpPr>
        <p:spPr>
          <a:xfrm>
            <a:off x="310393" y="192947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Python UDP</a:t>
            </a:r>
            <a:r>
              <a:rPr kumimoji="1" lang="ja-JP" altLang="en-US" dirty="0"/>
              <a:t>通信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C21C1F-08ED-48C4-A034-F1104BCFAF2D}"/>
              </a:ext>
            </a:extLst>
          </p:cNvPr>
          <p:cNvSpPr txBox="1"/>
          <p:nvPr/>
        </p:nvSpPr>
        <p:spPr>
          <a:xfrm>
            <a:off x="222307" y="562279"/>
            <a:ext cx="69838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https://qiita.com/akakou/items/e9fbcfc0c69cc957152e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https://www.mochinoki-labo.com/python-udp/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56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27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6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23FDD8-0F3A-43FD-B769-0A8C0A051BA4}"/>
              </a:ext>
            </a:extLst>
          </p:cNvPr>
          <p:cNvSpPr txBox="1"/>
          <p:nvPr/>
        </p:nvSpPr>
        <p:spPr>
          <a:xfrm>
            <a:off x="230696" y="364732"/>
            <a:ext cx="6899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https://algorithm.joho.info/m5stack/m5stick-c-arduino-ide/</a:t>
            </a:r>
          </a:p>
        </p:txBody>
      </p:sp>
    </p:spTree>
    <p:extLst>
      <p:ext uri="{BB962C8B-B14F-4D97-AF65-F5344CB8AC3E}">
        <p14:creationId xmlns:p14="http://schemas.microsoft.com/office/powerpoint/2010/main" val="153914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D19F83D-37AA-4B67-B7EF-F2FAB575F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9" y="3429000"/>
            <a:ext cx="5017419" cy="327597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A81822-AF39-4797-9BDA-A6059B484042}"/>
              </a:ext>
            </a:extLst>
          </p:cNvPr>
          <p:cNvSpPr txBox="1"/>
          <p:nvPr/>
        </p:nvSpPr>
        <p:spPr>
          <a:xfrm>
            <a:off x="4110605" y="3082474"/>
            <a:ext cx="49297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https://docs.m5stack.com/en/arduino/arduino_development?id=for-m5stickc-plus-1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98ABAB5-6F18-45B1-A3D3-3ADC22EC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" y="494951"/>
            <a:ext cx="3937748" cy="284913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94A952-6F09-41AC-AD9C-9A68DA98C872}"/>
              </a:ext>
            </a:extLst>
          </p:cNvPr>
          <p:cNvSpPr txBox="1"/>
          <p:nvPr/>
        </p:nvSpPr>
        <p:spPr>
          <a:xfrm>
            <a:off x="0" y="86869"/>
            <a:ext cx="6053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M5 Stick C Plus</a:t>
            </a:r>
            <a:r>
              <a:rPr lang="ja-JP" altLang="en-US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用ドライバのインストール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1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31BCE7-A170-41FA-94AD-E5616DD824EF}"/>
              </a:ext>
            </a:extLst>
          </p:cNvPr>
          <p:cNvSpPr txBox="1"/>
          <p:nvPr/>
        </p:nvSpPr>
        <p:spPr>
          <a:xfrm>
            <a:off x="3401734" y="3292489"/>
            <a:ext cx="588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https://dl.espressif.com/dl/package_esp32_index.json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1B5C38-172A-405C-B894-5E9F6A82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34" y="447326"/>
            <a:ext cx="5032303" cy="284516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A089185-5C72-425E-95C6-61996F32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9" y="95820"/>
            <a:ext cx="2757529" cy="336463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4DFE41-E43C-44A4-AAB7-78066C5A1D5A}"/>
              </a:ext>
            </a:extLst>
          </p:cNvPr>
          <p:cNvSpPr txBox="1"/>
          <p:nvPr/>
        </p:nvSpPr>
        <p:spPr>
          <a:xfrm>
            <a:off x="3549634" y="77994"/>
            <a:ext cx="4643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ESP32</a:t>
            </a:r>
            <a:r>
              <a:rPr lang="ja-JP" altLang="en-US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をボードマネージャに追加する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6A7ABCD-138A-4B28-9EDF-9DC006796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110" y="4095728"/>
            <a:ext cx="4901007" cy="27622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0DF1A81-CA54-4033-840B-6834586F5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1" y="3704682"/>
            <a:ext cx="3093529" cy="305749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23882A-7221-4AC3-B512-59EE0DCCE4F5}"/>
              </a:ext>
            </a:extLst>
          </p:cNvPr>
          <p:cNvSpPr txBox="1"/>
          <p:nvPr/>
        </p:nvSpPr>
        <p:spPr>
          <a:xfrm>
            <a:off x="3181110" y="3726396"/>
            <a:ext cx="4643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Esp32</a:t>
            </a:r>
            <a:r>
              <a:rPr lang="ja-JP" altLang="en-US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246362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68410E7-F300-4196-AFA6-BFB25A390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3"/>
          <a:stretch/>
        </p:blipFill>
        <p:spPr>
          <a:xfrm>
            <a:off x="157484" y="654342"/>
            <a:ext cx="2958904" cy="40099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C70AE3F-722D-4AB0-AEA0-2A2FCD7D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01" y="718285"/>
            <a:ext cx="5806780" cy="327277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BA6A0C-F41A-4D60-9E55-0C4B7588F0CD}"/>
              </a:ext>
            </a:extLst>
          </p:cNvPr>
          <p:cNvSpPr txBox="1"/>
          <p:nvPr/>
        </p:nvSpPr>
        <p:spPr>
          <a:xfrm>
            <a:off x="157484" y="170272"/>
            <a:ext cx="6041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M5Stick C by M5Stick C</a:t>
            </a:r>
            <a:r>
              <a:rPr lang="ja-JP" altLang="en-US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のライブラリをインストール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24F70B8-3507-4506-97B1-96827419F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401" y="3991063"/>
            <a:ext cx="3029805" cy="16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C4252D7-5C4E-4D5E-995E-54E83A07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7" y="528722"/>
            <a:ext cx="3622658" cy="27469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4F98CAF-35C9-47B5-BD41-81DE9725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97" y="4154680"/>
            <a:ext cx="3622658" cy="254393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6F9B-99A3-43D8-AFDA-19C22F276A52}"/>
              </a:ext>
            </a:extLst>
          </p:cNvPr>
          <p:cNvSpPr txBox="1"/>
          <p:nvPr/>
        </p:nvSpPr>
        <p:spPr>
          <a:xfrm>
            <a:off x="104486" y="100667"/>
            <a:ext cx="6041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M5Stick C by M5Stick C</a:t>
            </a:r>
            <a:r>
              <a:rPr lang="ja-JP" altLang="en-US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のライブラリをインストール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225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33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45B17E-D432-47B3-95F8-B53B7D67A1D8}"/>
              </a:ext>
            </a:extLst>
          </p:cNvPr>
          <p:cNvSpPr txBox="1"/>
          <p:nvPr/>
        </p:nvSpPr>
        <p:spPr>
          <a:xfrm>
            <a:off x="104485" y="100667"/>
            <a:ext cx="8158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M5Stick C by M5Stick C</a:t>
            </a:r>
            <a:r>
              <a:rPr lang="ja-JP" altLang="en-US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b="1" i="0" dirty="0" err="1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wifi</a:t>
            </a:r>
            <a:r>
              <a:rPr lang="ja-JP" altLang="en-US" b="1" dirty="0">
                <a:solidFill>
                  <a:srgbClr val="1E1E1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繋がったり</a:t>
            </a:r>
            <a:r>
              <a:rPr lang="ja-JP" altLang="en-US" b="1" i="0" dirty="0">
                <a:solidFill>
                  <a:srgbClr val="1E1E1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繋がらなかったりする問題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F6A86C-12FA-4429-A4B5-85CC703C31EA}"/>
              </a:ext>
            </a:extLst>
          </p:cNvPr>
          <p:cNvSpPr txBox="1"/>
          <p:nvPr/>
        </p:nvSpPr>
        <p:spPr>
          <a:xfrm>
            <a:off x="104485" y="4699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https://msr-r.net/m5stickc-wifi-error/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D07C90-7E5C-4BBB-BB5E-E26DB55C1D08}"/>
              </a:ext>
            </a:extLst>
          </p:cNvPr>
          <p:cNvSpPr txBox="1"/>
          <p:nvPr/>
        </p:nvSpPr>
        <p:spPr>
          <a:xfrm>
            <a:off x="314587" y="1424236"/>
            <a:ext cx="457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void setup() {</a:t>
            </a:r>
          </a:p>
          <a:p>
            <a:r>
              <a:rPr lang="en-US" altLang="ja-JP" sz="1200" dirty="0"/>
              <a:t>  M5.begin();</a:t>
            </a:r>
          </a:p>
          <a:p>
            <a:r>
              <a:rPr lang="en-US" altLang="ja-JP" sz="1200" dirty="0"/>
              <a:t>  M5.Lcd.setRotation(3);</a:t>
            </a:r>
          </a:p>
          <a:p>
            <a:r>
              <a:rPr lang="en-US" altLang="ja-JP" sz="1200" dirty="0"/>
              <a:t>  M5.Lcd.setCursor(0, 0, 2);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  int </a:t>
            </a:r>
            <a:r>
              <a:rPr lang="en-US" altLang="ja-JP" sz="1200" dirty="0" err="1"/>
              <a:t>cnt</a:t>
            </a:r>
            <a:r>
              <a:rPr lang="en-US" altLang="ja-JP" sz="1200" dirty="0"/>
              <a:t>=0;</a:t>
            </a:r>
          </a:p>
          <a:p>
            <a:r>
              <a:rPr lang="en-US" altLang="ja-JP" sz="1200" dirty="0"/>
              <a:t>  M5.Lcd.printf("Connecting to %s\n", </a:t>
            </a:r>
            <a:r>
              <a:rPr lang="en-US" altLang="ja-JP" sz="1200" dirty="0" err="1"/>
              <a:t>ssid</a:t>
            </a:r>
            <a:r>
              <a:rPr lang="en-US" altLang="ja-JP" sz="1200" dirty="0"/>
              <a:t>);</a:t>
            </a:r>
          </a:p>
          <a:p>
            <a:r>
              <a:rPr lang="en-US" altLang="ja-JP" sz="1200" dirty="0"/>
              <a:t>  </a:t>
            </a:r>
            <a:r>
              <a:rPr lang="en-US" altLang="ja-JP" sz="1200" dirty="0" err="1"/>
              <a:t>WiFi.begin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ssid</a:t>
            </a:r>
            <a:r>
              <a:rPr lang="en-US" altLang="ja-JP" sz="1200" dirty="0"/>
              <a:t>, password);</a:t>
            </a:r>
          </a:p>
          <a:p>
            <a:r>
              <a:rPr lang="en-US" altLang="ja-JP" sz="1200" dirty="0"/>
              <a:t>  while(</a:t>
            </a:r>
            <a:r>
              <a:rPr lang="en-US" altLang="ja-JP" sz="1200" dirty="0" err="1"/>
              <a:t>WiFi.status</a:t>
            </a:r>
            <a:r>
              <a:rPr lang="en-US" altLang="ja-JP" sz="1200" dirty="0"/>
              <a:t>() != WL_CONNECTED) {</a:t>
            </a:r>
          </a:p>
          <a:p>
            <a:r>
              <a:rPr lang="en-US" altLang="ja-JP" sz="1200" dirty="0"/>
              <a:t>    </a:t>
            </a:r>
            <a:r>
              <a:rPr lang="en-US" altLang="ja-JP" sz="1200" dirty="0" err="1"/>
              <a:t>cnt</a:t>
            </a:r>
            <a:r>
              <a:rPr lang="en-US" altLang="ja-JP" sz="1200" dirty="0"/>
              <a:t>++;</a:t>
            </a:r>
          </a:p>
          <a:p>
            <a:r>
              <a:rPr lang="en-US" altLang="ja-JP" sz="1200" dirty="0"/>
              <a:t>    delay(500);</a:t>
            </a:r>
          </a:p>
          <a:p>
            <a:r>
              <a:rPr lang="en-US" altLang="ja-JP" sz="1200" dirty="0"/>
              <a:t>    M5.Lcd.print(".");</a:t>
            </a:r>
          </a:p>
          <a:p>
            <a:r>
              <a:rPr lang="en-US" altLang="ja-JP" sz="1200" dirty="0"/>
              <a:t>    if(cnt%10==0) {</a:t>
            </a:r>
          </a:p>
          <a:p>
            <a:r>
              <a:rPr lang="en-US" altLang="ja-JP" sz="1200" dirty="0"/>
              <a:t>      </a:t>
            </a:r>
            <a:r>
              <a:rPr lang="en-US" altLang="ja-JP" sz="1200" dirty="0" err="1"/>
              <a:t>WiFi.disconnect</a:t>
            </a:r>
            <a:r>
              <a:rPr lang="en-US" altLang="ja-JP" sz="1200" dirty="0"/>
              <a:t>();</a:t>
            </a:r>
          </a:p>
          <a:p>
            <a:r>
              <a:rPr lang="en-US" altLang="ja-JP" sz="1200" dirty="0"/>
              <a:t>      </a:t>
            </a:r>
            <a:r>
              <a:rPr lang="en-US" altLang="ja-JP" sz="1200" dirty="0" err="1"/>
              <a:t>WiFi.begin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ssid</a:t>
            </a:r>
            <a:r>
              <a:rPr lang="en-US" altLang="ja-JP" sz="1200" dirty="0"/>
              <a:t>, password);</a:t>
            </a:r>
          </a:p>
          <a:p>
            <a:r>
              <a:rPr lang="en-US" altLang="ja-JP" sz="1200" dirty="0"/>
              <a:t>      M5.Lcd.println("");</a:t>
            </a:r>
          </a:p>
          <a:p>
            <a:r>
              <a:rPr lang="en-US" altLang="ja-JP" sz="1200" dirty="0"/>
              <a:t>    }</a:t>
            </a:r>
          </a:p>
          <a:p>
            <a:r>
              <a:rPr lang="en-US" altLang="ja-JP" sz="1200" dirty="0"/>
              <a:t>    if(</a:t>
            </a:r>
            <a:r>
              <a:rPr lang="en-US" altLang="ja-JP" sz="1200" dirty="0" err="1"/>
              <a:t>cnt</a:t>
            </a:r>
            <a:r>
              <a:rPr lang="en-US" altLang="ja-JP" sz="1200" dirty="0"/>
              <a:t>&gt;=30) {</a:t>
            </a:r>
          </a:p>
          <a:p>
            <a:r>
              <a:rPr lang="en-US" altLang="ja-JP" sz="1200" dirty="0"/>
              <a:t>      </a:t>
            </a:r>
            <a:r>
              <a:rPr lang="en-US" altLang="ja-JP" sz="1200" dirty="0" err="1"/>
              <a:t>ESP.restart</a:t>
            </a:r>
            <a:r>
              <a:rPr lang="en-US" altLang="ja-JP" sz="1200" dirty="0"/>
              <a:t>();</a:t>
            </a:r>
          </a:p>
          <a:p>
            <a:r>
              <a:rPr lang="en-US" altLang="ja-JP" sz="1200" dirty="0"/>
              <a:t>    }</a:t>
            </a:r>
          </a:p>
          <a:p>
            <a:r>
              <a:rPr lang="en-US" altLang="ja-JP" sz="1200" dirty="0"/>
              <a:t>  }</a:t>
            </a:r>
          </a:p>
          <a:p>
            <a:r>
              <a:rPr lang="en-US" altLang="ja-JP" sz="1200" dirty="0"/>
              <a:t>  M5.Lcd.printf("\</a:t>
            </a:r>
            <a:r>
              <a:rPr lang="en-US" altLang="ja-JP" sz="1200" dirty="0" err="1"/>
              <a:t>nWiFi</a:t>
            </a:r>
            <a:r>
              <a:rPr lang="en-US" altLang="ja-JP" sz="1200" dirty="0"/>
              <a:t> connected\n");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352ADC-A824-4F16-9793-136E752ABB4B}"/>
              </a:ext>
            </a:extLst>
          </p:cNvPr>
          <p:cNvSpPr txBox="1"/>
          <p:nvPr/>
        </p:nvSpPr>
        <p:spPr>
          <a:xfrm>
            <a:off x="4257413" y="2402932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'Avenir'"/>
              </a:rPr>
              <a:t>Wi-Fi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'Avenir'"/>
              </a:rPr>
              <a:t>接続できない状態で再起動すると、接続できることは分かっているので、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'Avenir'"/>
              </a:rPr>
              <a:t>5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'Avenir'"/>
              </a:rPr>
              <a:t>秒間、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'Avenir'"/>
              </a:rPr>
              <a:t>Wi-Fi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'Avenir'"/>
              </a:rPr>
              <a:t>に接続できなかったら、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'Avenir'"/>
              </a:rPr>
              <a:t>WiFi.begin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'Avenir'"/>
              </a:rPr>
              <a:t>()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'Avenir'"/>
              </a:rPr>
              <a:t>を再実行するようにしました。また、それでも接続できない場合に備えて </a:t>
            </a:r>
            <a:r>
              <a:rPr lang="en-US" altLang="ja-JP" b="0" i="0" dirty="0" err="1">
                <a:solidFill>
                  <a:srgbClr val="000000"/>
                </a:solidFill>
                <a:effectLst/>
                <a:latin typeface="'Avenir'"/>
              </a:rPr>
              <a:t>ESP.restart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'Avenir'"/>
              </a:rPr>
              <a:t>()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'Avenir'"/>
              </a:rPr>
              <a:t>も入れておきました。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14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25DF5B-A21E-4FAF-8060-A4329CB431A6}"/>
              </a:ext>
            </a:extLst>
          </p:cNvPr>
          <p:cNvSpPr txBox="1"/>
          <p:nvPr/>
        </p:nvSpPr>
        <p:spPr>
          <a:xfrm>
            <a:off x="306198" y="93518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https://shizenkarasuzon.hatenablog.com/entry/2020/06/09/020243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446879-000A-4FFB-A405-737B6146C741}"/>
              </a:ext>
            </a:extLst>
          </p:cNvPr>
          <p:cNvSpPr txBox="1"/>
          <p:nvPr/>
        </p:nvSpPr>
        <p:spPr>
          <a:xfrm>
            <a:off x="306198" y="2760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https://interface.cqpub.co.jp/202104support_4/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F8D7CA-B027-40BC-8AAA-A118E380C62A}"/>
              </a:ext>
            </a:extLst>
          </p:cNvPr>
          <p:cNvSpPr txBox="1"/>
          <p:nvPr/>
        </p:nvSpPr>
        <p:spPr>
          <a:xfrm>
            <a:off x="213919" y="169858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https://qiita.com/Tsukkey/items/247285c703fbbc6c6cd2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D6AC0D-7C77-4D33-A921-FE44C64A4F60}"/>
              </a:ext>
            </a:extLst>
          </p:cNvPr>
          <p:cNvSpPr txBox="1"/>
          <p:nvPr/>
        </p:nvSpPr>
        <p:spPr>
          <a:xfrm>
            <a:off x="213919" y="250430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https://ameblo.jp/esc122pi/entry-12716935762.html</a:t>
            </a:r>
          </a:p>
        </p:txBody>
      </p:sp>
    </p:spTree>
    <p:extLst>
      <p:ext uri="{BB962C8B-B14F-4D97-AF65-F5344CB8AC3E}">
        <p14:creationId xmlns:p14="http://schemas.microsoft.com/office/powerpoint/2010/main" val="381816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412</Words>
  <Application>Microsoft Office PowerPoint</Application>
  <PresentationFormat>画面に合わせる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'Avenir'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暮井 大起</dc:creator>
  <cp:lastModifiedBy>暮井 大起</cp:lastModifiedBy>
  <cp:revision>2</cp:revision>
  <dcterms:created xsi:type="dcterms:W3CDTF">2022-02-17T07:10:59Z</dcterms:created>
  <dcterms:modified xsi:type="dcterms:W3CDTF">2022-02-20T15:46:35Z</dcterms:modified>
</cp:coreProperties>
</file>