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20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55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4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6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0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6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2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61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07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89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37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13F3-53AF-414A-B1FD-37F5C207CF7D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96BB-E637-42A9-BBEF-1052A3304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4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rui0930/items/1d139248b440650dc95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oichi_baseball/items/8fa9e0bdbe6d0aebe5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qiita.com/rui0930/items/1d139248b440650dc95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07BA09-96B4-45B6-AC69-C59869D6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" y="867508"/>
            <a:ext cx="7867650" cy="44196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287447-12FE-475A-B916-7E27A65FBB66}"/>
              </a:ext>
            </a:extLst>
          </p:cNvPr>
          <p:cNvSpPr txBox="1"/>
          <p:nvPr/>
        </p:nvSpPr>
        <p:spPr>
          <a:xfrm>
            <a:off x="254976" y="265919"/>
            <a:ext cx="6163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https://qiita.com/rui0930/items/1d139248b440650dc952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97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AFB791-2E7D-4740-B70D-E6BAC5BC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434"/>
            <a:ext cx="9144000" cy="31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DDF7323-FC59-40E8-8011-8A28B422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795337"/>
            <a:ext cx="8067675" cy="5267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FE42A2-EC2A-4644-8E1C-76F5CBD2D35C}"/>
              </a:ext>
            </a:extLst>
          </p:cNvPr>
          <p:cNvSpPr txBox="1"/>
          <p:nvPr/>
        </p:nvSpPr>
        <p:spPr>
          <a:xfrm>
            <a:off x="1310053" y="6323820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https://qiita.com/koichi_baseball/items/8fa9e0bdbe6d0aebe57d</a:t>
            </a:r>
            <a:r>
              <a:rPr lang="ja-JP" altLang="en-US" dirty="0"/>
              <a:t>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C4DB03-6DB1-40BB-9B92-F2EFDED716F0}"/>
              </a:ext>
            </a:extLst>
          </p:cNvPr>
          <p:cNvSpPr txBox="1"/>
          <p:nvPr/>
        </p:nvSpPr>
        <p:spPr>
          <a:xfrm>
            <a:off x="3481753" y="4426899"/>
            <a:ext cx="162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mosquitto</a:t>
            </a:r>
            <a:r>
              <a:rPr lang="en-US" altLang="ja-JP" dirty="0"/>
              <a:t> -v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4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51E9D3C-2C81-40EA-9D7B-1DB12500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39" y="230257"/>
            <a:ext cx="6565807" cy="610020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67C1F3-B9F2-461E-BCF0-14A2E7E61CDD}"/>
              </a:ext>
            </a:extLst>
          </p:cNvPr>
          <p:cNvSpPr txBox="1"/>
          <p:nvPr/>
        </p:nvSpPr>
        <p:spPr>
          <a:xfrm>
            <a:off x="562707" y="6443077"/>
            <a:ext cx="587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mosquitto_sub</a:t>
            </a:r>
            <a:r>
              <a:rPr lang="en-US" altLang="ja-JP" dirty="0"/>
              <a:t> –h localhost -t /pub/M5StickCPlus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308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E1C932-CF9E-4914-AFC7-A5FC50FB55F4}"/>
              </a:ext>
            </a:extLst>
          </p:cNvPr>
          <p:cNvSpPr txBox="1"/>
          <p:nvPr/>
        </p:nvSpPr>
        <p:spPr>
          <a:xfrm>
            <a:off x="222307" y="129840"/>
            <a:ext cx="6547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https://qiita.com/rui0930/items/1d139248b440650dc952</a:t>
            </a:r>
            <a:r>
              <a:rPr lang="ja-JP" altLang="en-US" dirty="0"/>
              <a:t> 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37543E2-49AD-4270-9872-718F18AF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3" y="730542"/>
            <a:ext cx="5949367" cy="566606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E0A79D-B12A-4000-8695-7C3BC293C330}"/>
              </a:ext>
            </a:extLst>
          </p:cNvPr>
          <p:cNvSpPr txBox="1"/>
          <p:nvPr/>
        </p:nvSpPr>
        <p:spPr>
          <a:xfrm>
            <a:off x="562707" y="6443077"/>
            <a:ext cx="587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Python subscribe</a:t>
            </a:r>
            <a:r>
              <a:rPr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52559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57</Words>
  <Application>Microsoft Office PowerPoint</Application>
  <PresentationFormat>画面に合わせる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暮井 大起</dc:creator>
  <cp:lastModifiedBy>暮井 大起</cp:lastModifiedBy>
  <cp:revision>6</cp:revision>
  <dcterms:created xsi:type="dcterms:W3CDTF">2022-03-07T20:35:52Z</dcterms:created>
  <dcterms:modified xsi:type="dcterms:W3CDTF">2022-03-20T23:26:04Z</dcterms:modified>
</cp:coreProperties>
</file>