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2" r:id="rId4"/>
    <p:sldMasterId id="214748371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Newsreader"/>
      <p:regular r:id="rId20"/>
      <p:bold r:id="rId21"/>
      <p:italic r:id="rId22"/>
      <p:boldItalic r:id="rId23"/>
    </p:embeddedFont>
    <p:embeddedFont>
      <p:font typeface="DM Sans Light"/>
      <p:regular r:id="rId24"/>
      <p:bold r:id="rId25"/>
      <p:italic r:id="rId26"/>
      <p:boldItalic r:id="rId27"/>
    </p:embeddedFont>
    <p:embeddedFont>
      <p:font typeface="DM Sans SemiBold"/>
      <p:regular r:id="rId28"/>
      <p:bold r:id="rId29"/>
      <p:italic r:id="rId30"/>
      <p:boldItalic r:id="rId31"/>
    </p:embeddedFont>
    <p:embeddedFont>
      <p:font typeface="DM Sans"/>
      <p:regular r:id="rId32"/>
      <p:bold r:id="rId33"/>
      <p:italic r:id="rId34"/>
      <p:boldItalic r:id="rId35"/>
    </p:embeddedFont>
    <p:embeddedFont>
      <p:font typeface="Newsreader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DMSansSemiBold-boldItalic.fntdata"/><Relationship Id="rId30" Type="http://schemas.openxmlformats.org/officeDocument/2006/relationships/font" Target="fonts/DMSansSemiBold-italic.fntdata"/><Relationship Id="rId33" Type="http://schemas.openxmlformats.org/officeDocument/2006/relationships/font" Target="fonts/DMSans-bold.fntdata"/><Relationship Id="rId32" Type="http://schemas.openxmlformats.org/officeDocument/2006/relationships/font" Target="fonts/DMSans-regular.fntdata"/><Relationship Id="rId35" Type="http://schemas.openxmlformats.org/officeDocument/2006/relationships/font" Target="fonts/DMSans-boldItalic.fntdata"/><Relationship Id="rId34" Type="http://schemas.openxmlformats.org/officeDocument/2006/relationships/font" Target="fonts/DMSans-italic.fntdata"/><Relationship Id="rId37" Type="http://schemas.openxmlformats.org/officeDocument/2006/relationships/font" Target="fonts/NewsreaderSemiBold-bold.fntdata"/><Relationship Id="rId36" Type="http://schemas.openxmlformats.org/officeDocument/2006/relationships/font" Target="fonts/NewsreaderSemiBold-regular.fntdata"/><Relationship Id="rId39" Type="http://schemas.openxmlformats.org/officeDocument/2006/relationships/font" Target="fonts/NewsreaderSemiBold-boldItalic.fntdata"/><Relationship Id="rId38" Type="http://schemas.openxmlformats.org/officeDocument/2006/relationships/font" Target="fonts/NewsreaderSemiBold-italic.fntdata"/><Relationship Id="rId20" Type="http://schemas.openxmlformats.org/officeDocument/2006/relationships/font" Target="fonts/Newsreader-regular.fntdata"/><Relationship Id="rId22" Type="http://schemas.openxmlformats.org/officeDocument/2006/relationships/font" Target="fonts/Newsreader-italic.fntdata"/><Relationship Id="rId21" Type="http://schemas.openxmlformats.org/officeDocument/2006/relationships/font" Target="fonts/Newsreader-bold.fntdata"/><Relationship Id="rId24" Type="http://schemas.openxmlformats.org/officeDocument/2006/relationships/font" Target="fonts/DMSansLight-regular.fntdata"/><Relationship Id="rId23" Type="http://schemas.openxmlformats.org/officeDocument/2006/relationships/font" Target="fonts/Newsreader-boldItalic.fntdata"/><Relationship Id="rId26" Type="http://schemas.openxmlformats.org/officeDocument/2006/relationships/font" Target="fonts/DMSansLight-italic.fntdata"/><Relationship Id="rId25" Type="http://schemas.openxmlformats.org/officeDocument/2006/relationships/font" Target="fonts/DMSansLight-bold.fntdata"/><Relationship Id="rId28" Type="http://schemas.openxmlformats.org/officeDocument/2006/relationships/font" Target="fonts/DMSansSemiBold-regular.fntdata"/><Relationship Id="rId27" Type="http://schemas.openxmlformats.org/officeDocument/2006/relationships/font" Target="fonts/DMSansLight-boldItalic.fntdata"/><Relationship Id="rId29" Type="http://schemas.openxmlformats.org/officeDocument/2006/relationships/font" Target="fonts/DMSansSemiBo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3d6a3807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3d6a3807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3d6a380727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3d6a380727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4497bbd98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4497bbd98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4497bbd989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4497bbd989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3d6a380727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3d6a380727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3d6a380727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3d6a380727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4497bbd98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34497bbd98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3d6a38072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33d6a38072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4497bbd98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4497bbd98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3d6a380727_0_5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3d6a380727_0_5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4497bbd989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4497bbd989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3d6a380727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3d6a380727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4497bbd989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4497bbd98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BLANK_1_1_1_1_3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subTitle"/>
          </p:nvPr>
        </p:nvSpPr>
        <p:spPr>
          <a:xfrm>
            <a:off x="362125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3" type="subTitle"/>
          </p:nvPr>
        </p:nvSpPr>
        <p:spPr>
          <a:xfrm>
            <a:off x="3154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4" type="subTitle"/>
          </p:nvPr>
        </p:nvSpPr>
        <p:spPr>
          <a:xfrm>
            <a:off x="6216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5" type="subTitle"/>
          </p:nvPr>
        </p:nvSpPr>
        <p:spPr>
          <a:xfrm>
            <a:off x="362125" y="2206700"/>
            <a:ext cx="2575800" cy="12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yebrow ">
  <p:cSld name="BLANK_1_1_1_1_2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" name="Google Shape;68;p16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69" name="Google Shape;69;p16"/>
          <p:cNvSpPr txBox="1"/>
          <p:nvPr>
            <p:ph idx="1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BLANK_1_1_1_1_1_1_1_1_1_1_1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idx="1" type="subTitle"/>
          </p:nvPr>
        </p:nvSpPr>
        <p:spPr>
          <a:xfrm>
            <a:off x="3619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17"/>
          <p:cNvSpPr txBox="1"/>
          <p:nvPr>
            <p:ph type="title"/>
          </p:nvPr>
        </p:nvSpPr>
        <p:spPr>
          <a:xfrm>
            <a:off x="361975" y="962100"/>
            <a:ext cx="4163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7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3" type="subTitle"/>
          </p:nvPr>
        </p:nvSpPr>
        <p:spPr>
          <a:xfrm>
            <a:off x="49096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4" type="subTitle"/>
          </p:nvPr>
        </p:nvSpPr>
        <p:spPr>
          <a:xfrm>
            <a:off x="3619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5" type="subTitle"/>
          </p:nvPr>
        </p:nvSpPr>
        <p:spPr>
          <a:xfrm>
            <a:off x="49096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6" type="subTitle"/>
          </p:nvPr>
        </p:nvSpPr>
        <p:spPr>
          <a:xfrm>
            <a:off x="3619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7" type="subTitle"/>
          </p:nvPr>
        </p:nvSpPr>
        <p:spPr>
          <a:xfrm>
            <a:off x="49096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">
  <p:cSld name="BLANK_1_1_1_1_1_1_1_1_1_1_1_1_1_1_2">
    <p:bg>
      <p:bgPr>
        <a:solidFill>
          <a:schemeClr val="accent6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u="sng"/>
          </a:p>
        </p:txBody>
      </p:sp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85" name="Google Shape;85;p18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91" name="Google Shape;91;p18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 - Alt 1">
  <p:cSld name="BLANK_1_1_1_1_1_1_1_1_1_1_1_1_1_1_2_2">
    <p:bg>
      <p:bgPr>
        <a:solidFill>
          <a:schemeClr val="accent6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2" type="body"/>
          </p:nvPr>
        </p:nvSpPr>
        <p:spPr>
          <a:xfrm>
            <a:off x="4845475" y="99868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95" name="Google Shape;95;p19"/>
          <p:cNvSpPr txBox="1"/>
          <p:nvPr>
            <p:ph idx="3" type="subTitle"/>
          </p:nvPr>
        </p:nvSpPr>
        <p:spPr>
          <a:xfrm>
            <a:off x="4845475" y="66604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4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5" type="body"/>
          </p:nvPr>
        </p:nvSpPr>
        <p:spPr>
          <a:xfrm>
            <a:off x="4845475" y="392743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6" type="subTitle"/>
          </p:nvPr>
        </p:nvSpPr>
        <p:spPr>
          <a:xfrm>
            <a:off x="4845475" y="359479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7" type="body"/>
          </p:nvPr>
        </p:nvSpPr>
        <p:spPr>
          <a:xfrm>
            <a:off x="4845475" y="2431037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8" type="subTitle"/>
          </p:nvPr>
        </p:nvSpPr>
        <p:spPr>
          <a:xfrm>
            <a:off x="4845475" y="2098390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9" type="body"/>
          </p:nvPr>
        </p:nvSpPr>
        <p:spPr>
          <a:xfrm>
            <a:off x="356100" y="3243900"/>
            <a:ext cx="2798700" cy="133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Dark">
  <p:cSld name="BLANK_1_1_1_1_1_1_1_1_1_1_1_1_1_1_2_1"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07" name="Google Shape;107;p20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1" name="Google Shape;111;p20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four big ideas">
  <p:cSld name="BLANK_1_1_1_1_1_1_1_1_1_1_1_1_1_1_1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2610420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2610418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1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9" name="Google Shape;119;p21"/>
          <p:cNvSpPr txBox="1"/>
          <p:nvPr>
            <p:ph idx="4" type="body"/>
          </p:nvPr>
        </p:nvSpPr>
        <p:spPr>
          <a:xfrm>
            <a:off x="4889772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0" name="Google Shape;120;p21"/>
          <p:cNvSpPr txBox="1"/>
          <p:nvPr>
            <p:ph idx="5" type="subTitle"/>
          </p:nvPr>
        </p:nvSpPr>
        <p:spPr>
          <a:xfrm>
            <a:off x="48897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6" type="body"/>
          </p:nvPr>
        </p:nvSpPr>
        <p:spPr>
          <a:xfrm>
            <a:off x="713087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22" name="Google Shape;122;p21"/>
          <p:cNvSpPr txBox="1"/>
          <p:nvPr>
            <p:ph idx="7" type="subTitle"/>
          </p:nvPr>
        </p:nvSpPr>
        <p:spPr>
          <a:xfrm>
            <a:off x="71308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8" type="body"/>
          </p:nvPr>
        </p:nvSpPr>
        <p:spPr>
          <a:xfrm>
            <a:off x="36052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9" type="subTitle"/>
          </p:nvPr>
        </p:nvSpPr>
        <p:spPr>
          <a:xfrm>
            <a:off x="360533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1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ig ideas">
  <p:cSld name="BLANK_1_1_1_1_1_1_1_1_1_1_1_1_1_1_1_3">
    <p:bg>
      <p:bgPr>
        <a:solidFill>
          <a:schemeClr val="accen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2"/>
          <p:cNvSpPr txBox="1"/>
          <p:nvPr>
            <p:ph idx="2" type="body"/>
          </p:nvPr>
        </p:nvSpPr>
        <p:spPr>
          <a:xfrm>
            <a:off x="3619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1" name="Google Shape;131;p22"/>
          <p:cNvSpPr txBox="1"/>
          <p:nvPr>
            <p:ph idx="3" type="subTitle"/>
          </p:nvPr>
        </p:nvSpPr>
        <p:spPr>
          <a:xfrm>
            <a:off x="3619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4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34" name="Google Shape;134;p22"/>
          <p:cNvSpPr txBox="1"/>
          <p:nvPr>
            <p:ph idx="5" type="subTitle"/>
          </p:nvPr>
        </p:nvSpPr>
        <p:spPr>
          <a:xfrm>
            <a:off x="73192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6" type="body"/>
          </p:nvPr>
        </p:nvSpPr>
        <p:spPr>
          <a:xfrm>
            <a:off x="210130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7" type="body"/>
          </p:nvPr>
        </p:nvSpPr>
        <p:spPr>
          <a:xfrm>
            <a:off x="384062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8" type="body"/>
          </p:nvPr>
        </p:nvSpPr>
        <p:spPr>
          <a:xfrm>
            <a:off x="557995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9" type="subTitle"/>
          </p:nvPr>
        </p:nvSpPr>
        <p:spPr>
          <a:xfrm>
            <a:off x="210130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13" type="subTitle"/>
          </p:nvPr>
        </p:nvSpPr>
        <p:spPr>
          <a:xfrm>
            <a:off x="384062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0" name="Google Shape;140;p22"/>
          <p:cNvSpPr txBox="1"/>
          <p:nvPr>
            <p:ph idx="14" type="subTitle"/>
          </p:nvPr>
        </p:nvSpPr>
        <p:spPr>
          <a:xfrm>
            <a:off x="557995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1" name="Google Shape;141;p22"/>
          <p:cNvSpPr txBox="1"/>
          <p:nvPr>
            <p:ph idx="15" type="body"/>
          </p:nvPr>
        </p:nvSpPr>
        <p:spPr>
          <a:xfrm>
            <a:off x="73192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23"/>
          <p:cNvSpPr txBox="1"/>
          <p:nvPr>
            <p:ph idx="2" type="body"/>
          </p:nvPr>
        </p:nvSpPr>
        <p:spPr>
          <a:xfrm>
            <a:off x="71308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71308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7" name="Google Shape;147;p23"/>
          <p:cNvSpPr txBox="1"/>
          <p:nvPr>
            <p:ph idx="4" type="subTitle"/>
          </p:nvPr>
        </p:nvSpPr>
        <p:spPr>
          <a:xfrm>
            <a:off x="71308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8" name="Google Shape;148;p23"/>
          <p:cNvSpPr txBox="1"/>
          <p:nvPr>
            <p:ph idx="5" type="body"/>
          </p:nvPr>
        </p:nvSpPr>
        <p:spPr>
          <a:xfrm>
            <a:off x="4892138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6" type="subTitle"/>
          </p:nvPr>
        </p:nvSpPr>
        <p:spPr>
          <a:xfrm>
            <a:off x="4892138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4892138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body"/>
          </p:nvPr>
        </p:nvSpPr>
        <p:spPr>
          <a:xfrm>
            <a:off x="2607050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2607050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subTitle"/>
          </p:nvPr>
        </p:nvSpPr>
        <p:spPr>
          <a:xfrm>
            <a:off x="2607050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body"/>
          </p:nvPr>
        </p:nvSpPr>
        <p:spPr>
          <a:xfrm>
            <a:off x="3619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subTitle"/>
          </p:nvPr>
        </p:nvSpPr>
        <p:spPr>
          <a:xfrm>
            <a:off x="3619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6" name="Google Shape;156;p23"/>
          <p:cNvSpPr txBox="1"/>
          <p:nvPr>
            <p:ph idx="16" type="subTitle"/>
          </p:nvPr>
        </p:nvSpPr>
        <p:spPr>
          <a:xfrm>
            <a:off x="3619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17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1406600" y="988557"/>
            <a:ext cx="6330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7_1_1_1_1_1_1_1_1_1_1_1_1_1_1_1_1"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/>
          <p:nvPr>
            <p:ph idx="2" type="pic"/>
          </p:nvPr>
        </p:nvSpPr>
        <p:spPr>
          <a:xfrm>
            <a:off x="4587725" y="-8750"/>
            <a:ext cx="4572000" cy="51522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24"/>
          <p:cNvSpPr txBox="1"/>
          <p:nvPr>
            <p:ph type="title"/>
          </p:nvPr>
        </p:nvSpPr>
        <p:spPr>
          <a:xfrm>
            <a:off x="361975" y="923525"/>
            <a:ext cx="3860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24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Four steps">
  <p:cSld name="CUSTOM_7_1_1_1_1_1_1_1_1_1_1_1_1_1_1_1_1_1_2"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5"/>
          <p:cNvSpPr/>
          <p:nvPr/>
        </p:nvSpPr>
        <p:spPr>
          <a:xfrm>
            <a:off x="50" y="2785800"/>
            <a:ext cx="2294400" cy="23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8" name="Google Shape;168;p25"/>
          <p:cNvSpPr/>
          <p:nvPr/>
        </p:nvSpPr>
        <p:spPr>
          <a:xfrm>
            <a:off x="2286125" y="2068875"/>
            <a:ext cx="2294400" cy="307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69" name="Google Shape;169;p25"/>
          <p:cNvSpPr/>
          <p:nvPr/>
        </p:nvSpPr>
        <p:spPr>
          <a:xfrm>
            <a:off x="4565475" y="1495326"/>
            <a:ext cx="2294400" cy="364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0" name="Google Shape;170;p25"/>
          <p:cNvSpPr/>
          <p:nvPr/>
        </p:nvSpPr>
        <p:spPr>
          <a:xfrm>
            <a:off x="6849550" y="732775"/>
            <a:ext cx="2294400" cy="441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375350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01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26651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02</a:t>
            </a:r>
            <a:endParaRPr sz="3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937688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03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72305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04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361975" y="988782"/>
            <a:ext cx="3231600" cy="7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2" type="subTitle"/>
          </p:nvPr>
        </p:nvSpPr>
        <p:spPr>
          <a:xfrm>
            <a:off x="382691" y="3129231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5"/>
          <p:cNvSpPr txBox="1"/>
          <p:nvPr>
            <p:ph idx="3" type="subTitle"/>
          </p:nvPr>
        </p:nvSpPr>
        <p:spPr>
          <a:xfrm>
            <a:off x="377048" y="3344302"/>
            <a:ext cx="1689600" cy="9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4" type="subTitle"/>
          </p:nvPr>
        </p:nvSpPr>
        <p:spPr>
          <a:xfrm>
            <a:off x="2671462" y="2450249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5" type="subTitle"/>
          </p:nvPr>
        </p:nvSpPr>
        <p:spPr>
          <a:xfrm>
            <a:off x="2665825" y="2665171"/>
            <a:ext cx="1689600" cy="14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0" name="Google Shape;180;p25"/>
          <p:cNvSpPr txBox="1"/>
          <p:nvPr>
            <p:ph idx="6" type="subTitle"/>
          </p:nvPr>
        </p:nvSpPr>
        <p:spPr>
          <a:xfrm>
            <a:off x="4943337" y="18846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7" type="subTitle"/>
          </p:nvPr>
        </p:nvSpPr>
        <p:spPr>
          <a:xfrm>
            <a:off x="4937700" y="2099593"/>
            <a:ext cx="1689600" cy="16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82" name="Google Shape;182;p25"/>
          <p:cNvSpPr txBox="1"/>
          <p:nvPr>
            <p:ph idx="8" type="subTitle"/>
          </p:nvPr>
        </p:nvSpPr>
        <p:spPr>
          <a:xfrm>
            <a:off x="7238787" y="10574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9" type="subTitle"/>
          </p:nvPr>
        </p:nvSpPr>
        <p:spPr>
          <a:xfrm>
            <a:off x="7233150" y="1272358"/>
            <a:ext cx="1689600" cy="21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CUSTOM_7_1_1_1_1_1_1_1_1_1_1_1_1_1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6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88" name="Google Shape;188;p26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9" name="Google Shape;189;p26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0" name="Google Shape;190;p26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CUSTOM_7_1_1_1_1_1_1_1_1_1_1_1_1_1_1_1_1_1_1_1_1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3" name="Google Shape;193;p2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4" name="Google Shape;194;p27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27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6" name="Google Shape;196;p27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modules">
  <p:cSld name="CUSTOM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1" name="Google Shape;201;p28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28"/>
          <p:cNvSpPr txBox="1"/>
          <p:nvPr>
            <p:ph idx="3" type="body"/>
          </p:nvPr>
        </p:nvSpPr>
        <p:spPr>
          <a:xfrm>
            <a:off x="361975" y="3256513"/>
            <a:ext cx="3860100" cy="132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3" name="Google Shape;203;p28"/>
          <p:cNvSpPr txBox="1"/>
          <p:nvPr>
            <p:ph idx="4" type="title"/>
          </p:nvPr>
        </p:nvSpPr>
        <p:spPr>
          <a:xfrm>
            <a:off x="48008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04" name="Google Shape;204;p28"/>
          <p:cNvSpPr txBox="1"/>
          <p:nvPr>
            <p:ph idx="5" type="title"/>
          </p:nvPr>
        </p:nvSpPr>
        <p:spPr>
          <a:xfrm>
            <a:off x="70949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6" type="title"/>
          </p:nvPr>
        </p:nvSpPr>
        <p:spPr>
          <a:xfrm>
            <a:off x="4800825" y="1698225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7" type="body"/>
          </p:nvPr>
        </p:nvSpPr>
        <p:spPr>
          <a:xfrm>
            <a:off x="4800825" y="4122308"/>
            <a:ext cx="39759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07" name="Google Shape;207;p28"/>
          <p:cNvSpPr txBox="1"/>
          <p:nvPr>
            <p:ph idx="8" type="title"/>
          </p:nvPr>
        </p:nvSpPr>
        <p:spPr>
          <a:xfrm>
            <a:off x="4800825" y="3215225"/>
            <a:ext cx="3975900" cy="7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9" type="body"/>
          </p:nvPr>
        </p:nvSpPr>
        <p:spPr>
          <a:xfrm>
            <a:off x="4800825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13" type="body"/>
          </p:nvPr>
        </p:nvSpPr>
        <p:spPr>
          <a:xfrm>
            <a:off x="7115650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14" type="body"/>
          </p:nvPr>
        </p:nvSpPr>
        <p:spPr>
          <a:xfrm>
            <a:off x="4800825" y="8601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modules">
  <p:cSld name="CUSTOM_1">
    <p:bg>
      <p:bgPr>
        <a:solidFill>
          <a:schemeClr val="lt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29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29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3" type="body"/>
          </p:nvPr>
        </p:nvSpPr>
        <p:spPr>
          <a:xfrm>
            <a:off x="4800825" y="3665600"/>
            <a:ext cx="39759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4" type="subTitle"/>
          </p:nvPr>
        </p:nvSpPr>
        <p:spPr>
          <a:xfrm>
            <a:off x="4800825" y="3285232"/>
            <a:ext cx="3975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5" type="body"/>
          </p:nvPr>
        </p:nvSpPr>
        <p:spPr>
          <a:xfrm>
            <a:off x="2611802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18" name="Google Shape;218;p29"/>
          <p:cNvSpPr txBox="1"/>
          <p:nvPr>
            <p:ph idx="6" type="subTitle"/>
          </p:nvPr>
        </p:nvSpPr>
        <p:spPr>
          <a:xfrm>
            <a:off x="2611802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9" name="Google Shape;219;p29"/>
          <p:cNvSpPr txBox="1"/>
          <p:nvPr>
            <p:ph idx="7" type="body"/>
          </p:nvPr>
        </p:nvSpPr>
        <p:spPr>
          <a:xfrm>
            <a:off x="361977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0" name="Google Shape;220;p29"/>
          <p:cNvSpPr txBox="1"/>
          <p:nvPr>
            <p:ph idx="8" type="subTitle"/>
          </p:nvPr>
        </p:nvSpPr>
        <p:spPr>
          <a:xfrm>
            <a:off x="361977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29"/>
          <p:cNvSpPr txBox="1"/>
          <p:nvPr>
            <p:ph idx="9" type="body"/>
          </p:nvPr>
        </p:nvSpPr>
        <p:spPr>
          <a:xfrm>
            <a:off x="490072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2" name="Google Shape;222;p29"/>
          <p:cNvSpPr txBox="1"/>
          <p:nvPr>
            <p:ph idx="13" type="subTitle"/>
          </p:nvPr>
        </p:nvSpPr>
        <p:spPr>
          <a:xfrm>
            <a:off x="490072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14" type="body"/>
          </p:nvPr>
        </p:nvSpPr>
        <p:spPr>
          <a:xfrm>
            <a:off x="714917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24" name="Google Shape;224;p29"/>
          <p:cNvSpPr txBox="1"/>
          <p:nvPr>
            <p:ph idx="15" type="subTitle"/>
          </p:nvPr>
        </p:nvSpPr>
        <p:spPr>
          <a:xfrm>
            <a:off x="714917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5" name="Google Shape;225;p2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modules">
  <p:cSld name="CUSTOM_1_1"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5796575" y="2351325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1" name="Google Shape;231;p30"/>
          <p:cNvSpPr txBox="1"/>
          <p:nvPr>
            <p:ph idx="3" type="title"/>
          </p:nvPr>
        </p:nvSpPr>
        <p:spPr>
          <a:xfrm>
            <a:off x="5796575" y="507450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9pPr>
          </a:lstStyle>
          <a:p/>
        </p:txBody>
      </p:sp>
      <p:sp>
        <p:nvSpPr>
          <p:cNvPr id="232" name="Google Shape;232;p30"/>
          <p:cNvSpPr txBox="1"/>
          <p:nvPr>
            <p:ph idx="4" type="subTitle"/>
          </p:nvPr>
        </p:nvSpPr>
        <p:spPr>
          <a:xfrm>
            <a:off x="5712600" y="4290612"/>
            <a:ext cx="2613300" cy="54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3" name="Google Shape;233;p30"/>
          <p:cNvSpPr txBox="1"/>
          <p:nvPr>
            <p:ph idx="5" type="subTitle"/>
          </p:nvPr>
        </p:nvSpPr>
        <p:spPr>
          <a:xfrm>
            <a:off x="5712600" y="3243901"/>
            <a:ext cx="2613300" cy="43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34" name="Google Shape;234;p30"/>
          <p:cNvSpPr txBox="1"/>
          <p:nvPr>
            <p:ph idx="6" type="subTitle"/>
          </p:nvPr>
        </p:nvSpPr>
        <p:spPr>
          <a:xfrm>
            <a:off x="5712600" y="1318375"/>
            <a:ext cx="2613300" cy="4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modules">
  <p:cSld name="CUSTOM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3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9" name="Google Shape;239;p31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1">
  <p:cSld name="CUSTOM_2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/>
          <p:nvPr>
            <p:ph idx="2" type="pic"/>
          </p:nvPr>
        </p:nvSpPr>
        <p:spPr>
          <a:xfrm>
            <a:off x="6289075" y="1793300"/>
            <a:ext cx="2853300" cy="33504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2"/>
          <p:cNvSpPr/>
          <p:nvPr/>
        </p:nvSpPr>
        <p:spPr>
          <a:xfrm>
            <a:off x="6289085" y="0"/>
            <a:ext cx="2853300" cy="1793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243" name="Google Shape;243;p32"/>
          <p:cNvSpPr txBox="1"/>
          <p:nvPr>
            <p:ph type="title"/>
          </p:nvPr>
        </p:nvSpPr>
        <p:spPr>
          <a:xfrm>
            <a:off x="361975" y="988550"/>
            <a:ext cx="5356800" cy="22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44" name="Google Shape;244;p32"/>
          <p:cNvSpPr txBox="1"/>
          <p:nvPr>
            <p:ph idx="1" type="body"/>
          </p:nvPr>
        </p:nvSpPr>
        <p:spPr>
          <a:xfrm>
            <a:off x="361975" y="3541582"/>
            <a:ext cx="3777000" cy="10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5" name="Google Shape;245;p3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2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2">
  <p:cSld name="CUSTOM_2_1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9" name="Google Shape;249;p3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33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1" name="Google Shape;251;p33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2" name="Google Shape;252;p33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53" name="Google Shape;253;p33"/>
          <p:cNvSpPr/>
          <p:nvPr>
            <p:ph idx="4" type="pic"/>
          </p:nvPr>
        </p:nvSpPr>
        <p:spPr>
          <a:xfrm>
            <a:off x="3982589" y="2427948"/>
            <a:ext cx="1179600" cy="141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3">
  <p:cSld name="CUSTOM_2_1_2">
    <p:bg>
      <p:bgPr>
        <a:solidFill>
          <a:schemeClr val="accen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3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4"/>
          <p:cNvSpPr txBox="1"/>
          <p:nvPr>
            <p:ph idx="2" type="subTitle"/>
          </p:nvPr>
        </p:nvSpPr>
        <p:spPr>
          <a:xfrm>
            <a:off x="315465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58" name="Google Shape;258;p34"/>
          <p:cNvSpPr txBox="1"/>
          <p:nvPr>
            <p:ph type="title"/>
          </p:nvPr>
        </p:nvSpPr>
        <p:spPr>
          <a:xfrm>
            <a:off x="3154650" y="1801500"/>
            <a:ext cx="5622000" cy="283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59" name="Google Shape;259;p34"/>
          <p:cNvSpPr/>
          <p:nvPr>
            <p:ph idx="3" type="pic"/>
          </p:nvPr>
        </p:nvSpPr>
        <p:spPr>
          <a:xfrm>
            <a:off x="361975" y="1066100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CUSTOM_2_1_2_1_2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>
            <p:ph idx="2" type="pic"/>
          </p:nvPr>
        </p:nvSpPr>
        <p:spPr>
          <a:xfrm>
            <a:off x="361975" y="781775"/>
            <a:ext cx="2872800" cy="37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3" name="Google Shape;263;p3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35"/>
          <p:cNvSpPr txBox="1"/>
          <p:nvPr>
            <p:ph idx="3" type="subTitle"/>
          </p:nvPr>
        </p:nvSpPr>
        <p:spPr>
          <a:xfrm>
            <a:off x="365760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5" name="Google Shape;265;p35"/>
          <p:cNvSpPr txBox="1"/>
          <p:nvPr>
            <p:ph type="title"/>
          </p:nvPr>
        </p:nvSpPr>
        <p:spPr>
          <a:xfrm>
            <a:off x="3657600" y="1555450"/>
            <a:ext cx="5622000" cy="175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6" name="Google Shape;266;p35"/>
          <p:cNvSpPr txBox="1"/>
          <p:nvPr>
            <p:ph idx="4" type="body"/>
          </p:nvPr>
        </p:nvSpPr>
        <p:spPr>
          <a:xfrm>
            <a:off x="3657600" y="3556575"/>
            <a:ext cx="3554400" cy="10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5">
  <p:cSld name="CUSTOM_2_1_2_1_1">
    <p:bg>
      <p:bgPr>
        <a:solidFill>
          <a:schemeClr val="accent2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eflective glass facade of a skyscraper. " id="268" name="Google Shape;268;p36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6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72" name="Google Shape;272;p36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3" name="Google Shape;273;p36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74" name="Google Shape;274;p36"/>
          <p:cNvSpPr/>
          <p:nvPr>
            <p:ph idx="4" type="pic"/>
          </p:nvPr>
        </p:nvSpPr>
        <p:spPr>
          <a:xfrm>
            <a:off x="3588150" y="2027104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2_1_1_1">
    <p:bg>
      <p:bgPr>
        <a:solidFill>
          <a:schemeClr val="accent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odern glass skyscraper. " id="276" name="Google Shape;276;p37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3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7"/>
          <p:cNvSpPr txBox="1"/>
          <p:nvPr>
            <p:ph idx="2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0" name="Google Shape;280;p37"/>
          <p:cNvSpPr txBox="1"/>
          <p:nvPr>
            <p:ph type="title"/>
          </p:nvPr>
        </p:nvSpPr>
        <p:spPr>
          <a:xfrm>
            <a:off x="1128900" y="1430400"/>
            <a:ext cx="6886200" cy="22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verview - Six modules">
  <p:cSld name="CUSTOM_3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2" name="Google Shape;282;p38"/>
          <p:cNvCxnSpPr/>
          <p:nvPr/>
        </p:nvCxnSpPr>
        <p:spPr>
          <a:xfrm>
            <a:off x="6096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8"/>
          <p:cNvCxnSpPr/>
          <p:nvPr/>
        </p:nvCxnSpPr>
        <p:spPr>
          <a:xfrm>
            <a:off x="3048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38"/>
          <p:cNvCxnSpPr/>
          <p:nvPr/>
        </p:nvCxnSpPr>
        <p:spPr>
          <a:xfrm>
            <a:off x="50" y="3174279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5" name="Google Shape;285;p38"/>
          <p:cNvSpPr txBox="1"/>
          <p:nvPr>
            <p:ph idx="1" type="subTitle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38"/>
          <p:cNvSpPr txBox="1"/>
          <p:nvPr>
            <p:ph idx="2" type="subTitle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87" name="Google Shape;287;p3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8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38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38"/>
          <p:cNvSpPr txBox="1"/>
          <p:nvPr>
            <p:ph idx="4" type="subTitle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38"/>
          <p:cNvSpPr txBox="1"/>
          <p:nvPr>
            <p:ph idx="5" type="subTitle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2" name="Google Shape;292;p38"/>
          <p:cNvSpPr txBox="1"/>
          <p:nvPr>
            <p:ph idx="6" type="subTitle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38"/>
          <p:cNvSpPr txBox="1"/>
          <p:nvPr>
            <p:ph idx="7" type="subTitle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4" name="Google Shape;294;p38"/>
          <p:cNvSpPr txBox="1"/>
          <p:nvPr>
            <p:ph idx="8" type="subTitle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38"/>
          <p:cNvSpPr txBox="1"/>
          <p:nvPr>
            <p:ph idx="9" type="subTitle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6" name="Google Shape;296;p38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7" name="Google Shape;297;p38"/>
          <p:cNvSpPr txBox="1"/>
          <p:nvPr>
            <p:ph idx="14" type="subTitle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8" name="Google Shape;298;p38"/>
          <p:cNvSpPr txBox="1"/>
          <p:nvPr>
            <p:ph idx="15" type="subTitle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38"/>
          <p:cNvSpPr txBox="1"/>
          <p:nvPr>
            <p:ph idx="16" type="subTitle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1">
  <p:cSld name="CUSTOM_4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9"/>
          <p:cNvSpPr txBox="1"/>
          <p:nvPr>
            <p:ph idx="1" type="subTitle"/>
          </p:nvPr>
        </p:nvSpPr>
        <p:spPr>
          <a:xfrm>
            <a:off x="742900" y="2158550"/>
            <a:ext cx="32130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02" name="Google Shape;302;p39"/>
          <p:cNvSpPr txBox="1"/>
          <p:nvPr>
            <p:ph idx="2" type="body"/>
          </p:nvPr>
        </p:nvSpPr>
        <p:spPr>
          <a:xfrm>
            <a:off x="742900" y="2381875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3" name="Google Shape;303;p39"/>
          <p:cNvSpPr/>
          <p:nvPr>
            <p:ph idx="3" type="pic"/>
          </p:nvPr>
        </p:nvSpPr>
        <p:spPr>
          <a:xfrm>
            <a:off x="5402575" y="0"/>
            <a:ext cx="3739800" cy="312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39"/>
          <p:cNvSpPr txBox="1"/>
          <p:nvPr>
            <p:ph type="title"/>
          </p:nvPr>
        </p:nvSpPr>
        <p:spPr>
          <a:xfrm>
            <a:off x="361975" y="988550"/>
            <a:ext cx="4297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305" name="Google Shape;305;p39"/>
          <p:cNvSpPr txBox="1"/>
          <p:nvPr>
            <p:ph idx="4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3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7" name="Google Shape;307;p39"/>
          <p:cNvSpPr txBox="1"/>
          <p:nvPr>
            <p:ph idx="5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39"/>
          <p:cNvSpPr txBox="1"/>
          <p:nvPr>
            <p:ph idx="6" type="subTitle"/>
          </p:nvPr>
        </p:nvSpPr>
        <p:spPr>
          <a:xfrm>
            <a:off x="5785175" y="3335324"/>
            <a:ext cx="299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09" name="Google Shape;309;p39"/>
          <p:cNvSpPr txBox="1"/>
          <p:nvPr>
            <p:ph idx="7" type="subTitle"/>
          </p:nvPr>
        </p:nvSpPr>
        <p:spPr>
          <a:xfrm>
            <a:off x="742900" y="3910855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0" name="Google Shape;310;p39"/>
          <p:cNvSpPr txBox="1"/>
          <p:nvPr>
            <p:ph idx="8" type="body"/>
          </p:nvPr>
        </p:nvSpPr>
        <p:spPr>
          <a:xfrm>
            <a:off x="742900" y="4134180"/>
            <a:ext cx="32130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1" name="Google Shape;311;p39"/>
          <p:cNvSpPr txBox="1"/>
          <p:nvPr>
            <p:ph idx="9" type="subTitle"/>
          </p:nvPr>
        </p:nvSpPr>
        <p:spPr>
          <a:xfrm>
            <a:off x="742900" y="3050778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312" name="Google Shape;312;p39"/>
          <p:cNvSpPr txBox="1"/>
          <p:nvPr>
            <p:ph idx="13" type="body"/>
          </p:nvPr>
        </p:nvSpPr>
        <p:spPr>
          <a:xfrm>
            <a:off x="742900" y="3274103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3" name="Google Shape;313;p39"/>
          <p:cNvSpPr txBox="1"/>
          <p:nvPr>
            <p:ph idx="14" type="body"/>
          </p:nvPr>
        </p:nvSpPr>
        <p:spPr>
          <a:xfrm>
            <a:off x="5785175" y="4134175"/>
            <a:ext cx="29916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2">
  <p:cSld name="CUSTOM_4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/>
          <p:nvPr>
            <p:ph idx="2" type="pic"/>
          </p:nvPr>
        </p:nvSpPr>
        <p:spPr>
          <a:xfrm>
            <a:off x="75" y="0"/>
            <a:ext cx="2853300" cy="24366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7" name="Google Shape;317;p40"/>
          <p:cNvSpPr txBox="1"/>
          <p:nvPr>
            <p:ph idx="1" type="subTitle"/>
          </p:nvPr>
        </p:nvSpPr>
        <p:spPr>
          <a:xfrm>
            <a:off x="361975" y="2614325"/>
            <a:ext cx="206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Four members">
  <p:cSld name="CUSTOM_5"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1"/>
          <p:cNvSpPr txBox="1"/>
          <p:nvPr>
            <p:ph idx="1" type="body"/>
          </p:nvPr>
        </p:nvSpPr>
        <p:spPr>
          <a:xfrm>
            <a:off x="3528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0" name="Google Shape;320;p41"/>
          <p:cNvSpPr txBox="1"/>
          <p:nvPr>
            <p:ph idx="2" type="body"/>
          </p:nvPr>
        </p:nvSpPr>
        <p:spPr>
          <a:xfrm>
            <a:off x="7187875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1" name="Google Shape;321;p41"/>
          <p:cNvSpPr txBox="1"/>
          <p:nvPr>
            <p:ph idx="3" type="body"/>
          </p:nvPr>
        </p:nvSpPr>
        <p:spPr>
          <a:xfrm>
            <a:off x="49244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2" name="Google Shape;322;p41"/>
          <p:cNvSpPr txBox="1"/>
          <p:nvPr>
            <p:ph idx="4" type="body"/>
          </p:nvPr>
        </p:nvSpPr>
        <p:spPr>
          <a:xfrm>
            <a:off x="2643063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3" name="Google Shape;323;p41"/>
          <p:cNvSpPr/>
          <p:nvPr>
            <p:ph idx="5" type="pic"/>
          </p:nvPr>
        </p:nvSpPr>
        <p:spPr>
          <a:xfrm>
            <a:off x="2941550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1"/>
          <p:cNvSpPr/>
          <p:nvPr>
            <p:ph idx="6" type="pic"/>
          </p:nvPr>
        </p:nvSpPr>
        <p:spPr>
          <a:xfrm>
            <a:off x="52270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1"/>
          <p:cNvSpPr/>
          <p:nvPr>
            <p:ph idx="7" type="pic"/>
          </p:nvPr>
        </p:nvSpPr>
        <p:spPr>
          <a:xfrm>
            <a:off x="74952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326" name="Google Shape;326;p41"/>
          <p:cNvCxnSpPr/>
          <p:nvPr/>
        </p:nvCxnSpPr>
        <p:spPr>
          <a:xfrm>
            <a:off x="22861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7" name="Google Shape;327;p41"/>
          <p:cNvCxnSpPr/>
          <p:nvPr/>
        </p:nvCxnSpPr>
        <p:spPr>
          <a:xfrm>
            <a:off x="45805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8" name="Google Shape;328;p41"/>
          <p:cNvCxnSpPr/>
          <p:nvPr/>
        </p:nvCxnSpPr>
        <p:spPr>
          <a:xfrm>
            <a:off x="685707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9" name="Google Shape;329;p41"/>
          <p:cNvSpPr/>
          <p:nvPr>
            <p:ph idx="8" type="pic"/>
          </p:nvPr>
        </p:nvSpPr>
        <p:spPr>
          <a:xfrm>
            <a:off x="651288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1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4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2" name="Google Shape;332;p41"/>
          <p:cNvSpPr txBox="1"/>
          <p:nvPr>
            <p:ph idx="9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3" name="Google Shape;333;p41"/>
          <p:cNvSpPr txBox="1"/>
          <p:nvPr>
            <p:ph idx="13" type="subTitle"/>
          </p:nvPr>
        </p:nvSpPr>
        <p:spPr>
          <a:xfrm>
            <a:off x="3532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4" name="Google Shape;334;p41"/>
          <p:cNvSpPr txBox="1"/>
          <p:nvPr>
            <p:ph idx="14" type="subTitle"/>
          </p:nvPr>
        </p:nvSpPr>
        <p:spPr>
          <a:xfrm>
            <a:off x="3532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5" name="Google Shape;335;p41"/>
          <p:cNvSpPr txBox="1"/>
          <p:nvPr>
            <p:ph idx="15" type="subTitle"/>
          </p:nvPr>
        </p:nvSpPr>
        <p:spPr>
          <a:xfrm>
            <a:off x="3532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6" name="Google Shape;336;p41"/>
          <p:cNvSpPr txBox="1"/>
          <p:nvPr>
            <p:ph idx="16" type="subTitle"/>
          </p:nvPr>
        </p:nvSpPr>
        <p:spPr>
          <a:xfrm>
            <a:off x="7188325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37" name="Google Shape;337;p41"/>
          <p:cNvSpPr txBox="1"/>
          <p:nvPr>
            <p:ph idx="17" type="subTitle"/>
          </p:nvPr>
        </p:nvSpPr>
        <p:spPr>
          <a:xfrm>
            <a:off x="7188325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8" name="Google Shape;338;p41"/>
          <p:cNvSpPr txBox="1"/>
          <p:nvPr>
            <p:ph idx="18" type="subTitle"/>
          </p:nvPr>
        </p:nvSpPr>
        <p:spPr>
          <a:xfrm>
            <a:off x="7188325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9" name="Google Shape;339;p41"/>
          <p:cNvSpPr txBox="1"/>
          <p:nvPr>
            <p:ph idx="19" type="subTitle"/>
          </p:nvPr>
        </p:nvSpPr>
        <p:spPr>
          <a:xfrm>
            <a:off x="49248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0" name="Google Shape;340;p41"/>
          <p:cNvSpPr txBox="1"/>
          <p:nvPr>
            <p:ph idx="20" type="subTitle"/>
          </p:nvPr>
        </p:nvSpPr>
        <p:spPr>
          <a:xfrm>
            <a:off x="49248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1" name="Google Shape;341;p41"/>
          <p:cNvSpPr txBox="1"/>
          <p:nvPr>
            <p:ph idx="21" type="subTitle"/>
          </p:nvPr>
        </p:nvSpPr>
        <p:spPr>
          <a:xfrm>
            <a:off x="49248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2" name="Google Shape;342;p41"/>
          <p:cNvSpPr txBox="1"/>
          <p:nvPr>
            <p:ph idx="22" type="subTitle"/>
          </p:nvPr>
        </p:nvSpPr>
        <p:spPr>
          <a:xfrm>
            <a:off x="2643513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43" name="Google Shape;343;p41"/>
          <p:cNvSpPr txBox="1"/>
          <p:nvPr>
            <p:ph idx="23" type="subTitle"/>
          </p:nvPr>
        </p:nvSpPr>
        <p:spPr>
          <a:xfrm>
            <a:off x="2643513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4" name="Google Shape;344;p41"/>
          <p:cNvSpPr txBox="1"/>
          <p:nvPr>
            <p:ph idx="24" type="subTitle"/>
          </p:nvPr>
        </p:nvSpPr>
        <p:spPr>
          <a:xfrm>
            <a:off x="2643513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Eight members">
  <p:cSld name="CUSTOM_6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2"/>
          <p:cNvSpPr txBox="1"/>
          <p:nvPr>
            <p:ph idx="1" type="subTitle"/>
          </p:nvPr>
        </p:nvSpPr>
        <p:spPr>
          <a:xfrm>
            <a:off x="675060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47" name="Google Shape;347;p42"/>
          <p:cNvSpPr txBox="1"/>
          <p:nvPr>
            <p:ph idx="2" type="subTitle"/>
          </p:nvPr>
        </p:nvSpPr>
        <p:spPr>
          <a:xfrm>
            <a:off x="675060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48" name="Google Shape;348;p42"/>
          <p:cNvSpPr txBox="1"/>
          <p:nvPr>
            <p:ph idx="3" type="subTitle"/>
          </p:nvPr>
        </p:nvSpPr>
        <p:spPr>
          <a:xfrm>
            <a:off x="675060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9" name="Google Shape;349;p42"/>
          <p:cNvSpPr/>
          <p:nvPr>
            <p:ph idx="4" type="pic"/>
          </p:nvPr>
        </p:nvSpPr>
        <p:spPr>
          <a:xfrm>
            <a:off x="608070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42"/>
          <p:cNvSpPr txBox="1"/>
          <p:nvPr>
            <p:ph idx="5" type="subTitle"/>
          </p:nvPr>
        </p:nvSpPr>
        <p:spPr>
          <a:xfrm>
            <a:off x="382455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1" name="Google Shape;351;p42"/>
          <p:cNvSpPr txBox="1"/>
          <p:nvPr>
            <p:ph idx="6" type="subTitle"/>
          </p:nvPr>
        </p:nvSpPr>
        <p:spPr>
          <a:xfrm>
            <a:off x="382455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2" name="Google Shape;352;p42"/>
          <p:cNvSpPr txBox="1"/>
          <p:nvPr>
            <p:ph idx="7" type="subTitle"/>
          </p:nvPr>
        </p:nvSpPr>
        <p:spPr>
          <a:xfrm>
            <a:off x="382455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3" name="Google Shape;353;p42"/>
          <p:cNvSpPr/>
          <p:nvPr>
            <p:ph idx="8" type="pic"/>
          </p:nvPr>
        </p:nvSpPr>
        <p:spPr>
          <a:xfrm>
            <a:off x="315465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42"/>
          <p:cNvSpPr txBox="1"/>
          <p:nvPr>
            <p:ph idx="9" type="subTitle"/>
          </p:nvPr>
        </p:nvSpPr>
        <p:spPr>
          <a:xfrm>
            <a:off x="675060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5" name="Google Shape;355;p42"/>
          <p:cNvSpPr txBox="1"/>
          <p:nvPr>
            <p:ph idx="13" type="subTitle"/>
          </p:nvPr>
        </p:nvSpPr>
        <p:spPr>
          <a:xfrm>
            <a:off x="675060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56" name="Google Shape;356;p42"/>
          <p:cNvSpPr txBox="1"/>
          <p:nvPr>
            <p:ph idx="14" type="subTitle"/>
          </p:nvPr>
        </p:nvSpPr>
        <p:spPr>
          <a:xfrm>
            <a:off x="675060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57" name="Google Shape;357;p42"/>
          <p:cNvSpPr/>
          <p:nvPr>
            <p:ph idx="15" type="pic"/>
          </p:nvPr>
        </p:nvSpPr>
        <p:spPr>
          <a:xfrm>
            <a:off x="608070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58" name="Google Shape;358;p42"/>
          <p:cNvSpPr txBox="1"/>
          <p:nvPr>
            <p:ph idx="16" type="subTitle"/>
          </p:nvPr>
        </p:nvSpPr>
        <p:spPr>
          <a:xfrm>
            <a:off x="382455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59" name="Google Shape;359;p42"/>
          <p:cNvSpPr txBox="1"/>
          <p:nvPr>
            <p:ph idx="17" type="subTitle"/>
          </p:nvPr>
        </p:nvSpPr>
        <p:spPr>
          <a:xfrm>
            <a:off x="382455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0" name="Google Shape;360;p42"/>
          <p:cNvSpPr txBox="1"/>
          <p:nvPr>
            <p:ph idx="18" type="subTitle"/>
          </p:nvPr>
        </p:nvSpPr>
        <p:spPr>
          <a:xfrm>
            <a:off x="382455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1" name="Google Shape;361;p42"/>
          <p:cNvSpPr/>
          <p:nvPr>
            <p:ph idx="19" type="pic"/>
          </p:nvPr>
        </p:nvSpPr>
        <p:spPr>
          <a:xfrm>
            <a:off x="315465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2" name="Google Shape;362;p42"/>
          <p:cNvSpPr txBox="1"/>
          <p:nvPr>
            <p:ph idx="20" type="subTitle"/>
          </p:nvPr>
        </p:nvSpPr>
        <p:spPr>
          <a:xfrm>
            <a:off x="675060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3" name="Google Shape;363;p42"/>
          <p:cNvSpPr txBox="1"/>
          <p:nvPr>
            <p:ph idx="21" type="subTitle"/>
          </p:nvPr>
        </p:nvSpPr>
        <p:spPr>
          <a:xfrm>
            <a:off x="675060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4" name="Google Shape;364;p42"/>
          <p:cNvSpPr txBox="1"/>
          <p:nvPr>
            <p:ph idx="22" type="subTitle"/>
          </p:nvPr>
        </p:nvSpPr>
        <p:spPr>
          <a:xfrm>
            <a:off x="675060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5" name="Google Shape;365;p42"/>
          <p:cNvSpPr/>
          <p:nvPr>
            <p:ph idx="23" type="pic"/>
          </p:nvPr>
        </p:nvSpPr>
        <p:spPr>
          <a:xfrm>
            <a:off x="608070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42"/>
          <p:cNvSpPr txBox="1"/>
          <p:nvPr>
            <p:ph idx="24" type="subTitle"/>
          </p:nvPr>
        </p:nvSpPr>
        <p:spPr>
          <a:xfrm>
            <a:off x="382455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67" name="Google Shape;367;p42"/>
          <p:cNvSpPr txBox="1"/>
          <p:nvPr>
            <p:ph idx="25" type="subTitle"/>
          </p:nvPr>
        </p:nvSpPr>
        <p:spPr>
          <a:xfrm>
            <a:off x="382455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68" name="Google Shape;368;p42"/>
          <p:cNvSpPr txBox="1"/>
          <p:nvPr>
            <p:ph idx="26" type="subTitle"/>
          </p:nvPr>
        </p:nvSpPr>
        <p:spPr>
          <a:xfrm>
            <a:off x="382455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69" name="Google Shape;369;p42"/>
          <p:cNvSpPr/>
          <p:nvPr>
            <p:ph idx="27" type="pic"/>
          </p:nvPr>
        </p:nvSpPr>
        <p:spPr>
          <a:xfrm>
            <a:off x="315465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Google Shape;370;p42"/>
          <p:cNvSpPr txBox="1"/>
          <p:nvPr>
            <p:ph idx="28" type="subTitle"/>
          </p:nvPr>
        </p:nvSpPr>
        <p:spPr>
          <a:xfrm>
            <a:off x="675060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1" name="Google Shape;371;p42"/>
          <p:cNvSpPr txBox="1"/>
          <p:nvPr>
            <p:ph idx="29" type="subTitle"/>
          </p:nvPr>
        </p:nvSpPr>
        <p:spPr>
          <a:xfrm>
            <a:off x="675060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2" name="Google Shape;372;p42"/>
          <p:cNvSpPr txBox="1"/>
          <p:nvPr>
            <p:ph idx="30" type="subTitle"/>
          </p:nvPr>
        </p:nvSpPr>
        <p:spPr>
          <a:xfrm>
            <a:off x="675060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3" name="Google Shape;373;p42"/>
          <p:cNvSpPr/>
          <p:nvPr>
            <p:ph idx="31" type="pic"/>
          </p:nvPr>
        </p:nvSpPr>
        <p:spPr>
          <a:xfrm>
            <a:off x="608070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42"/>
          <p:cNvSpPr txBox="1"/>
          <p:nvPr>
            <p:ph idx="32" type="subTitle"/>
          </p:nvPr>
        </p:nvSpPr>
        <p:spPr>
          <a:xfrm>
            <a:off x="382455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75" name="Google Shape;375;p42"/>
          <p:cNvSpPr txBox="1"/>
          <p:nvPr>
            <p:ph idx="33" type="subTitle"/>
          </p:nvPr>
        </p:nvSpPr>
        <p:spPr>
          <a:xfrm>
            <a:off x="382455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76" name="Google Shape;376;p42"/>
          <p:cNvSpPr txBox="1"/>
          <p:nvPr>
            <p:ph idx="34" type="subTitle"/>
          </p:nvPr>
        </p:nvSpPr>
        <p:spPr>
          <a:xfrm>
            <a:off x="382455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77" name="Google Shape;377;p42"/>
          <p:cNvSpPr/>
          <p:nvPr>
            <p:ph idx="35" type="pic"/>
          </p:nvPr>
        </p:nvSpPr>
        <p:spPr>
          <a:xfrm>
            <a:off x="315465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78" name="Google Shape;378;p42"/>
          <p:cNvSpPr txBox="1"/>
          <p:nvPr>
            <p:ph type="title"/>
          </p:nvPr>
        </p:nvSpPr>
        <p:spPr>
          <a:xfrm>
            <a:off x="361975" y="962100"/>
            <a:ext cx="2450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79" name="Google Shape;379;p4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42"/>
          <p:cNvSpPr txBox="1"/>
          <p:nvPr>
            <p:ph idx="3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tlight - Alt 2">
  <p:cSld name="CUSTOM_7_1">
    <p:bg>
      <p:bgPr>
        <a:solidFill>
          <a:schemeClr val="accent2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3"/>
          <p:cNvSpPr/>
          <p:nvPr/>
        </p:nvSpPr>
        <p:spPr>
          <a:xfrm>
            <a:off x="0" y="0"/>
            <a:ext cx="45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83" name="Google Shape;383;p43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84" name="Google Shape;384;p43"/>
          <p:cNvSpPr/>
          <p:nvPr>
            <p:ph idx="2" type="pic"/>
          </p:nvPr>
        </p:nvSpPr>
        <p:spPr>
          <a:xfrm flipH="1">
            <a:off x="953803" y="1066100"/>
            <a:ext cx="2664300" cy="30027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43"/>
          <p:cNvSpPr txBox="1"/>
          <p:nvPr>
            <p:ph idx="1" type="body"/>
          </p:nvPr>
        </p:nvSpPr>
        <p:spPr>
          <a:xfrm>
            <a:off x="4975925" y="4125662"/>
            <a:ext cx="3783600" cy="4617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6" name="Google Shape;386;p4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43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388" name="Google Shape;388;p43"/>
          <p:cNvSpPr txBox="1"/>
          <p:nvPr>
            <p:ph idx="4" type="subTitle"/>
          </p:nvPr>
        </p:nvSpPr>
        <p:spPr>
          <a:xfrm>
            <a:off x="4975925" y="732775"/>
            <a:ext cx="37836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89" name="Google Shape;389;p43"/>
          <p:cNvSpPr txBox="1"/>
          <p:nvPr>
            <p:ph idx="5" type="subTitle"/>
          </p:nvPr>
        </p:nvSpPr>
        <p:spPr>
          <a:xfrm>
            <a:off x="4975925" y="1647132"/>
            <a:ext cx="37836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90" name="Google Shape;390;p43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 background">
  <p:cSld name="CUSTOM_8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2" name="Google Shape;392;p44"/>
          <p:cNvGrpSpPr/>
          <p:nvPr/>
        </p:nvGrpSpPr>
        <p:grpSpPr>
          <a:xfrm>
            <a:off x="49" y="514398"/>
            <a:ext cx="9144297" cy="4115162"/>
            <a:chOff x="-18500" y="514395"/>
            <a:chExt cx="9219900" cy="4115162"/>
          </a:xfrm>
        </p:grpSpPr>
        <p:cxnSp>
          <p:nvCxnSpPr>
            <p:cNvPr id="393" name="Google Shape;393;p44"/>
            <p:cNvCxnSpPr/>
            <p:nvPr/>
          </p:nvCxnSpPr>
          <p:spPr>
            <a:xfrm>
              <a:off x="-18500" y="1028790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4" name="Google Shape;394;p44"/>
            <p:cNvCxnSpPr/>
            <p:nvPr/>
          </p:nvCxnSpPr>
          <p:spPr>
            <a:xfrm>
              <a:off x="-18500" y="462955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5" name="Google Shape;395;p44"/>
            <p:cNvCxnSpPr/>
            <p:nvPr/>
          </p:nvCxnSpPr>
          <p:spPr>
            <a:xfrm>
              <a:off x="-18500" y="4115162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p44"/>
            <p:cNvCxnSpPr/>
            <p:nvPr/>
          </p:nvCxnSpPr>
          <p:spPr>
            <a:xfrm>
              <a:off x="-18500" y="360076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7" name="Google Shape;397;p44"/>
            <p:cNvCxnSpPr/>
            <p:nvPr/>
          </p:nvCxnSpPr>
          <p:spPr>
            <a:xfrm>
              <a:off x="-18500" y="308637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8" name="Google Shape;398;p44"/>
            <p:cNvCxnSpPr/>
            <p:nvPr/>
          </p:nvCxnSpPr>
          <p:spPr>
            <a:xfrm>
              <a:off x="-18500" y="257197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9" name="Google Shape;399;p44"/>
            <p:cNvCxnSpPr/>
            <p:nvPr/>
          </p:nvCxnSpPr>
          <p:spPr>
            <a:xfrm>
              <a:off x="-18500" y="205758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44"/>
            <p:cNvCxnSpPr/>
            <p:nvPr/>
          </p:nvCxnSpPr>
          <p:spPr>
            <a:xfrm>
              <a:off x="-18500" y="154318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44"/>
            <p:cNvCxnSpPr/>
            <p:nvPr/>
          </p:nvCxnSpPr>
          <p:spPr>
            <a:xfrm>
              <a:off x="-18500" y="514395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02" name="Google Shape;402;p4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3" name="Google Shape;403;p4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44"/>
          <p:cNvSpPr txBox="1"/>
          <p:nvPr>
            <p:ph idx="2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_8_1">
    <p:bg>
      <p:bgPr>
        <a:solidFill>
          <a:schemeClr val="accent2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/>
          <p:nvPr/>
        </p:nvSpPr>
        <p:spPr>
          <a:xfrm>
            <a:off x="50" y="-300"/>
            <a:ext cx="670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8" name="Google Shape;408;p45"/>
          <p:cNvSpPr txBox="1"/>
          <p:nvPr>
            <p:ph idx="1" type="subTitle"/>
          </p:nvPr>
        </p:nvSpPr>
        <p:spPr>
          <a:xfrm>
            <a:off x="451475" y="3776250"/>
            <a:ext cx="4163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11" name="Google Shape;411;p4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4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0" name="Google Shape;420;p4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5" name="Google Shape;425;p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0" name="Google Shape;430;p5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1" name="Google Shape;431;p5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6" name="Google Shape;436;p5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5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1" name="Google Shape;441;p5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5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" name="Google Shape;443;p5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4" name="Google Shape;444;p5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5" name="Google Shape;445;p5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5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9" name="Google Shape;449;p5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52" name="Google Shape;452;p5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3" name="Google Shape;453;p5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4" name="Google Shape;454;p5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" name="Google Shape;455;p5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6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8" name="Google Shape;458;p6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9" name="Google Shape;459;p6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60" name="Google Shape;460;p6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1" name="Google Shape;461;p6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2" name="Google Shape;462;p6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63" name="Google Shape;463;p6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6" name="Google Shape;466;p6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7" name="Google Shape;467;p6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8" name="Google Shape;468;p6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9" name="Google Shape;469;p6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0" name="Google Shape;470;p6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1" name="Google Shape;471;p6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2" name="Google Shape;472;p6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73" name="Google Shape;473;p6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6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9" name="Google Shape;479;p6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6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6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2" name="Google Shape;482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6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84" name="Google Shape;484;p6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87" name="Google Shape;487;p6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8" name="Google Shape;488;p6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6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0" name="Google Shape;490;p6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91" name="Google Shape;491;p6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2" name="Google Shape;49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6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4" name="Google Shape;494;p6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95" name="Google Shape;495;p6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6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1" name="Google Shape;501;p6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2" name="Google Shape;502;p6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3" name="Google Shape;503;p6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4" name="Google Shape;504;p6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6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6" name="Google Shape;506;p6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7" name="Google Shape;507;p6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08" name="Google Shape;508;p6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44" Type="http://schemas.openxmlformats.org/officeDocument/2006/relationships/slideLayout" Target="../slideLayouts/slideLayout55.xml"/><Relationship Id="rId43" Type="http://schemas.openxmlformats.org/officeDocument/2006/relationships/slideLayout" Target="../slideLayouts/slideLayout54.xml"/><Relationship Id="rId46" Type="http://schemas.openxmlformats.org/officeDocument/2006/relationships/slideLayout" Target="../slideLayouts/slideLayout57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48" Type="http://schemas.openxmlformats.org/officeDocument/2006/relationships/slideLayout" Target="../slideLayouts/slideLayout59.xml"/><Relationship Id="rId47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6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33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43.xml"/><Relationship Id="rId35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45.xml"/><Relationship Id="rId37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47.xml"/><Relationship Id="rId39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40.xml"/><Relationship Id="rId51" Type="http://schemas.openxmlformats.org/officeDocument/2006/relationships/slideLayout" Target="../slideLayouts/slideLayout62.xml"/><Relationship Id="rId50" Type="http://schemas.openxmlformats.org/officeDocument/2006/relationships/slideLayout" Target="../slideLayouts/slideLayout61.xml"/><Relationship Id="rId53" Type="http://schemas.openxmlformats.org/officeDocument/2006/relationships/slideLayout" Target="../slideLayouts/slideLayout64.xml"/><Relationship Id="rId52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54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361850" y="2004025"/>
            <a:ext cx="56274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38150" y="524575"/>
            <a:ext cx="5433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ewsreader"/>
              <a:buNone/>
              <a:defRPr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700200" y="1614100"/>
            <a:ext cx="3756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  <p:sldLayoutId id="2147483705" r:id="rId47"/>
    <p:sldLayoutId id="2147483706" r:id="rId48"/>
    <p:sldLayoutId id="2147483707" r:id="rId49"/>
    <p:sldLayoutId id="2147483708" r:id="rId50"/>
    <p:sldLayoutId id="2147483709" r:id="rId51"/>
    <p:sldLayoutId id="2147483710" r:id="rId52"/>
    <p:sldLayoutId id="2147483711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29">
          <p15:clr>
            <a:srgbClr val="E46962"/>
          </p15:clr>
        </p15:guide>
        <p15:guide id="2" orient="horz" pos="233">
          <p15:clr>
            <a:srgbClr val="E46962"/>
          </p15:clr>
        </p15:guide>
        <p15:guide id="3" orient="horz" pos="3011">
          <p15:clr>
            <a:srgbClr val="E46962"/>
          </p15:clr>
        </p15:guide>
        <p15:guide id="4" pos="2850">
          <p15:clr>
            <a:srgbClr val="E46962"/>
          </p15:clr>
        </p15:guide>
        <p15:guide id="5" pos="2910">
          <p15:clr>
            <a:srgbClr val="E46962"/>
          </p15:clr>
        </p15:guide>
        <p15:guide id="6" pos="1468">
          <p15:clr>
            <a:srgbClr val="E46962"/>
          </p15:clr>
        </p15:guide>
        <p15:guide id="7" pos="1527">
          <p15:clr>
            <a:srgbClr val="E46962"/>
          </p15:clr>
        </p15:guide>
        <p15:guide id="8" pos="4226">
          <p15:clr>
            <a:srgbClr val="E46962"/>
          </p15:clr>
        </p15:guide>
        <p15:guide id="9" pos="4285">
          <p15:clr>
            <a:srgbClr val="E46962"/>
          </p15:clr>
        </p15:guide>
        <p15:guide id="10" pos="3773">
          <p15:clr>
            <a:srgbClr val="E46962"/>
          </p15:clr>
        </p15:guide>
        <p15:guide id="11" pos="3830">
          <p15:clr>
            <a:srgbClr val="E46962"/>
          </p15:clr>
        </p15:guide>
        <p15:guide id="12" pos="1930">
          <p15:clr>
            <a:srgbClr val="E46962"/>
          </p15:clr>
        </p15:guide>
        <p15:guide id="13" pos="1987">
          <p15:clr>
            <a:srgbClr val="E46962"/>
          </p15:clr>
        </p15:guide>
        <p15:guide id="14" orient="horz" pos="2867">
          <p15:clr>
            <a:srgbClr val="E46962"/>
          </p15:clr>
        </p15:guide>
        <p15:guide id="15" orient="horz" pos="1135">
          <p15:clr>
            <a:srgbClr val="E46962"/>
          </p15:clr>
        </p15:guide>
        <p15:guide id="16" orient="horz" pos="1194">
          <p15:clr>
            <a:srgbClr val="E46962"/>
          </p15:clr>
        </p15:guide>
        <p15:guide id="17" orient="horz" pos="2043">
          <p15:clr>
            <a:srgbClr val="E46962"/>
          </p15:clr>
        </p15:guide>
        <p15:guide id="18" orient="horz" pos="2103">
          <p15:clr>
            <a:srgbClr val="E46962"/>
          </p15:clr>
        </p15:guide>
        <p15:guide id="19" pos="228">
          <p15:clr>
            <a:srgbClr val="E46962"/>
          </p15:clr>
        </p15:guide>
        <p15:guide id="20" orient="horz" pos="6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7"/>
          <p:cNvSpPr txBox="1"/>
          <p:nvPr>
            <p:ph type="title"/>
          </p:nvPr>
        </p:nvSpPr>
        <p:spPr>
          <a:xfrm>
            <a:off x="361975" y="923525"/>
            <a:ext cx="38601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Energy Usage and Anomaly Analysis</a:t>
            </a:r>
            <a:endParaRPr/>
          </a:p>
        </p:txBody>
      </p:sp>
      <p:sp>
        <p:nvSpPr>
          <p:cNvPr id="514" name="Google Shape;514;p67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Metergy Solutions</a:t>
            </a:r>
            <a:endParaRPr/>
          </a:p>
        </p:txBody>
      </p:sp>
      <p:sp>
        <p:nvSpPr>
          <p:cNvPr id="515" name="Google Shape;515;p67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Daiki Sai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7/2/2025</a:t>
            </a:r>
            <a:endParaRPr sz="1500"/>
          </a:p>
        </p:txBody>
      </p:sp>
      <p:pic>
        <p:nvPicPr>
          <p:cNvPr id="516" name="Google Shape;51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750" y="641700"/>
            <a:ext cx="3860100" cy="38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Recommendations for Improved Energy Monitoring</a:t>
            </a:r>
            <a:endParaRPr sz="2900"/>
          </a:p>
        </p:txBody>
      </p:sp>
      <p:sp>
        <p:nvSpPr>
          <p:cNvPr id="592" name="Google Shape;592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Investigate Zero Readings:</a:t>
            </a:r>
            <a:br>
              <a:rPr b="1"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r>
              <a:rPr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Review devices or occupancy patterns contributing to repeated 0 kW readings, especially between 7–9 AM.</a:t>
            </a:r>
            <a:br>
              <a:rPr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Address Missing Data Days:</a:t>
            </a:r>
            <a:br>
              <a:rPr b="1"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r>
              <a:rPr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Explore the root causes of the 5 missing days to prevent data loss in future collection cycles.</a:t>
            </a:r>
            <a:br>
              <a:rPr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Review Outliers for Equipment Behavior:</a:t>
            </a:r>
            <a:br>
              <a:rPr b="1"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r>
              <a:rPr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Examine high-usage spikes for possible HVAC surges, equipment faults, or operational anomalies.</a:t>
            </a:r>
            <a:br>
              <a:rPr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Implement Ongoing Monitoring:</a:t>
            </a:r>
            <a:br>
              <a:rPr b="1"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r>
              <a:rPr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Automate outlier and missing-data detection using threshold-based alerts in Power BI or a backend script.</a:t>
            </a:r>
            <a:br>
              <a:rPr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Extend Dataset Scope:</a:t>
            </a:r>
            <a:br>
              <a:rPr b="1"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r>
              <a:rPr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Analyze over longer periods (90-120 days) to detect seasonal usage shifts and improve forecasting models.</a:t>
            </a:r>
            <a:br>
              <a:rPr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ewsreader"/>
              <a:ea typeface="Newsreader"/>
              <a:cs typeface="Newsreader"/>
              <a:sym typeface="Newsread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598" name="Google Shape;598;p77"/>
          <p:cNvSpPr txBox="1"/>
          <p:nvPr>
            <p:ph idx="1" type="body"/>
          </p:nvPr>
        </p:nvSpPr>
        <p:spPr>
          <a:xfrm>
            <a:off x="311700" y="12930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●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Integrate weather and HVAC data for context</a:t>
            </a: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●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Neighborhood-Level Analysis</a:t>
            </a:r>
            <a:b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●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Predict Energy Usage with Machine Learning</a:t>
            </a:r>
            <a:b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●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Implement backend Python scripts to auto-flag anomalies</a:t>
            </a:r>
            <a:b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●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Build tenant-facing dashboards with personal usage summaries</a:t>
            </a: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04" name="Google Shape;604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●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Cleaned and analyzed interval energy data</a:t>
            </a:r>
            <a:b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●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Built Power BI visuals for anomaly and trend detection</a:t>
            </a:r>
            <a:b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●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Found usage peaks, outliers, and potential logging errors</a:t>
            </a:r>
            <a:b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●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Proposed actionable next steps for better energy monitoring</a:t>
            </a:r>
            <a:b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●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Tools and techniques are scalable to longer datasets and new buildings</a:t>
            </a: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9"/>
          <p:cNvSpPr txBox="1"/>
          <p:nvPr>
            <p:ph type="title"/>
          </p:nvPr>
        </p:nvSpPr>
        <p:spPr>
          <a:xfrm>
            <a:off x="2974350" y="2285400"/>
            <a:ext cx="319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/ 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8"/>
          <p:cNvSpPr/>
          <p:nvPr/>
        </p:nvSpPr>
        <p:spPr>
          <a:xfrm>
            <a:off x="50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2" name="Google Shape;522;p68"/>
          <p:cNvSpPr/>
          <p:nvPr/>
        </p:nvSpPr>
        <p:spPr>
          <a:xfrm>
            <a:off x="3048087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3" name="Google Shape;523;p68"/>
          <p:cNvSpPr/>
          <p:nvPr/>
        </p:nvSpPr>
        <p:spPr>
          <a:xfrm>
            <a:off x="6096124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4" name="Google Shape;524;p68"/>
          <p:cNvSpPr/>
          <p:nvPr/>
        </p:nvSpPr>
        <p:spPr>
          <a:xfrm>
            <a:off x="50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5" name="Google Shape;525;p68"/>
          <p:cNvSpPr/>
          <p:nvPr/>
        </p:nvSpPr>
        <p:spPr>
          <a:xfrm>
            <a:off x="3048087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6" name="Google Shape;526;p68"/>
          <p:cNvSpPr/>
          <p:nvPr/>
        </p:nvSpPr>
        <p:spPr>
          <a:xfrm>
            <a:off x="6096124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27" name="Google Shape;527;p68"/>
          <p:cNvSpPr txBox="1"/>
          <p:nvPr>
            <p:ph idx="1" type="subTitle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Ingest and consolidate data from multiple JSON interval files</a:t>
            </a:r>
            <a:endParaRPr sz="1400"/>
          </a:p>
        </p:txBody>
      </p:sp>
      <p:sp>
        <p:nvSpPr>
          <p:cNvPr id="528" name="Google Shape;528;p68"/>
          <p:cNvSpPr txBox="1"/>
          <p:nvPr>
            <p:ph idx="2" type="subTitle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29" name="Google Shape;529;p6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p68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Metergy Solutions</a:t>
            </a:r>
            <a:endParaRPr/>
          </a:p>
        </p:txBody>
      </p:sp>
      <p:sp>
        <p:nvSpPr>
          <p:cNvPr id="531" name="Google Shape;531;p68"/>
          <p:cNvSpPr txBox="1"/>
          <p:nvPr>
            <p:ph type="title"/>
          </p:nvPr>
        </p:nvSpPr>
        <p:spPr>
          <a:xfrm>
            <a:off x="361975" y="962092"/>
            <a:ext cx="5718600" cy="498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Objectives</a:t>
            </a:r>
            <a:endParaRPr i="1"/>
          </a:p>
        </p:txBody>
      </p:sp>
      <p:sp>
        <p:nvSpPr>
          <p:cNvPr id="532" name="Google Shape;532;p68"/>
          <p:cNvSpPr txBox="1"/>
          <p:nvPr>
            <p:ph idx="4" type="subTitle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Clean and process data in Python, including timestamp formatting, null checks, and outlier detection</a:t>
            </a:r>
            <a:endParaRPr sz="1400"/>
          </a:p>
        </p:txBody>
      </p:sp>
      <p:sp>
        <p:nvSpPr>
          <p:cNvPr id="533" name="Google Shape;533;p68"/>
          <p:cNvSpPr txBox="1"/>
          <p:nvPr>
            <p:ph idx="5" type="subTitle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534" name="Google Shape;534;p68"/>
          <p:cNvSpPr txBox="1"/>
          <p:nvPr>
            <p:ph idx="6" type="subTitle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Identify missing data and days with incomplete or zero readings</a:t>
            </a:r>
            <a:endParaRPr sz="1400"/>
          </a:p>
        </p:txBody>
      </p:sp>
      <p:sp>
        <p:nvSpPr>
          <p:cNvPr id="535" name="Google Shape;535;p68"/>
          <p:cNvSpPr txBox="1"/>
          <p:nvPr>
            <p:ph idx="7" type="subTitle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36" name="Google Shape;536;p68"/>
          <p:cNvSpPr txBox="1"/>
          <p:nvPr>
            <p:ph idx="8" type="subTitle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D</a:t>
            </a:r>
            <a:r>
              <a:rPr lang="en" sz="1400"/>
              <a:t>etect anomalies such as energy spikes, flatlined values, and abnormal usage patterns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7" name="Google Shape;537;p68"/>
          <p:cNvSpPr txBox="1"/>
          <p:nvPr>
            <p:ph idx="9" type="subTitle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38" name="Google Shape;538;p68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Build a dashboard in Power BI to visualize trends and surface insights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9" name="Google Shape;539;p68"/>
          <p:cNvSpPr txBox="1"/>
          <p:nvPr>
            <p:ph idx="14" type="subTitle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540" name="Google Shape;540;p68"/>
          <p:cNvSpPr txBox="1"/>
          <p:nvPr>
            <p:ph idx="15" type="subTitle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Generate recommendations based on peak usage, outliers, and efficiency patterns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1" name="Google Shape;541;p68"/>
          <p:cNvSpPr txBox="1"/>
          <p:nvPr>
            <p:ph idx="16" type="subTitle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69"/>
          <p:cNvSpPr txBox="1"/>
          <p:nvPr>
            <p:ph type="title"/>
          </p:nvPr>
        </p:nvSpPr>
        <p:spPr>
          <a:xfrm>
            <a:off x="361975" y="568128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Energy Monitoring Matters</a:t>
            </a:r>
            <a:endParaRPr/>
          </a:p>
        </p:txBody>
      </p:sp>
      <p:sp>
        <p:nvSpPr>
          <p:cNvPr id="547" name="Google Shape;547;p69"/>
          <p:cNvSpPr txBox="1"/>
          <p:nvPr/>
        </p:nvSpPr>
        <p:spPr>
          <a:xfrm>
            <a:off x="340950" y="1895400"/>
            <a:ext cx="56274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ewsreader"/>
              <a:buChar char="●"/>
            </a:pPr>
            <a:r>
              <a:rPr lang="en" sz="1600">
                <a:latin typeface="Newsreader"/>
                <a:ea typeface="Newsreader"/>
                <a:cs typeface="Newsreader"/>
                <a:sym typeface="Newsreader"/>
              </a:rPr>
              <a:t>Submetering enables more accurate billing and tenant accountability</a:t>
            </a:r>
            <a:br>
              <a:rPr lang="en" sz="1600">
                <a:latin typeface="Newsreader"/>
                <a:ea typeface="Newsreader"/>
                <a:cs typeface="Newsreader"/>
                <a:sym typeface="Newsreader"/>
              </a:rPr>
            </a:br>
            <a:endParaRPr sz="1600"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ewsreader"/>
              <a:buChar char="●"/>
            </a:pPr>
            <a:r>
              <a:rPr lang="en" sz="1600">
                <a:latin typeface="Newsreader"/>
                <a:ea typeface="Newsreader"/>
                <a:cs typeface="Newsreader"/>
                <a:sym typeface="Newsreader"/>
              </a:rPr>
              <a:t>Energy data can expose inefficiencies and operational issues</a:t>
            </a:r>
            <a:br>
              <a:rPr lang="en" sz="1600">
                <a:latin typeface="Newsreader"/>
                <a:ea typeface="Newsreader"/>
                <a:cs typeface="Newsreader"/>
                <a:sym typeface="Newsreader"/>
              </a:rPr>
            </a:br>
            <a:endParaRPr sz="1600"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ewsreader"/>
              <a:buChar char="●"/>
            </a:pPr>
            <a:r>
              <a:rPr lang="en" sz="1600">
                <a:latin typeface="Newsreader"/>
                <a:ea typeface="Newsreader"/>
                <a:cs typeface="Newsreader"/>
                <a:sym typeface="Newsreader"/>
              </a:rPr>
              <a:t>Real-time visibility supports sustainability and cost-saving efforts</a:t>
            </a:r>
            <a:br>
              <a:rPr lang="en" sz="1600">
                <a:latin typeface="Newsreader"/>
                <a:ea typeface="Newsreader"/>
                <a:cs typeface="Newsreader"/>
                <a:sym typeface="Newsreader"/>
              </a:rPr>
            </a:br>
            <a:endParaRPr sz="1600"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ewsreader"/>
              <a:buChar char="●"/>
            </a:pPr>
            <a:r>
              <a:rPr lang="en" sz="1600">
                <a:latin typeface="Newsreader"/>
                <a:ea typeface="Newsreader"/>
                <a:cs typeface="Newsreader"/>
                <a:sym typeface="Newsreader"/>
              </a:rPr>
              <a:t>This analysis helps Metergy unlock deeper insight from interval data</a:t>
            </a:r>
            <a:endParaRPr sz="1600">
              <a:latin typeface="Newsreader"/>
              <a:ea typeface="Newsreader"/>
              <a:cs typeface="Newsreader"/>
              <a:sym typeface="Newsreader"/>
            </a:endParaRPr>
          </a:p>
        </p:txBody>
      </p:sp>
      <p:pic>
        <p:nvPicPr>
          <p:cNvPr id="548" name="Google Shape;54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375" y="1364253"/>
            <a:ext cx="2870850" cy="287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0"/>
          <p:cNvSpPr txBox="1"/>
          <p:nvPr>
            <p:ph idx="4294967295" type="title"/>
          </p:nvPr>
        </p:nvSpPr>
        <p:spPr>
          <a:xfrm>
            <a:off x="111275" y="706275"/>
            <a:ext cx="5356800" cy="13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Setup and Processing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Data Source: JSON files parsed into Python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Cleaned and joined interval + register data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Timestamp processing to extract hour and weekday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Transferred all data into Python DataFrame</a:t>
            </a:r>
            <a:br>
              <a:rPr lang="en" sz="1600"/>
            </a:b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Exported to Excel and imported into Power BI</a:t>
            </a:r>
            <a:endParaRPr sz="1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554" name="Google Shape;554;p70"/>
          <p:cNvPicPr preferRelativeResize="0"/>
          <p:nvPr/>
        </p:nvPicPr>
        <p:blipFill rotWithShape="1">
          <a:blip r:embed="rId3">
            <a:alphaModFix/>
          </a:blip>
          <a:srcRect b="8071" l="0" r="0" t="0"/>
          <a:stretch/>
        </p:blipFill>
        <p:spPr>
          <a:xfrm>
            <a:off x="5124700" y="802713"/>
            <a:ext cx="3872249" cy="35380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71"/>
          <p:cNvSpPr txBox="1"/>
          <p:nvPr>
            <p:ph type="title"/>
          </p:nvPr>
        </p:nvSpPr>
        <p:spPr>
          <a:xfrm>
            <a:off x="453300" y="734128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Metrics Tracked</a:t>
            </a:r>
            <a:endParaRPr/>
          </a:p>
        </p:txBody>
      </p:sp>
      <p:sp>
        <p:nvSpPr>
          <p:cNvPr id="560" name="Google Shape;560;p71"/>
          <p:cNvSpPr txBox="1"/>
          <p:nvPr/>
        </p:nvSpPr>
        <p:spPr>
          <a:xfrm>
            <a:off x="453300" y="1536825"/>
            <a:ext cx="6235200" cy="28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Newsreader"/>
                <a:ea typeface="Newsreader"/>
                <a:cs typeface="Newsreader"/>
                <a:sym typeface="Newsreader"/>
              </a:rPr>
              <a:t>kWh per interval</a:t>
            </a:r>
            <a:r>
              <a:rPr lang="en" sz="1600">
                <a:latin typeface="Newsreader"/>
                <a:ea typeface="Newsreader"/>
                <a:cs typeface="Newsreader"/>
                <a:sym typeface="Newsreader"/>
              </a:rPr>
              <a:t>: Core metric for analysis</a:t>
            </a:r>
            <a:br>
              <a:rPr lang="en" sz="1600">
                <a:latin typeface="Newsreader"/>
                <a:ea typeface="Newsreader"/>
                <a:cs typeface="Newsreader"/>
                <a:sym typeface="Newsreader"/>
              </a:rPr>
            </a:br>
            <a:endParaRPr sz="1600"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Newsreader"/>
                <a:ea typeface="Newsreader"/>
                <a:cs typeface="Newsreader"/>
                <a:sym typeface="Newsreader"/>
              </a:rPr>
              <a:t>Zero Readings</a:t>
            </a:r>
            <a:r>
              <a:rPr lang="en" sz="1600">
                <a:latin typeface="Newsreader"/>
                <a:ea typeface="Newsreader"/>
                <a:cs typeface="Newsreader"/>
                <a:sym typeface="Newsreader"/>
              </a:rPr>
              <a:t>: Count of intervals with exactly 0.0 kWh</a:t>
            </a:r>
            <a:br>
              <a:rPr lang="en" sz="1600">
                <a:latin typeface="Newsreader"/>
                <a:ea typeface="Newsreader"/>
                <a:cs typeface="Newsreader"/>
                <a:sym typeface="Newsreader"/>
              </a:rPr>
            </a:br>
            <a:endParaRPr sz="1600"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Newsreader"/>
                <a:ea typeface="Newsreader"/>
                <a:cs typeface="Newsreader"/>
                <a:sym typeface="Newsreader"/>
              </a:rPr>
              <a:t>Missing Days</a:t>
            </a:r>
            <a:r>
              <a:rPr lang="en" sz="1600">
                <a:latin typeface="Newsreader"/>
                <a:ea typeface="Newsreader"/>
                <a:cs typeface="Newsreader"/>
                <a:sym typeface="Newsreader"/>
              </a:rPr>
              <a:t>: Dates completely absent from interval data</a:t>
            </a:r>
            <a:br>
              <a:rPr lang="en" sz="1600">
                <a:latin typeface="Newsreader"/>
                <a:ea typeface="Newsreader"/>
                <a:cs typeface="Newsreader"/>
                <a:sym typeface="Newsreader"/>
              </a:rPr>
            </a:br>
            <a:endParaRPr sz="1600"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Newsreader"/>
                <a:ea typeface="Newsreader"/>
                <a:cs typeface="Newsreader"/>
                <a:sym typeface="Newsreader"/>
              </a:rPr>
              <a:t>Outliers</a:t>
            </a:r>
            <a:r>
              <a:rPr lang="en" sz="1600">
                <a:latin typeface="Newsreader"/>
                <a:ea typeface="Newsreader"/>
                <a:cs typeface="Newsreader"/>
                <a:sym typeface="Newsreader"/>
              </a:rPr>
              <a:t>: Measurements above 99.9th percentile</a:t>
            </a:r>
            <a:br>
              <a:rPr lang="en" sz="1600">
                <a:latin typeface="Newsreader"/>
                <a:ea typeface="Newsreader"/>
                <a:cs typeface="Newsreader"/>
                <a:sym typeface="Newsreader"/>
              </a:rPr>
            </a:br>
            <a:endParaRPr sz="1600"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Newsreader"/>
                <a:ea typeface="Newsreader"/>
                <a:cs typeface="Newsreader"/>
                <a:sym typeface="Newsreader"/>
              </a:rPr>
              <a:t>Peak Day/Hour</a:t>
            </a:r>
            <a:r>
              <a:rPr lang="en" sz="1600">
                <a:latin typeface="Newsreader"/>
                <a:ea typeface="Newsreader"/>
                <a:cs typeface="Newsreader"/>
                <a:sym typeface="Newsreader"/>
              </a:rPr>
              <a:t>: Times with highest average usage</a:t>
            </a:r>
            <a:endParaRPr sz="16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72"/>
          <p:cNvSpPr txBox="1"/>
          <p:nvPr>
            <p:ph type="title"/>
          </p:nvPr>
        </p:nvSpPr>
        <p:spPr>
          <a:xfrm>
            <a:off x="311700" y="290850"/>
            <a:ext cx="846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&amp; Quality Checks</a:t>
            </a:r>
            <a:endParaRPr/>
          </a:p>
        </p:txBody>
      </p:sp>
      <p:sp>
        <p:nvSpPr>
          <p:cNvPr id="566" name="Google Shape;566;p72"/>
          <p:cNvSpPr txBox="1"/>
          <p:nvPr>
            <p:ph idx="1" type="body"/>
          </p:nvPr>
        </p:nvSpPr>
        <p:spPr>
          <a:xfrm>
            <a:off x="339450" y="971050"/>
            <a:ext cx="8465100" cy="39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●"/>
            </a:pPr>
            <a:r>
              <a:rPr b="1"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Timestamp Processing</a:t>
            </a:r>
            <a:endParaRPr b="1"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○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Converted Unix and ISO timestamps into readable datetime format</a:t>
            </a: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○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Extracted hour and weekday to support time-based analysis</a:t>
            </a: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Newsreader"/>
              <a:buChar char="●"/>
            </a:pPr>
            <a:r>
              <a:rPr b="1"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Missing Data Identification</a:t>
            </a:r>
            <a:endParaRPr b="1"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ewsreader"/>
              <a:buChar char="○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Compared available dates against a full 30-day calendar using </a:t>
            </a:r>
            <a:r>
              <a:rPr i="1" lang="en" sz="1600">
                <a:latin typeface="Newsreader"/>
                <a:ea typeface="Newsreader"/>
                <a:cs typeface="Newsreader"/>
                <a:sym typeface="Newsreader"/>
              </a:rPr>
              <a:t>pd.date_range()</a:t>
            </a:r>
            <a:endParaRPr sz="1600">
              <a:solidFill>
                <a:srgbClr val="188038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Newsreader"/>
              <a:buChar char="○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Found 25 days of valid interval data, 5 days missing entirely (6/7, 6/13, 6/14, 6/15, 6/16)</a:t>
            </a: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●"/>
            </a:pPr>
            <a:r>
              <a:rPr b="1"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Zero Readings Detection</a:t>
            </a:r>
            <a:endParaRPr b="1"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○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Isolated measurements with exactly 0.0 kW</a:t>
            </a: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○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Found 90 instances, mostly clustered during early morning hours</a:t>
            </a: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●"/>
            </a:pPr>
            <a:r>
              <a:rPr b="1"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Outlier Detection</a:t>
            </a:r>
            <a:endParaRPr b="1"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○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Flagged values above the 99.9th percentile as potential anomalies</a:t>
            </a: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○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Interval values at (0.52 - 0.56 kW)</a:t>
            </a: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●"/>
            </a:pPr>
            <a:r>
              <a:rPr b="1"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Validation Summary</a:t>
            </a:r>
            <a:endParaRPr b="1"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○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No null values or duplicates were found</a:t>
            </a: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ewsreader"/>
              <a:buChar char="○"/>
            </a:pPr>
            <a:r>
              <a:rPr lang="en" sz="16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Clean dataset supports reliable trend analysis and dashboard creation</a:t>
            </a:r>
            <a:endParaRPr sz="16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Newsreader"/>
              <a:ea typeface="Newsreader"/>
              <a:cs typeface="Newsreader"/>
              <a:sym typeface="Newsread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950"/>
            <a:ext cx="9143999" cy="51045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Results</a:t>
            </a:r>
            <a:endParaRPr/>
          </a:p>
        </p:txBody>
      </p:sp>
      <p:sp>
        <p:nvSpPr>
          <p:cNvPr id="577" name="Google Shape;577;p74"/>
          <p:cNvSpPr txBox="1"/>
          <p:nvPr>
            <p:ph idx="1" type="body"/>
          </p:nvPr>
        </p:nvSpPr>
        <p:spPr>
          <a:xfrm>
            <a:off x="224400" y="877150"/>
            <a:ext cx="4347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Missing Data:</a:t>
            </a:r>
            <a:endParaRPr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5 full days were missing from the 30-day interval dataset, reducing coverage to 25 days.</a:t>
            </a:r>
            <a:endParaRPr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Zero Energy Readings:</a:t>
            </a:r>
            <a:endParaRPr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90 zero kW readings were identified — most occurred between 8 AM and 9 AM, suggesting low activity or potential device downtime.</a:t>
            </a:r>
            <a:endParaRPr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Outliers:</a:t>
            </a:r>
            <a:endParaRPr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Several 15-minute intervals exceeded the 99.9th percentile threshold. These outliers may indicate HVAC spikes or irregular equipment behavior.</a:t>
            </a:r>
            <a:endParaRPr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ewsreader"/>
              <a:buChar char="●"/>
            </a:pPr>
            <a:r>
              <a:rPr b="1"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Peak Usage Times:</a:t>
            </a:r>
            <a:endParaRPr b="1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Day with highest average energy usage: Saturday</a:t>
            </a:r>
            <a:endParaRPr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Hour with highest average usage: Midnight (typically 1–2 AM)</a:t>
            </a:r>
            <a:endParaRPr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Consistent Daily Trends:</a:t>
            </a:r>
            <a:endParaRPr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Most days followed a residential usage curve; low overnight (except Saturdays), peaking midday to evening.</a:t>
            </a:r>
            <a:br>
              <a:rPr lang="en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ewsreader"/>
              <a:ea typeface="Newsreader"/>
              <a:cs typeface="Newsreader"/>
              <a:sym typeface="Newsreader"/>
            </a:endParaRPr>
          </a:p>
        </p:txBody>
      </p:sp>
      <p:pic>
        <p:nvPicPr>
          <p:cNvPr id="578" name="Google Shape;578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5060" y="742394"/>
            <a:ext cx="4510135" cy="12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050" y="2127775"/>
            <a:ext cx="4510150" cy="1210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5050" y="3555950"/>
            <a:ext cx="4510149" cy="1223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Patterns in Energy Behavior</a:t>
            </a:r>
            <a:endParaRPr/>
          </a:p>
        </p:txBody>
      </p:sp>
      <p:sp>
        <p:nvSpPr>
          <p:cNvPr id="586" name="Google Shape;586;p75"/>
          <p:cNvSpPr txBox="1"/>
          <p:nvPr>
            <p:ph idx="1" type="body"/>
          </p:nvPr>
        </p:nvSpPr>
        <p:spPr>
          <a:xfrm>
            <a:off x="311700" y="1066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Zero Usage Concentration:</a:t>
            </a:r>
            <a:endParaRPr sz="13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Of the 90 recorded zero kW readings, 72 occurred in May, with the majority concentrated on Tuesdays, Wednesdays, and Thursdays — pointing to a weekday-based pattern possibly linked to schedule or system downtime.</a:t>
            </a:r>
            <a:br>
              <a:rPr lang="en" sz="13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 sz="13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Peak Usage Window:</a:t>
            </a:r>
            <a:endParaRPr sz="13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Across the dataset, 3–5 PM consistently emerged as the peak consumption period, regardless of the specific date range — indicating a strong behavioral trend in afternoon energy use.</a:t>
            </a:r>
            <a:br>
              <a:rPr lang="en" sz="13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 sz="13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Outlier Events:</a:t>
            </a:r>
            <a:endParaRPr sz="13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Significant usage spikes were detected outside typical patterns, including:</a:t>
            </a:r>
            <a:br>
              <a:rPr lang="en" sz="13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 sz="13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</a:pPr>
            <a:r>
              <a:rPr lang="en" sz="13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Tuesday (12–1 AM) – overnight surge</a:t>
            </a:r>
            <a:br>
              <a:rPr lang="en" sz="13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 sz="13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</a:pPr>
            <a:r>
              <a:rPr lang="en" sz="13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Thursday (3–4 PM) – intensified afternoon load</a:t>
            </a:r>
            <a:br>
              <a:rPr lang="en" sz="13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 sz="13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111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■"/>
            </a:pPr>
            <a:r>
              <a:rPr lang="en" sz="13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Sunday (2–3 PM) – unusual weekend peak</a:t>
            </a:r>
            <a:endParaRPr sz="1300">
              <a:solidFill>
                <a:srgbClr val="00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lang="en" sz="1300">
                <a:solidFill>
                  <a:srgbClr val="000000"/>
                </a:solidFill>
                <a:latin typeface="Newsreader"/>
                <a:ea typeface="Newsreader"/>
                <a:cs typeface="Newsreader"/>
                <a:sym typeface="Newsreader"/>
              </a:rPr>
              <a:t>These anomalies may suggest equipment surges, logging errors, or isolated high-demand activity.</a:t>
            </a:r>
            <a:endParaRPr sz="1300">
              <a:latin typeface="Newsreader"/>
              <a:ea typeface="Newsreader"/>
              <a:cs typeface="Newsreader"/>
              <a:sym typeface="Newsread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Plan Presentation">
  <a:themeElements>
    <a:clrScheme name="Simple Light">
      <a:dk1>
        <a:srgbClr val="F9F9F9"/>
      </a:dk1>
      <a:lt1>
        <a:srgbClr val="183C40"/>
      </a:lt1>
      <a:dk2>
        <a:srgbClr val="20494D"/>
      </a:dk2>
      <a:lt2>
        <a:srgbClr val="799DA7"/>
      </a:lt2>
      <a:accent1>
        <a:srgbClr val="B0D5CD"/>
      </a:accent1>
      <a:accent2>
        <a:srgbClr val="A6DAEA"/>
      </a:accent2>
      <a:accent3>
        <a:srgbClr val="B78D43"/>
      </a:accent3>
      <a:accent4>
        <a:srgbClr val="9AA864"/>
      </a:accent4>
      <a:accent5>
        <a:srgbClr val="426345"/>
      </a:accent5>
      <a:accent6>
        <a:srgbClr val="DCDCDC"/>
      </a:accent6>
      <a:hlink>
        <a:srgbClr val="B0D5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