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35ED4-795B-3592-E99B-2CF4F3AC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B8E433-2B18-CE7A-64EB-E516DA4A4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6BB17-6320-A160-1405-998DDCDA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4A23-40A1-A121-27FF-090984F8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A845C-F22B-812C-CFB9-5154F8BA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92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DD829-705C-7D59-00A6-6B0B333B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957104-490F-8A0A-A070-ED7E5236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6C9FC-FC6B-8F54-B27E-8CD96058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0F91B3-E779-D362-C5B7-9854D468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360E0-BB6C-7C02-2ADF-37A2FD23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2367D4-5958-B547-07A0-37477C887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E226B7-B377-467D-21DD-A893DFE75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A57313-96E9-B675-730F-4BE2B994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5C349-1EF0-CEB7-ABD7-D2CC9AF4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630D26-433B-1684-C82F-8F24AED2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1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FF44C-5FD3-BBFE-93AA-220E51A3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ED6DD-6A1E-381E-995C-361C8AAA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614E2-86A1-79D6-01EC-74A4BC11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97633B-D1F9-7330-1AEE-315FE7FE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94397A-468A-1390-6191-9149DA50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17366-2A7B-D337-0170-D344CAC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77AD4C-6961-DE63-94C5-60087C71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A0D96-4DEA-75C6-B965-11034BE1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CB72C-0ACE-D46F-8CCB-546808DD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CE884-0146-8097-D4B3-FF1D8EC5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63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B6186-6105-F591-069A-59134846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BF8E4-C174-AED5-4240-8E3264841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7972EA-A428-EE01-C36F-FF2A4C51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19765E-28BD-0C95-DACD-47889167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D719B9-21A6-4551-DB1D-263EF91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42AC3A-6691-20E8-9DA9-B058FB82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6CD28-33F9-A02C-CE0F-DC4A17E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EFF31-29CD-B3B8-9EFA-E680640D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C7D60-EF82-510E-86E3-16356038F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C68231-8E9A-787E-C174-B6A66DE1C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B4B4BE-4FCD-4E58-A2B6-80139A621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9A0BB8-B84B-0C30-F55F-8E1DE160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1FD7D8-3E93-2383-F09D-6763CD24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ED3CC7-85DA-E1DC-18B8-2DA94F7A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DBE55-824B-3E25-5125-0FFE674F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CAFDA7-D6F0-2E3B-B522-8741891A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1E4AB9-3649-F608-316B-14EE1B1D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40EFB3-5319-66D8-989C-06D23C4F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664C72-614B-1797-C086-DEE0966D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4F9974-3807-3AA2-2C21-D134B7C8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F299ED-0D6A-6A5B-AA55-98B677BB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7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205A0-08F7-E013-1A48-6E296BA4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24A799-FE11-C128-B8A4-756F9C49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7C0791-5A51-1239-8DF9-0E2816012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61C292-8E59-9797-0177-E24655AC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F3E777-3E21-1FC4-F513-8CD10676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88655E-6F2C-FEB5-E422-E551E2F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40C40-4A9D-56CE-8059-D72CB152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CEEF75-269D-FF27-685E-0256EF94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D005C-F637-709E-1014-546B52B7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1C5AEB-901E-BF51-81AA-3242F996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C4ADDD-442C-3CCD-4DC2-DC196B70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7AFF37-6382-D3AD-0D76-A90D8431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717517-90BF-B4E2-71DA-DA4FFBD8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46DD1-6305-67D3-2617-8996A005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70404F-6DFB-6E1E-9BF7-E7BA20125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7CE4D-61E7-4FAF-874F-F6F3FC6D3CAA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6A928F-A79F-EBF7-16D8-17BAAC4B8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C0C3E-A975-9074-2CF1-357665AD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405E-120C-48B1-8FCC-1C9793692F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2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08D564-54E9-7EAC-A7C3-97276305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5C899-F487-E757-24F9-0E87038F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n = 6,8,10,12</a:t>
            </a:r>
            <a:r>
              <a:rPr lang="ja-JP" altLang="en-US" dirty="0"/>
              <a:t>に関して</a:t>
            </a:r>
            <a:r>
              <a:rPr lang="en-US" altLang="ja-JP" dirty="0"/>
              <a:t>n</a:t>
            </a:r>
            <a:r>
              <a:rPr lang="ja-JP" altLang="en-US" dirty="0"/>
              <a:t>粒子</a:t>
            </a:r>
            <a:r>
              <a:rPr lang="en-US" altLang="ja-JP" dirty="0"/>
              <a:t>(</a:t>
            </a:r>
            <a:r>
              <a:rPr lang="ja-JP" altLang="en-US" dirty="0"/>
              <a:t>周期境界条件上</a:t>
            </a:r>
            <a:r>
              <a:rPr lang="en-US" altLang="ja-JP" dirty="0"/>
              <a:t>)</a:t>
            </a:r>
            <a:r>
              <a:rPr lang="ja-JP" altLang="en-US" dirty="0"/>
              <a:t>理論的な基底エネルギーを計算した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n = 6</a:t>
            </a:r>
            <a:r>
              <a:rPr kumimoji="1" lang="ja-JP" altLang="en-US" dirty="0"/>
              <a:t>  </a:t>
            </a:r>
            <a:r>
              <a:rPr kumimoji="1" lang="en-US" altLang="ja-JP" dirty="0"/>
              <a:t>-5.606</a:t>
            </a:r>
          </a:p>
          <a:p>
            <a:pPr marL="0" indent="0">
              <a:buNone/>
            </a:pPr>
            <a:r>
              <a:rPr kumimoji="1" lang="en-US" altLang="ja-JP" dirty="0"/>
              <a:t>n = 8</a:t>
            </a:r>
            <a:r>
              <a:rPr kumimoji="1" lang="ja-JP" altLang="en-US" dirty="0"/>
              <a:t>  </a:t>
            </a:r>
            <a:r>
              <a:rPr kumimoji="1" lang="en-US" altLang="ja-JP" dirty="0"/>
              <a:t>-7.302</a:t>
            </a:r>
          </a:p>
          <a:p>
            <a:pPr marL="0" indent="0">
              <a:buNone/>
            </a:pPr>
            <a:r>
              <a:rPr lang="en-US" altLang="ja-JP" dirty="0"/>
              <a:t>n= 10  -9.039</a:t>
            </a:r>
          </a:p>
          <a:p>
            <a:pPr marL="0" indent="0">
              <a:buNone/>
            </a:pPr>
            <a:r>
              <a:rPr lang="en-US" altLang="ja-JP" dirty="0"/>
              <a:t>n</a:t>
            </a:r>
            <a:r>
              <a:rPr kumimoji="1" lang="en-US" altLang="ja-JP" dirty="0"/>
              <a:t> =12 -10.77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lang="ja-JP" altLang="en-US" dirty="0"/>
              <a:t>基底エネルギーが粒子数に伴って下がっていく様子が見て取れる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68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4FA65-A031-B305-53B1-8A809EB3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サンプル</a:t>
            </a:r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の比較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99015-CA4E-320E-185F-DC06DE1B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n</a:t>
            </a:r>
            <a:r>
              <a:rPr kumimoji="1" lang="en-US" altLang="ja-JP" dirty="0"/>
              <a:t> = 8</a:t>
            </a:r>
            <a:r>
              <a:rPr kumimoji="1" lang="ja-JP" altLang="en-US" dirty="0"/>
              <a:t>において</a:t>
            </a:r>
            <a:r>
              <a:rPr kumimoji="1" lang="en-US" altLang="ja-JP" dirty="0" err="1"/>
              <a:t>S</a:t>
            </a:r>
            <a:r>
              <a:rPr kumimoji="1" lang="en-US" altLang="ja-JP" sz="1800" dirty="0" err="1"/>
              <a:t>ztot</a:t>
            </a:r>
            <a:r>
              <a:rPr kumimoji="1" lang="en-US" altLang="ja-JP" sz="1800" dirty="0"/>
              <a:t> </a:t>
            </a:r>
            <a:r>
              <a:rPr kumimoji="1" lang="en-US" altLang="ja-JP" dirty="0"/>
              <a:t>=</a:t>
            </a:r>
            <a:r>
              <a:rPr kumimoji="1" lang="en-US" altLang="ja-JP" sz="1800" dirty="0"/>
              <a:t> </a:t>
            </a:r>
            <a:r>
              <a:rPr kumimoji="1" lang="en-US" altLang="ja-JP" dirty="0"/>
              <a:t> 0,1,2,3,4</a:t>
            </a:r>
            <a:r>
              <a:rPr kumimoji="1" lang="ja-JP" altLang="en-US" dirty="0"/>
              <a:t>に関して別々に計算を行った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</a:t>
            </a:r>
            <a:r>
              <a:rPr lang="en-US" altLang="ja-JP" sz="2000" dirty="0" err="1"/>
              <a:t>ztot</a:t>
            </a:r>
            <a:r>
              <a:rPr lang="en-US" altLang="ja-JP" sz="2000" dirty="0"/>
              <a:t> </a:t>
            </a:r>
            <a:r>
              <a:rPr lang="en-US" altLang="ja-JP" dirty="0"/>
              <a:t>= 0</a:t>
            </a:r>
            <a:r>
              <a:rPr lang="ja-JP" altLang="en-US" dirty="0"/>
              <a:t>の場合は </a:t>
            </a:r>
            <a:r>
              <a:rPr lang="en-US" altLang="ja-JP" dirty="0"/>
              <a:t>|</a:t>
            </a:r>
            <a:r>
              <a:rPr lang="ja-JP" altLang="en-US" sz="2000" dirty="0"/>
              <a:t> ↑↓↓↑↑↓↑↓</a:t>
            </a:r>
            <a:r>
              <a:rPr lang="ja-JP" altLang="en-US" sz="2800" dirty="0"/>
              <a:t> </a:t>
            </a:r>
            <a:r>
              <a:rPr lang="en-US" altLang="ja-JP" dirty="0"/>
              <a:t>&gt;</a:t>
            </a:r>
            <a:r>
              <a:rPr lang="ja-JP" altLang="en-US" dirty="0"/>
              <a:t>のようにそれぞれ</a:t>
            </a:r>
            <a:r>
              <a:rPr lang="en-US" altLang="ja-JP" dirty="0"/>
              <a:t>4</a:t>
            </a:r>
            <a:r>
              <a:rPr lang="ja-JP" altLang="en-US" dirty="0"/>
              <a:t>個ずつになる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そのようなパターン数は</a:t>
            </a:r>
            <a:r>
              <a:rPr lang="en-US" altLang="ja-JP" dirty="0"/>
              <a:t>8</a:t>
            </a:r>
            <a:r>
              <a:rPr lang="ja-JP" altLang="en-US" dirty="0"/>
              <a:t>つから</a:t>
            </a:r>
            <a:r>
              <a:rPr lang="en-US" altLang="ja-JP" dirty="0"/>
              <a:t>4</a:t>
            </a:r>
            <a:r>
              <a:rPr lang="ja-JP" altLang="en-US" dirty="0"/>
              <a:t>つを選べばいいので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   </a:t>
            </a:r>
            <a:r>
              <a:rPr lang="en-US" altLang="ja-JP" sz="1800" dirty="0"/>
              <a:t>8</a:t>
            </a:r>
            <a:r>
              <a:rPr lang="en-US" altLang="ja-JP" dirty="0"/>
              <a:t>C</a:t>
            </a:r>
            <a:r>
              <a:rPr lang="en-US" altLang="ja-JP" sz="2000" dirty="0"/>
              <a:t>4</a:t>
            </a:r>
            <a:r>
              <a:rPr lang="en-US" altLang="ja-JP" sz="2400" dirty="0"/>
              <a:t>=70</a:t>
            </a:r>
            <a:r>
              <a:rPr lang="ja-JP" altLang="en-US" sz="2400" dirty="0"/>
              <a:t>通りになる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Sztot</a:t>
            </a:r>
            <a:r>
              <a:rPr lang="en-US" altLang="ja-JP" sz="2400" dirty="0"/>
              <a:t>&lt;0</a:t>
            </a:r>
            <a:r>
              <a:rPr lang="ja-JP" altLang="en-US" sz="2400" dirty="0"/>
              <a:t>の場合もあることに注意するとすべてで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   </a:t>
            </a:r>
          </a:p>
          <a:p>
            <a:pPr marL="0" indent="0">
              <a:buNone/>
            </a:pPr>
            <a:r>
              <a:rPr lang="en-US" altLang="ja-JP" sz="2400" dirty="0"/>
              <a:t>  </a:t>
            </a:r>
            <a:r>
              <a:rPr lang="en-US" altLang="ja-JP" sz="1800" dirty="0"/>
              <a:t>8</a:t>
            </a:r>
            <a:r>
              <a:rPr lang="en-US" altLang="ja-JP" sz="2400" dirty="0"/>
              <a:t>C</a:t>
            </a:r>
            <a:r>
              <a:rPr lang="en-US" altLang="ja-JP" sz="1800" dirty="0"/>
              <a:t>0</a:t>
            </a:r>
            <a:r>
              <a:rPr lang="en-US" altLang="ja-JP" sz="2400" dirty="0"/>
              <a:t>+</a:t>
            </a:r>
            <a:r>
              <a:rPr lang="en-US" altLang="ja-JP" sz="1800" dirty="0"/>
              <a:t>8</a:t>
            </a:r>
            <a:r>
              <a:rPr lang="en-US" altLang="ja-JP" sz="2400" dirty="0"/>
              <a:t>C</a:t>
            </a:r>
            <a:r>
              <a:rPr lang="en-US" altLang="ja-JP" sz="1800" dirty="0"/>
              <a:t>1</a:t>
            </a:r>
            <a:r>
              <a:rPr lang="en-US" altLang="ja-JP" sz="2400" dirty="0"/>
              <a:t>+…+</a:t>
            </a:r>
            <a:r>
              <a:rPr lang="en-US" altLang="ja-JP" sz="1800" dirty="0"/>
              <a:t>8</a:t>
            </a:r>
            <a:r>
              <a:rPr lang="en-US" altLang="ja-JP" sz="2400" dirty="0"/>
              <a:t>C</a:t>
            </a:r>
            <a:r>
              <a:rPr lang="en-US" altLang="ja-JP" sz="1800" dirty="0"/>
              <a:t>8</a:t>
            </a:r>
            <a:r>
              <a:rPr lang="en-US" altLang="ja-JP" sz="2400" dirty="0"/>
              <a:t> = 256</a:t>
            </a:r>
            <a:r>
              <a:rPr lang="ja-JP" altLang="en-US" sz="2400" dirty="0"/>
              <a:t>通りと一致し、</a:t>
            </a:r>
            <a:r>
              <a:rPr lang="en-US" altLang="ja-JP" sz="2400" dirty="0" err="1"/>
              <a:t>dat</a:t>
            </a:r>
            <a:r>
              <a:rPr lang="ja-JP" altLang="en-US" sz="2400" dirty="0"/>
              <a:t>ファイルを見比べるとすべて出そろっていることがわかる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602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155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サンプル1の結果</vt:lpstr>
      <vt:lpstr>サンプル1と2の比較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 だい</dc:creator>
  <cp:lastModifiedBy>こう だい</cp:lastModifiedBy>
  <cp:revision>1</cp:revision>
  <dcterms:created xsi:type="dcterms:W3CDTF">2025-03-27T05:47:34Z</dcterms:created>
  <dcterms:modified xsi:type="dcterms:W3CDTF">2025-03-27T06:30:26Z</dcterms:modified>
</cp:coreProperties>
</file>