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81"/>
    <p:restoredTop sz="94631"/>
  </p:normalViewPr>
  <p:slideViewPr>
    <p:cSldViewPr snapToGrid="0" snapToObjects="1" showGuides="1">
      <p:cViewPr>
        <p:scale>
          <a:sx n="91" d="100"/>
          <a:sy n="91" d="100"/>
        </p:scale>
        <p:origin x="144" y="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966-6033-5342-ACFF-AFD778921753}" type="datetimeFigureOut">
              <a:rPr kumimoji="1" lang="ja-JP" altLang="en-US" smtClean="0"/>
              <a:t>2017/5/13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F8A6-48A8-5941-BDBE-A2F10EE477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796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966-6033-5342-ACFF-AFD778921753}" type="datetimeFigureOut">
              <a:rPr kumimoji="1" lang="ja-JP" altLang="en-US" smtClean="0"/>
              <a:t>2017/5/13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F8A6-48A8-5941-BDBE-A2F10EE477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5072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966-6033-5342-ACFF-AFD778921753}" type="datetimeFigureOut">
              <a:rPr kumimoji="1" lang="ja-JP" altLang="en-US" smtClean="0"/>
              <a:t>2017/5/13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F8A6-48A8-5941-BDBE-A2F10EE477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21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966-6033-5342-ACFF-AFD778921753}" type="datetimeFigureOut">
              <a:rPr kumimoji="1" lang="ja-JP" altLang="en-US" smtClean="0"/>
              <a:t>2017/5/13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F8A6-48A8-5941-BDBE-A2F10EE477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47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966-6033-5342-ACFF-AFD778921753}" type="datetimeFigureOut">
              <a:rPr kumimoji="1" lang="ja-JP" altLang="en-US" smtClean="0"/>
              <a:t>2017/5/13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F8A6-48A8-5941-BDBE-A2F10EE477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813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966-6033-5342-ACFF-AFD778921753}" type="datetimeFigureOut">
              <a:rPr kumimoji="1" lang="ja-JP" altLang="en-US" smtClean="0"/>
              <a:t>2017/5/13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F8A6-48A8-5941-BDBE-A2F10EE477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719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966-6033-5342-ACFF-AFD778921753}" type="datetimeFigureOut">
              <a:rPr kumimoji="1" lang="ja-JP" altLang="en-US" smtClean="0"/>
              <a:t>2017/5/13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F8A6-48A8-5941-BDBE-A2F10EE477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3075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966-6033-5342-ACFF-AFD778921753}" type="datetimeFigureOut">
              <a:rPr kumimoji="1" lang="ja-JP" altLang="en-US" smtClean="0"/>
              <a:t>2017/5/13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F8A6-48A8-5941-BDBE-A2F10EE477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191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966-6033-5342-ACFF-AFD778921753}" type="datetimeFigureOut">
              <a:rPr kumimoji="1" lang="ja-JP" altLang="en-US" smtClean="0"/>
              <a:t>2017/5/13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F8A6-48A8-5941-BDBE-A2F10EE477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7645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966-6033-5342-ACFF-AFD778921753}" type="datetimeFigureOut">
              <a:rPr kumimoji="1" lang="ja-JP" altLang="en-US" smtClean="0"/>
              <a:t>2017/5/13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F8A6-48A8-5941-BDBE-A2F10EE477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0667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966-6033-5342-ACFF-AFD778921753}" type="datetimeFigureOut">
              <a:rPr kumimoji="1" lang="ja-JP" altLang="en-US" smtClean="0"/>
              <a:t>2017/5/13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F8A6-48A8-5941-BDBE-A2F10EE477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56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72966-6033-5342-ACFF-AFD778921753}" type="datetimeFigureOut">
              <a:rPr kumimoji="1" lang="ja-JP" altLang="en-US" smtClean="0"/>
              <a:t>2017/5/13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9F8A6-48A8-5941-BDBE-A2F10EE477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4860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728041" y="945923"/>
            <a:ext cx="321275" cy="32127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2213181" y="1799818"/>
            <a:ext cx="321275" cy="32127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680925" y="2640058"/>
            <a:ext cx="321275" cy="32127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1944130" y="3589636"/>
            <a:ext cx="321275" cy="32127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3832802" y="1399778"/>
            <a:ext cx="321275" cy="32127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5431529" y="2005745"/>
            <a:ext cx="321275" cy="32127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2777665" y="2166383"/>
            <a:ext cx="321275" cy="32127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7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2690639" y="903765"/>
            <a:ext cx="321275" cy="32127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4068399" y="2471183"/>
            <a:ext cx="321275" cy="32127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3558577" y="3429000"/>
            <a:ext cx="321275" cy="32127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10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円/楕円 13"/>
          <p:cNvSpPr/>
          <p:nvPr/>
        </p:nvSpPr>
        <p:spPr>
          <a:xfrm>
            <a:off x="4851749" y="4415630"/>
            <a:ext cx="321275" cy="32127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11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矢印コネクタ 15"/>
          <p:cNvCxnSpPr>
            <a:stCxn id="4" idx="4"/>
            <a:endCxn id="6" idx="0"/>
          </p:cNvCxnSpPr>
          <p:nvPr/>
        </p:nvCxnSpPr>
        <p:spPr>
          <a:xfrm flipH="1">
            <a:off x="841563" y="1267198"/>
            <a:ext cx="47116" cy="1372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6" idx="6"/>
            <a:endCxn id="10" idx="2"/>
          </p:cNvCxnSpPr>
          <p:nvPr/>
        </p:nvCxnSpPr>
        <p:spPr>
          <a:xfrm flipV="1">
            <a:off x="1002200" y="2327021"/>
            <a:ext cx="1775465" cy="473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6" idx="5"/>
            <a:endCxn id="7" idx="1"/>
          </p:cNvCxnSpPr>
          <p:nvPr/>
        </p:nvCxnSpPr>
        <p:spPr>
          <a:xfrm>
            <a:off x="955150" y="2914283"/>
            <a:ext cx="1036030" cy="722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7" idx="6"/>
            <a:endCxn id="13" idx="2"/>
          </p:cNvCxnSpPr>
          <p:nvPr/>
        </p:nvCxnSpPr>
        <p:spPr>
          <a:xfrm flipV="1">
            <a:off x="2265405" y="3589638"/>
            <a:ext cx="1293172" cy="160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13" idx="5"/>
            <a:endCxn id="14" idx="1"/>
          </p:cNvCxnSpPr>
          <p:nvPr/>
        </p:nvCxnSpPr>
        <p:spPr>
          <a:xfrm>
            <a:off x="3832802" y="3703225"/>
            <a:ext cx="1065997" cy="759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4" idx="6"/>
            <a:endCxn id="11" idx="2"/>
          </p:cNvCxnSpPr>
          <p:nvPr/>
        </p:nvCxnSpPr>
        <p:spPr>
          <a:xfrm flipV="1">
            <a:off x="1049316" y="1064403"/>
            <a:ext cx="1641323" cy="42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4" idx="5"/>
            <a:endCxn id="5" idx="1"/>
          </p:cNvCxnSpPr>
          <p:nvPr/>
        </p:nvCxnSpPr>
        <p:spPr>
          <a:xfrm>
            <a:off x="1002266" y="1220148"/>
            <a:ext cx="1257965" cy="626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5" idx="6"/>
            <a:endCxn id="8" idx="2"/>
          </p:cNvCxnSpPr>
          <p:nvPr/>
        </p:nvCxnSpPr>
        <p:spPr>
          <a:xfrm flipV="1">
            <a:off x="2534456" y="1560416"/>
            <a:ext cx="1298346" cy="40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12" idx="0"/>
            <a:endCxn id="8" idx="5"/>
          </p:cNvCxnSpPr>
          <p:nvPr/>
        </p:nvCxnSpPr>
        <p:spPr>
          <a:xfrm flipH="1" flipV="1">
            <a:off x="4107027" y="1674003"/>
            <a:ext cx="122010" cy="797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>
            <a:stCxn id="12" idx="2"/>
            <a:endCxn id="10" idx="5"/>
          </p:cNvCxnSpPr>
          <p:nvPr/>
        </p:nvCxnSpPr>
        <p:spPr>
          <a:xfrm flipH="1" flipV="1">
            <a:off x="3051890" y="2440608"/>
            <a:ext cx="1016509" cy="191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9" idx="3"/>
            <a:endCxn id="12" idx="6"/>
          </p:cNvCxnSpPr>
          <p:nvPr/>
        </p:nvCxnSpPr>
        <p:spPr>
          <a:xfrm flipH="1">
            <a:off x="4389674" y="2279970"/>
            <a:ext cx="1088905" cy="351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stCxn id="9" idx="4"/>
            <a:endCxn id="14" idx="7"/>
          </p:cNvCxnSpPr>
          <p:nvPr/>
        </p:nvCxnSpPr>
        <p:spPr>
          <a:xfrm flipH="1">
            <a:off x="5125974" y="2327020"/>
            <a:ext cx="466193" cy="213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stCxn id="11" idx="5"/>
            <a:endCxn id="12" idx="1"/>
          </p:cNvCxnSpPr>
          <p:nvPr/>
        </p:nvCxnSpPr>
        <p:spPr>
          <a:xfrm>
            <a:off x="2964864" y="1177990"/>
            <a:ext cx="1150585" cy="1340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stCxn id="10" idx="4"/>
            <a:endCxn id="13" idx="1"/>
          </p:cNvCxnSpPr>
          <p:nvPr/>
        </p:nvCxnSpPr>
        <p:spPr>
          <a:xfrm>
            <a:off x="2938303" y="2487658"/>
            <a:ext cx="667324" cy="98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1680136" y="7632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1394477" y="15364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5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524176" y="1721165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-4</a:t>
            </a:r>
            <a:endParaRPr kumimoji="1" lang="ja-JP" altLang="en-US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1101971" y="324433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10</a:t>
            </a:r>
            <a:endParaRPr kumimoji="1" lang="ja-JP" altLang="en-US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1632592" y="223719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</a:t>
            </a:r>
            <a:endParaRPr kumimoji="1" lang="ja-JP" altLang="en-US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3132646" y="11938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10</a:t>
            </a:r>
            <a:endParaRPr kumimoji="1" lang="ja-JP" altLang="en-US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4616849" y="21018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10</a:t>
            </a:r>
            <a:endParaRPr kumimoji="1" lang="ja-JP" altLang="en-US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5006103" y="3059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10</a:t>
            </a:r>
            <a:endParaRPr kumimoji="1" lang="ja-JP" altLang="en-US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160405" y="37502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10</a:t>
            </a:r>
            <a:endParaRPr kumimoji="1" lang="ja-JP" altLang="en-US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2643870" y="333558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10</a:t>
            </a:r>
            <a:endParaRPr kumimoji="1" lang="ja-JP" altLang="en-US" dirty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2974051" y="276293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10</a:t>
            </a:r>
            <a:endParaRPr kumimoji="1" lang="ja-JP" altLang="en-US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3351248" y="23700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10</a:t>
            </a:r>
            <a:endParaRPr kumimoji="1" lang="ja-JP" altLang="en-US" dirty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2802108" y="165993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10</a:t>
            </a:r>
            <a:endParaRPr kumimoji="1"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3924654" y="18745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10</a:t>
            </a:r>
            <a:endParaRPr kumimoji="1" lang="ja-JP" altLang="en-US" dirty="0"/>
          </a:p>
        </p:txBody>
      </p:sp>
      <p:cxnSp>
        <p:nvCxnSpPr>
          <p:cNvPr id="76" name="直線矢印コネクタ 75"/>
          <p:cNvCxnSpPr>
            <a:stCxn id="14" idx="2"/>
            <a:endCxn id="7" idx="5"/>
          </p:cNvCxnSpPr>
          <p:nvPr/>
        </p:nvCxnSpPr>
        <p:spPr>
          <a:xfrm flipH="1" flipV="1">
            <a:off x="2218355" y="3863861"/>
            <a:ext cx="2633394" cy="712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/>
          <p:cNvSpPr txBox="1"/>
          <p:nvPr/>
        </p:nvSpPr>
        <p:spPr>
          <a:xfrm>
            <a:off x="3278069" y="432052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5412719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</TotalTime>
  <Words>27</Words>
  <Application>Microsoft Macintosh PowerPoint</Application>
  <PresentationFormat>ワイド画面</PresentationFormat>
  <Paragraphs>26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Yu Gothic</vt:lpstr>
      <vt:lpstr>Yu Gothic Light</vt:lpstr>
      <vt:lpstr>Arial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渡辺大輝</dc:creator>
  <cp:lastModifiedBy>渡辺大輝</cp:lastModifiedBy>
  <cp:revision>3</cp:revision>
  <dcterms:created xsi:type="dcterms:W3CDTF">2017-05-13T13:32:35Z</dcterms:created>
  <dcterms:modified xsi:type="dcterms:W3CDTF">2017-05-14T06:22:26Z</dcterms:modified>
</cp:coreProperties>
</file>