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h2wccmTeEHhKKvG27qhC2X3jp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Lato-bold.fntdata"/><Relationship Id="rId14" Type="http://schemas.openxmlformats.org/officeDocument/2006/relationships/slide" Target="slides/slide10.xml"/><Relationship Id="rId36" Type="http://schemas.openxmlformats.org/officeDocument/2006/relationships/font" Target="fonts/Lato-regular.fntdata"/><Relationship Id="rId17" Type="http://schemas.openxmlformats.org/officeDocument/2006/relationships/slide" Target="slides/slide13.xml"/><Relationship Id="rId39" Type="http://schemas.openxmlformats.org/officeDocument/2006/relationships/font" Target="fonts/Lato-boldItalic.fntdata"/><Relationship Id="rId16" Type="http://schemas.openxmlformats.org/officeDocument/2006/relationships/slide" Target="slides/slide12.xml"/><Relationship Id="rId38" Type="http://schemas.openxmlformats.org/officeDocument/2006/relationships/font" Target="fonts/Lat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46b06fae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846b06fa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1" name="Google Shape;113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ead10c42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1" name="Google Shape;1381;g1ead10c4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4deb6f2500_3_8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0" name="Google Shape;1520;g24deb6f2500_3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4deb6f2500_1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4deb6f2500_1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24deb6f2500_1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24deb6f2500_1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4deb6f2500_1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2" name="Google Shape;1642;g24deb6f2500_1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24deb6f2500_3_7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24deb6f2500_3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4deb6f2500_3_7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4deb6f2500_3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24deb6f2500_3_6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5" name="Google Shape;1715;g24deb6f2500_3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1ead10c422a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0" name="Google Shape;1720;g1ead10c422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59f78534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959f7853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959f78534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6" name="Google Shape;1726;g1959f7853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959f78534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6" name="Google Shape;1736;g1959f7853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183b97f6c77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g183b97f6c7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24deb6f2500_3_8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24deb6f2500_3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3b97f6c7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83b97f6c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06147b4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1906147b4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deb6f250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24deb6f250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3b97f6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183b97f6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4deb6f2500_3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4deb6f2500_3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4deb6f2500_3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4deb6f2500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deb6f2500_3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4deb6f2500_3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bd69b1471_0_1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" name="Google Shape;11;g18bd69b1471_0_1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18bd69b1471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18bd69b1471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18bd69b1471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g18bd69b1471_0_48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84" name="Google Shape;84;g18bd69b1471_0_4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8bd69b1471_0_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18bd69b1471_0_4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7" name="Google Shape;87;g18bd69b1471_0_48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8" name="Google Shape;88;g18bd69b1471_0_48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9" name="Google Shape;89;g18bd69b1471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g18bd69b1471_0_5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2" name="Google Shape;92;g18bd69b1471_0_5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8bd69b1471_0_5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18bd69b1471_0_5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g18bd69b1471_0_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18bd69b1471_0_62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8" name="Google Shape;98;g18bd69b1471_0_6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18bd69b1471_0_6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18bd69b1471_0_62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1" name="Google Shape;101;g18bd69b1471_0_62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2" name="Google Shape;102;g18bd69b1471_0_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18bd69b1471_0_69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105" name="Google Shape;105;g18bd69b1471_0_6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18bd69b1471_0_6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18bd69b1471_0_6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8bd69b1471_0_6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18bd69b1471_0_6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18bd69b1471_0_6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18bd69b1471_0_6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18bd69b1471_0_6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18bd69b1471_0_6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8bd69b1471_0_6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8bd69b1471_0_6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8bd69b1471_0_6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8bd69b1471_0_6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8bd69b1471_0_6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8bd69b1471_0_6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8bd69b1471_0_6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8bd69b1471_0_6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8bd69b1471_0_6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g18bd69b1471_0_69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24" name="Google Shape;124;g18bd69b1471_0_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18bd69b1471_0_9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127" name="Google Shape;127;g18bd69b1471_0_9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8bd69b1471_0_9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18bd69b1471_0_91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0" name="Google Shape;130;g18bd69b1471_0_91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31" name="Google Shape;131;g18bd69b1471_0_91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2" name="Google Shape;132;g18bd69b1471_0_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18bd69b1471_0_99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35" name="Google Shape;135;g18bd69b1471_0_9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8bd69b1471_0_9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18bd69b1471_0_99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38" name="Google Shape;138;g18bd69b1471_0_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18bd69b1471_0_105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41" name="Google Shape;141;g18bd69b1471_0_10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18bd69b1471_0_10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8bd69b1471_0_10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8bd69b1471_0_10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8bd69b1471_0_10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18bd69b1471_0_10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8bd69b1471_0_10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18bd69b1471_0_10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8bd69b1471_0_10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18bd69b1471_0_10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8bd69b1471_0_10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8bd69b1471_0_10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8bd69b1471_0_10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18bd69b1471_0_10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8bd69b1471_0_10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18bd69b1471_0_10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18bd69b1471_0_10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18bd69b1471_0_10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18bd69b1471_0_105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60" name="Google Shape;160;g18bd69b1471_0_105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1" name="Google Shape;161;g18bd69b1471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bd69b1471_0_154"/>
          <p:cNvSpPr txBox="1"/>
          <p:nvPr>
            <p:ph type="ctrTitle"/>
          </p:nvPr>
        </p:nvSpPr>
        <p:spPr>
          <a:xfrm>
            <a:off x="1667567" y="2468567"/>
            <a:ext cx="8878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g18bd69b1471_0_154"/>
          <p:cNvSpPr txBox="1"/>
          <p:nvPr>
            <p:ph idx="1" type="subTitle"/>
          </p:nvPr>
        </p:nvSpPr>
        <p:spPr>
          <a:xfrm>
            <a:off x="4153000" y="3520635"/>
            <a:ext cx="3907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cxnSp>
        <p:nvCxnSpPr>
          <p:cNvPr id="165" name="Google Shape;165;g18bd69b1471_0_154"/>
          <p:cNvCxnSpPr/>
          <p:nvPr/>
        </p:nvCxnSpPr>
        <p:spPr>
          <a:xfrm>
            <a:off x="4908200" y="3429000"/>
            <a:ext cx="2397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g18bd69b1471_0_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133" y="2846592"/>
            <a:ext cx="5070301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8bd69b1471_0_1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121712" y="-266841"/>
            <a:ext cx="5070301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g18bd69b1471_0_19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7" name="Google Shape;17;g18bd69b1471_0_1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18bd69b1471_0_1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18bd69b1471_0_1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18bd69b1471_0_1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18bd69b1471_0_1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18bd69b1471_0_1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18bd69b1471_0_1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18bd69b1471_0_1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18bd69b1471_0_1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18bd69b1471_0_1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18bd69b1471_0_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8bd69b1471_0_1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18bd69b1471_0_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18bd69b1471_0_1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18bd69b1471_0_1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18bd69b1471_0_1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18bd69b1471_0_1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18bd69b1471_0_1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18bd69b1471_0_1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6" name="Google Shape;36;g18bd69b1471_0_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8bd69b1471_0_1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8bd69b1471_0_13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1" name="Google Shape;41;g18bd69b1471_0_13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21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g18bd69b1471_0_1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8bd69b1471_0_1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18bd69b1471_0_1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bd69b1471_0_14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g18bd69b1471_0_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74465" y="-1231853"/>
            <a:ext cx="3067566" cy="276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8bd69b1471_0_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9668874" y="5317467"/>
            <a:ext cx="3067566" cy="276786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18bd69b1471_0_142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0" name="Google Shape;50;g18bd69b1471_0_142"/>
          <p:cNvSpPr txBox="1"/>
          <p:nvPr>
            <p:ph idx="1" type="subTitle"/>
          </p:nvPr>
        </p:nvSpPr>
        <p:spPr>
          <a:xfrm>
            <a:off x="1673800" y="1939500"/>
            <a:ext cx="88443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ivvic"/>
              <a:buAutoNum type="arabicPeriod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8bd69b1471_0_148"/>
          <p:cNvSpPr txBox="1"/>
          <p:nvPr>
            <p:ph type="ctrTitle"/>
          </p:nvPr>
        </p:nvSpPr>
        <p:spPr>
          <a:xfrm>
            <a:off x="1656800" y="2441300"/>
            <a:ext cx="8878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18bd69b1471_0_148"/>
          <p:cNvSpPr txBox="1"/>
          <p:nvPr>
            <p:ph idx="1" type="subTitle"/>
          </p:nvPr>
        </p:nvSpPr>
        <p:spPr>
          <a:xfrm>
            <a:off x="4142233" y="3509891"/>
            <a:ext cx="3907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cxnSp>
        <p:nvCxnSpPr>
          <p:cNvPr id="54" name="Google Shape;54;g18bd69b1471_0_148"/>
          <p:cNvCxnSpPr/>
          <p:nvPr/>
        </p:nvCxnSpPr>
        <p:spPr>
          <a:xfrm>
            <a:off x="4908200" y="3429000"/>
            <a:ext cx="2397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g18bd69b1471_0_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3" y="-1282841"/>
            <a:ext cx="5070301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18bd69b1471_0_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12432" y="3558167"/>
            <a:ext cx="5070301" cy="457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bd69b1471_0_16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g18bd69b1471_0_160"/>
          <p:cNvSpPr txBox="1"/>
          <p:nvPr>
            <p:ph idx="1" type="subTitle"/>
          </p:nvPr>
        </p:nvSpPr>
        <p:spPr>
          <a:xfrm>
            <a:off x="1885500" y="2767879"/>
            <a:ext cx="4011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0" name="Google Shape;60;g18bd69b1471_0_160"/>
          <p:cNvSpPr txBox="1"/>
          <p:nvPr>
            <p:ph idx="2" type="subTitle"/>
          </p:nvPr>
        </p:nvSpPr>
        <p:spPr>
          <a:xfrm>
            <a:off x="6039921" y="2767868"/>
            <a:ext cx="4011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1" name="Google Shape;61;g18bd69b1471_0_160"/>
          <p:cNvSpPr txBox="1"/>
          <p:nvPr>
            <p:ph type="ctrTitle"/>
          </p:nvPr>
        </p:nvSpPr>
        <p:spPr>
          <a:xfrm flipH="1">
            <a:off x="899925" y="617000"/>
            <a:ext cx="49215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g18bd69b1471_0_160"/>
          <p:cNvSpPr txBox="1"/>
          <p:nvPr>
            <p:ph idx="3" type="ctrTitle"/>
          </p:nvPr>
        </p:nvSpPr>
        <p:spPr>
          <a:xfrm>
            <a:off x="6039925" y="2359700"/>
            <a:ext cx="4011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pic>
        <p:nvPicPr>
          <p:cNvPr id="63" name="Google Shape;63;g18bd69b1471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9124425" y="0"/>
            <a:ext cx="3067566" cy="276786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18bd69b1471_0_160"/>
          <p:cNvSpPr txBox="1"/>
          <p:nvPr>
            <p:ph idx="4" type="ctrTitle"/>
          </p:nvPr>
        </p:nvSpPr>
        <p:spPr>
          <a:xfrm>
            <a:off x="1885500" y="2359700"/>
            <a:ext cx="4011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bd69b1471_0_9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g18bd69b1471_0_9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68" name="Google Shape;68;g18bd69b1471_0_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18bd69b1471_0_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18bd69b1471_0_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8bd69b1471_0_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8bd69b1471_0_9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73" name="Google Shape;73;g18bd69b1471_0_9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74" name="Google Shape;74;g18bd69b1471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8bd69b1471_0_4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7" name="Google Shape;77;g18bd69b1471_0_4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8bd69b1471_0_4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g18bd69b1471_0_4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0" name="Google Shape;80;g18bd69b1471_0_4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1" name="Google Shape;81;g18bd69b1471_0_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bd69b1471_0_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18bd69b1471_0_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18bd69b1471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LDS-UT-Austin/2024_long_competition_public-" TargetMode="External"/><Relationship Id="rId4" Type="http://schemas.openxmlformats.org/officeDocument/2006/relationships/hyperlink" Target="https://docs.google.com/presentation/d/1tGScW-0R_RbkbZYtsg-6iVtEtAAfPg_p/edit?usp=sharing&amp;ouid=106156873976907460505&amp;rtpof=true&amp;sd=true" TargetMode="External"/><Relationship Id="rId5" Type="http://schemas.openxmlformats.org/officeDocument/2006/relationships/hyperlink" Target="https://docs.google.com/presentation/d/1x1gm07rH8BNJXpm3PeVxwQgRCokszOMG/edit?usp=sharing&amp;ouid=106156873976907460505&amp;rtpof=true&amp;sd=true" TargetMode="External"/><Relationship Id="rId6" Type="http://schemas.openxmlformats.org/officeDocument/2006/relationships/hyperlink" Target="https://colab.research.google.com/drive/1l9k4F9vezXvMWutXu7rKy00mwv75NZxg?usp=sharing" TargetMode="External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mlds.utexas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l9k4F9vezXvMWutXu7rKy00mwv75NZxg?usp=sharing" TargetMode="External"/><Relationship Id="rId4" Type="http://schemas.openxmlformats.org/officeDocument/2006/relationships/hyperlink" Target="https://github.com/MLDS-UT-Austin/2024_long_competition_public-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846b06fae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12192000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"/>
          <p:cNvSpPr/>
          <p:nvPr/>
        </p:nvSpPr>
        <p:spPr>
          <a:xfrm>
            <a:off x="7059927" y="2778877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1"/>
          <p:cNvSpPr/>
          <p:nvPr/>
        </p:nvSpPr>
        <p:spPr>
          <a:xfrm>
            <a:off x="7059927" y="3164820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1"/>
          <p:cNvSpPr/>
          <p:nvPr/>
        </p:nvSpPr>
        <p:spPr>
          <a:xfrm>
            <a:off x="7059927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1"/>
          <p:cNvSpPr/>
          <p:nvPr/>
        </p:nvSpPr>
        <p:spPr>
          <a:xfrm>
            <a:off x="7059927" y="3936705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1"/>
          <p:cNvSpPr/>
          <p:nvPr/>
        </p:nvSpPr>
        <p:spPr>
          <a:xfrm>
            <a:off x="7059927" y="4322648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1"/>
          <p:cNvSpPr/>
          <p:nvPr/>
        </p:nvSpPr>
        <p:spPr>
          <a:xfrm>
            <a:off x="7059927" y="4708591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1"/>
          <p:cNvSpPr/>
          <p:nvPr/>
        </p:nvSpPr>
        <p:spPr>
          <a:xfrm>
            <a:off x="7059927" y="5094533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1"/>
          <p:cNvSpPr/>
          <p:nvPr/>
        </p:nvSpPr>
        <p:spPr>
          <a:xfrm>
            <a:off x="7059927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1"/>
          <p:cNvSpPr/>
          <p:nvPr/>
        </p:nvSpPr>
        <p:spPr>
          <a:xfrm>
            <a:off x="7059927" y="5866419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1"/>
          <p:cNvSpPr/>
          <p:nvPr/>
        </p:nvSpPr>
        <p:spPr>
          <a:xfrm>
            <a:off x="7059927" y="6252362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"/>
          <p:cNvSpPr/>
          <p:nvPr/>
        </p:nvSpPr>
        <p:spPr>
          <a:xfrm>
            <a:off x="7437303" y="2778877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"/>
          <p:cNvSpPr/>
          <p:nvPr/>
        </p:nvSpPr>
        <p:spPr>
          <a:xfrm>
            <a:off x="7437303" y="3164820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"/>
          <p:cNvSpPr/>
          <p:nvPr/>
        </p:nvSpPr>
        <p:spPr>
          <a:xfrm>
            <a:off x="7437303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"/>
          <p:cNvSpPr/>
          <p:nvPr/>
        </p:nvSpPr>
        <p:spPr>
          <a:xfrm>
            <a:off x="7437303" y="3936705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"/>
          <p:cNvSpPr/>
          <p:nvPr/>
        </p:nvSpPr>
        <p:spPr>
          <a:xfrm>
            <a:off x="7437303" y="4322648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"/>
          <p:cNvSpPr/>
          <p:nvPr/>
        </p:nvSpPr>
        <p:spPr>
          <a:xfrm>
            <a:off x="7437303" y="4708591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"/>
          <p:cNvSpPr/>
          <p:nvPr/>
        </p:nvSpPr>
        <p:spPr>
          <a:xfrm>
            <a:off x="7437303" y="5094533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1"/>
          <p:cNvSpPr/>
          <p:nvPr/>
        </p:nvSpPr>
        <p:spPr>
          <a:xfrm>
            <a:off x="7437303" y="5480476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1"/>
          <p:cNvSpPr/>
          <p:nvPr/>
        </p:nvSpPr>
        <p:spPr>
          <a:xfrm>
            <a:off x="7437303" y="5866419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"/>
          <p:cNvSpPr/>
          <p:nvPr/>
        </p:nvSpPr>
        <p:spPr>
          <a:xfrm>
            <a:off x="7437303" y="6252362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"/>
          <p:cNvSpPr/>
          <p:nvPr/>
        </p:nvSpPr>
        <p:spPr>
          <a:xfrm>
            <a:off x="7814679" y="2778877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1"/>
          <p:cNvSpPr/>
          <p:nvPr/>
        </p:nvSpPr>
        <p:spPr>
          <a:xfrm>
            <a:off x="7814679" y="3164820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1"/>
          <p:cNvSpPr/>
          <p:nvPr/>
        </p:nvSpPr>
        <p:spPr>
          <a:xfrm>
            <a:off x="7814679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1"/>
          <p:cNvSpPr/>
          <p:nvPr/>
        </p:nvSpPr>
        <p:spPr>
          <a:xfrm>
            <a:off x="7814679" y="3936705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1"/>
          <p:cNvSpPr/>
          <p:nvPr/>
        </p:nvSpPr>
        <p:spPr>
          <a:xfrm>
            <a:off x="7814679" y="4322648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1"/>
          <p:cNvSpPr/>
          <p:nvPr/>
        </p:nvSpPr>
        <p:spPr>
          <a:xfrm>
            <a:off x="7814679" y="4708591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1"/>
          <p:cNvSpPr/>
          <p:nvPr/>
        </p:nvSpPr>
        <p:spPr>
          <a:xfrm>
            <a:off x="7814679" y="5094533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1"/>
          <p:cNvSpPr/>
          <p:nvPr/>
        </p:nvSpPr>
        <p:spPr>
          <a:xfrm>
            <a:off x="7814679" y="5480476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1"/>
          <p:cNvSpPr/>
          <p:nvPr/>
        </p:nvSpPr>
        <p:spPr>
          <a:xfrm>
            <a:off x="7814679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1"/>
          <p:cNvSpPr/>
          <p:nvPr/>
        </p:nvSpPr>
        <p:spPr>
          <a:xfrm>
            <a:off x="7814679" y="6252362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1"/>
          <p:cNvSpPr/>
          <p:nvPr/>
        </p:nvSpPr>
        <p:spPr>
          <a:xfrm>
            <a:off x="8192055" y="2778877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1"/>
          <p:cNvSpPr/>
          <p:nvPr/>
        </p:nvSpPr>
        <p:spPr>
          <a:xfrm>
            <a:off x="8192055" y="3164820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1"/>
          <p:cNvSpPr/>
          <p:nvPr/>
        </p:nvSpPr>
        <p:spPr>
          <a:xfrm>
            <a:off x="8192055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1"/>
          <p:cNvSpPr/>
          <p:nvPr/>
        </p:nvSpPr>
        <p:spPr>
          <a:xfrm>
            <a:off x="8192055" y="3936705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1"/>
          <p:cNvSpPr/>
          <p:nvPr/>
        </p:nvSpPr>
        <p:spPr>
          <a:xfrm>
            <a:off x="8192055" y="4322648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1"/>
          <p:cNvSpPr/>
          <p:nvPr/>
        </p:nvSpPr>
        <p:spPr>
          <a:xfrm>
            <a:off x="8192055" y="4708591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1"/>
          <p:cNvSpPr/>
          <p:nvPr/>
        </p:nvSpPr>
        <p:spPr>
          <a:xfrm>
            <a:off x="8192055" y="5094533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"/>
          <p:cNvSpPr/>
          <p:nvPr/>
        </p:nvSpPr>
        <p:spPr>
          <a:xfrm>
            <a:off x="8192055" y="5480476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1"/>
          <p:cNvSpPr/>
          <p:nvPr/>
        </p:nvSpPr>
        <p:spPr>
          <a:xfrm>
            <a:off x="8192055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1"/>
          <p:cNvSpPr/>
          <p:nvPr/>
        </p:nvSpPr>
        <p:spPr>
          <a:xfrm>
            <a:off x="8192055" y="6252362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1"/>
          <p:cNvSpPr/>
          <p:nvPr/>
        </p:nvSpPr>
        <p:spPr>
          <a:xfrm>
            <a:off x="8569443" y="277058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1"/>
          <p:cNvSpPr/>
          <p:nvPr/>
        </p:nvSpPr>
        <p:spPr>
          <a:xfrm>
            <a:off x="8569431" y="3164820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5" name="Google Shape;1175;p1"/>
          <p:cNvSpPr/>
          <p:nvPr/>
        </p:nvSpPr>
        <p:spPr>
          <a:xfrm>
            <a:off x="8569431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6" name="Google Shape;1176;p1"/>
          <p:cNvSpPr/>
          <p:nvPr/>
        </p:nvSpPr>
        <p:spPr>
          <a:xfrm>
            <a:off x="8569431" y="3936705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1"/>
          <p:cNvSpPr/>
          <p:nvPr/>
        </p:nvSpPr>
        <p:spPr>
          <a:xfrm>
            <a:off x="8569431" y="4322648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8" name="Google Shape;1178;p1"/>
          <p:cNvSpPr/>
          <p:nvPr/>
        </p:nvSpPr>
        <p:spPr>
          <a:xfrm>
            <a:off x="8569431" y="4708591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9" name="Google Shape;1179;p1"/>
          <p:cNvSpPr/>
          <p:nvPr/>
        </p:nvSpPr>
        <p:spPr>
          <a:xfrm>
            <a:off x="8569431" y="5094533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p1"/>
          <p:cNvSpPr/>
          <p:nvPr/>
        </p:nvSpPr>
        <p:spPr>
          <a:xfrm>
            <a:off x="8569431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1"/>
          <p:cNvSpPr/>
          <p:nvPr/>
        </p:nvSpPr>
        <p:spPr>
          <a:xfrm>
            <a:off x="8569431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1"/>
          <p:cNvSpPr/>
          <p:nvPr/>
        </p:nvSpPr>
        <p:spPr>
          <a:xfrm>
            <a:off x="8569431" y="6252362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1"/>
          <p:cNvSpPr/>
          <p:nvPr/>
        </p:nvSpPr>
        <p:spPr>
          <a:xfrm>
            <a:off x="8946807" y="2778877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1"/>
          <p:cNvSpPr/>
          <p:nvPr/>
        </p:nvSpPr>
        <p:spPr>
          <a:xfrm>
            <a:off x="8946807" y="3164820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"/>
          <p:cNvSpPr/>
          <p:nvPr/>
        </p:nvSpPr>
        <p:spPr>
          <a:xfrm>
            <a:off x="8946807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"/>
          <p:cNvSpPr/>
          <p:nvPr/>
        </p:nvSpPr>
        <p:spPr>
          <a:xfrm>
            <a:off x="8946807" y="3936705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7" name="Google Shape;1187;p1"/>
          <p:cNvSpPr/>
          <p:nvPr/>
        </p:nvSpPr>
        <p:spPr>
          <a:xfrm>
            <a:off x="8946807" y="4322648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1"/>
          <p:cNvSpPr/>
          <p:nvPr/>
        </p:nvSpPr>
        <p:spPr>
          <a:xfrm>
            <a:off x="8946807" y="4708591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1"/>
          <p:cNvSpPr/>
          <p:nvPr/>
        </p:nvSpPr>
        <p:spPr>
          <a:xfrm>
            <a:off x="8946807" y="5094533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1"/>
          <p:cNvSpPr/>
          <p:nvPr/>
        </p:nvSpPr>
        <p:spPr>
          <a:xfrm>
            <a:off x="8946807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1"/>
          <p:cNvSpPr/>
          <p:nvPr/>
        </p:nvSpPr>
        <p:spPr>
          <a:xfrm>
            <a:off x="8946807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1"/>
          <p:cNvSpPr/>
          <p:nvPr/>
        </p:nvSpPr>
        <p:spPr>
          <a:xfrm>
            <a:off x="8946807" y="6252362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3" name="Google Shape;1193;p1"/>
          <p:cNvSpPr/>
          <p:nvPr/>
        </p:nvSpPr>
        <p:spPr>
          <a:xfrm>
            <a:off x="9324183" y="2778877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1"/>
          <p:cNvSpPr/>
          <p:nvPr/>
        </p:nvSpPr>
        <p:spPr>
          <a:xfrm>
            <a:off x="9324183" y="3164820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p1"/>
          <p:cNvSpPr/>
          <p:nvPr/>
        </p:nvSpPr>
        <p:spPr>
          <a:xfrm>
            <a:off x="9324183" y="35507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6" name="Google Shape;1196;p1"/>
          <p:cNvSpPr/>
          <p:nvPr/>
        </p:nvSpPr>
        <p:spPr>
          <a:xfrm>
            <a:off x="9324183" y="3936705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1"/>
          <p:cNvSpPr/>
          <p:nvPr/>
        </p:nvSpPr>
        <p:spPr>
          <a:xfrm>
            <a:off x="9324183" y="4322648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"/>
          <p:cNvSpPr/>
          <p:nvPr/>
        </p:nvSpPr>
        <p:spPr>
          <a:xfrm>
            <a:off x="9324183" y="4708591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1"/>
          <p:cNvSpPr/>
          <p:nvPr/>
        </p:nvSpPr>
        <p:spPr>
          <a:xfrm>
            <a:off x="9324183" y="5094533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1"/>
          <p:cNvSpPr/>
          <p:nvPr/>
        </p:nvSpPr>
        <p:spPr>
          <a:xfrm>
            <a:off x="9324183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"/>
          <p:cNvSpPr/>
          <p:nvPr/>
        </p:nvSpPr>
        <p:spPr>
          <a:xfrm>
            <a:off x="9324183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"/>
          <p:cNvSpPr/>
          <p:nvPr/>
        </p:nvSpPr>
        <p:spPr>
          <a:xfrm>
            <a:off x="9324183" y="62523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1"/>
          <p:cNvSpPr/>
          <p:nvPr/>
        </p:nvSpPr>
        <p:spPr>
          <a:xfrm>
            <a:off x="9701559" y="2778877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1"/>
          <p:cNvSpPr/>
          <p:nvPr/>
        </p:nvSpPr>
        <p:spPr>
          <a:xfrm>
            <a:off x="9701559" y="3164820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1"/>
          <p:cNvSpPr/>
          <p:nvPr/>
        </p:nvSpPr>
        <p:spPr>
          <a:xfrm>
            <a:off x="9701559" y="3550762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1"/>
          <p:cNvSpPr/>
          <p:nvPr/>
        </p:nvSpPr>
        <p:spPr>
          <a:xfrm>
            <a:off x="9701559" y="3936705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"/>
          <p:cNvSpPr/>
          <p:nvPr/>
        </p:nvSpPr>
        <p:spPr>
          <a:xfrm>
            <a:off x="9701559" y="4322648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1"/>
          <p:cNvSpPr/>
          <p:nvPr/>
        </p:nvSpPr>
        <p:spPr>
          <a:xfrm>
            <a:off x="9701559" y="4708591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1"/>
          <p:cNvSpPr/>
          <p:nvPr/>
        </p:nvSpPr>
        <p:spPr>
          <a:xfrm>
            <a:off x="9701559" y="5094533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1"/>
          <p:cNvSpPr/>
          <p:nvPr/>
        </p:nvSpPr>
        <p:spPr>
          <a:xfrm>
            <a:off x="9701559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1"/>
          <p:cNvSpPr/>
          <p:nvPr/>
        </p:nvSpPr>
        <p:spPr>
          <a:xfrm>
            <a:off x="9701559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"/>
          <p:cNvSpPr/>
          <p:nvPr/>
        </p:nvSpPr>
        <p:spPr>
          <a:xfrm>
            <a:off x="9701559" y="62523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1"/>
          <p:cNvSpPr/>
          <p:nvPr/>
        </p:nvSpPr>
        <p:spPr>
          <a:xfrm>
            <a:off x="10078937" y="2778877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"/>
          <p:cNvSpPr/>
          <p:nvPr/>
        </p:nvSpPr>
        <p:spPr>
          <a:xfrm>
            <a:off x="10078937" y="3164820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"/>
          <p:cNvSpPr/>
          <p:nvPr/>
        </p:nvSpPr>
        <p:spPr>
          <a:xfrm>
            <a:off x="10078937" y="3550762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1"/>
          <p:cNvSpPr/>
          <p:nvPr/>
        </p:nvSpPr>
        <p:spPr>
          <a:xfrm>
            <a:off x="10078937" y="3936705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1"/>
          <p:cNvSpPr/>
          <p:nvPr/>
        </p:nvSpPr>
        <p:spPr>
          <a:xfrm>
            <a:off x="10078937" y="4322648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1"/>
          <p:cNvSpPr/>
          <p:nvPr/>
        </p:nvSpPr>
        <p:spPr>
          <a:xfrm>
            <a:off x="10078937" y="4708591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1"/>
          <p:cNvSpPr/>
          <p:nvPr/>
        </p:nvSpPr>
        <p:spPr>
          <a:xfrm>
            <a:off x="10078937" y="5094533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1"/>
          <p:cNvSpPr/>
          <p:nvPr/>
        </p:nvSpPr>
        <p:spPr>
          <a:xfrm>
            <a:off x="10078937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1"/>
          <p:cNvSpPr/>
          <p:nvPr/>
        </p:nvSpPr>
        <p:spPr>
          <a:xfrm>
            <a:off x="10078937" y="5866419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1"/>
          <p:cNvSpPr/>
          <p:nvPr/>
        </p:nvSpPr>
        <p:spPr>
          <a:xfrm>
            <a:off x="10078937" y="62523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"/>
          <p:cNvSpPr/>
          <p:nvPr/>
        </p:nvSpPr>
        <p:spPr>
          <a:xfrm>
            <a:off x="10456313" y="2778877"/>
            <a:ext cx="377400" cy="386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"/>
          <p:cNvSpPr/>
          <p:nvPr/>
        </p:nvSpPr>
        <p:spPr>
          <a:xfrm>
            <a:off x="10456313" y="3164820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1"/>
          <p:cNvSpPr/>
          <p:nvPr/>
        </p:nvSpPr>
        <p:spPr>
          <a:xfrm>
            <a:off x="10456313" y="3550762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"/>
          <p:cNvSpPr/>
          <p:nvPr/>
        </p:nvSpPr>
        <p:spPr>
          <a:xfrm>
            <a:off x="10456313" y="3936705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"/>
          <p:cNvSpPr/>
          <p:nvPr/>
        </p:nvSpPr>
        <p:spPr>
          <a:xfrm>
            <a:off x="10456313" y="4322648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"/>
          <p:cNvSpPr/>
          <p:nvPr/>
        </p:nvSpPr>
        <p:spPr>
          <a:xfrm>
            <a:off x="10456313" y="4708591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"/>
          <p:cNvSpPr/>
          <p:nvPr/>
        </p:nvSpPr>
        <p:spPr>
          <a:xfrm>
            <a:off x="10456313" y="5094533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"/>
          <p:cNvSpPr/>
          <p:nvPr/>
        </p:nvSpPr>
        <p:spPr>
          <a:xfrm>
            <a:off x="10456313" y="5480476"/>
            <a:ext cx="377400" cy="3861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"/>
          <p:cNvSpPr/>
          <p:nvPr/>
        </p:nvSpPr>
        <p:spPr>
          <a:xfrm>
            <a:off x="10456313" y="5866419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1"/>
          <p:cNvSpPr/>
          <p:nvPr/>
        </p:nvSpPr>
        <p:spPr>
          <a:xfrm>
            <a:off x="10456313" y="6252362"/>
            <a:ext cx="377400" cy="3861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3" name="Google Shape;1233;p1"/>
          <p:cNvCxnSpPr/>
          <p:nvPr/>
        </p:nvCxnSpPr>
        <p:spPr>
          <a:xfrm>
            <a:off x="8388729" y="3357791"/>
            <a:ext cx="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4" name="Google Shape;1234;p1"/>
          <p:cNvCxnSpPr/>
          <p:nvPr/>
        </p:nvCxnSpPr>
        <p:spPr>
          <a:xfrm flipH="1">
            <a:off x="8380819" y="2971848"/>
            <a:ext cx="377400" cy="3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5" name="Google Shape;1235;p1"/>
          <p:cNvCxnSpPr/>
          <p:nvPr/>
        </p:nvCxnSpPr>
        <p:spPr>
          <a:xfrm>
            <a:off x="8003364" y="2971738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6" name="Google Shape;1236;p1"/>
          <p:cNvCxnSpPr/>
          <p:nvPr/>
        </p:nvCxnSpPr>
        <p:spPr>
          <a:xfrm>
            <a:off x="9135500" y="2971738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7" name="Google Shape;1237;p1"/>
          <p:cNvCxnSpPr/>
          <p:nvPr/>
        </p:nvCxnSpPr>
        <p:spPr>
          <a:xfrm rot="10800000">
            <a:off x="9890337" y="3357744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8" name="Google Shape;1238;p1"/>
          <p:cNvCxnSpPr/>
          <p:nvPr/>
        </p:nvCxnSpPr>
        <p:spPr>
          <a:xfrm flipH="1" rot="10800000">
            <a:off x="10645000" y="2971881"/>
            <a:ext cx="377100" cy="3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9" name="Google Shape;1239;p1"/>
          <p:cNvCxnSpPr/>
          <p:nvPr/>
        </p:nvCxnSpPr>
        <p:spPr>
          <a:xfrm rot="10800000">
            <a:off x="9135502" y="3357831"/>
            <a:ext cx="754800" cy="77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0" name="Google Shape;1240;p1"/>
          <p:cNvCxnSpPr/>
          <p:nvPr/>
        </p:nvCxnSpPr>
        <p:spPr>
          <a:xfrm rot="10800000">
            <a:off x="9135573" y="4129629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1" name="Google Shape;1241;p1"/>
          <p:cNvCxnSpPr/>
          <p:nvPr/>
        </p:nvCxnSpPr>
        <p:spPr>
          <a:xfrm rot="10800000">
            <a:off x="8758201" y="4515572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1"/>
          <p:cNvCxnSpPr/>
          <p:nvPr/>
        </p:nvCxnSpPr>
        <p:spPr>
          <a:xfrm rot="10800000">
            <a:off x="9135573" y="4515572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1"/>
          <p:cNvCxnSpPr/>
          <p:nvPr/>
        </p:nvCxnSpPr>
        <p:spPr>
          <a:xfrm rot="10800000">
            <a:off x="9512955" y="4129629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1"/>
          <p:cNvCxnSpPr/>
          <p:nvPr/>
        </p:nvCxnSpPr>
        <p:spPr>
          <a:xfrm rot="10800000">
            <a:off x="9890328" y="3743686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1"/>
          <p:cNvCxnSpPr/>
          <p:nvPr/>
        </p:nvCxnSpPr>
        <p:spPr>
          <a:xfrm rot="10800000">
            <a:off x="9890211" y="2971889"/>
            <a:ext cx="754800" cy="77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6" name="Google Shape;1246;p1"/>
          <p:cNvCxnSpPr/>
          <p:nvPr/>
        </p:nvCxnSpPr>
        <p:spPr>
          <a:xfrm flipH="1" rot="10800000">
            <a:off x="10645073" y="3743876"/>
            <a:ext cx="377100" cy="3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7" name="Google Shape;1247;p1"/>
          <p:cNvCxnSpPr/>
          <p:nvPr/>
        </p:nvCxnSpPr>
        <p:spPr>
          <a:xfrm flipH="1" rot="10800000">
            <a:off x="10645018" y="4129819"/>
            <a:ext cx="377100" cy="3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8" name="Google Shape;1248;p1"/>
          <p:cNvCxnSpPr/>
          <p:nvPr/>
        </p:nvCxnSpPr>
        <p:spPr>
          <a:xfrm rot="10800000">
            <a:off x="8758201" y="4901515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9" name="Google Shape;1249;p1"/>
          <p:cNvCxnSpPr/>
          <p:nvPr/>
        </p:nvCxnSpPr>
        <p:spPr>
          <a:xfrm rot="10800000">
            <a:off x="8380819" y="5287457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0" name="Google Shape;1250;p1"/>
          <p:cNvCxnSpPr/>
          <p:nvPr/>
        </p:nvCxnSpPr>
        <p:spPr>
          <a:xfrm rot="10800000">
            <a:off x="8003446" y="5673400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1" name="Google Shape;1251;p1"/>
          <p:cNvCxnSpPr/>
          <p:nvPr/>
        </p:nvCxnSpPr>
        <p:spPr>
          <a:xfrm rot="10800000">
            <a:off x="8380819" y="5673400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2" name="Google Shape;1252;p1"/>
          <p:cNvCxnSpPr/>
          <p:nvPr/>
        </p:nvCxnSpPr>
        <p:spPr>
          <a:xfrm rot="10800000">
            <a:off x="8758201" y="5287457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3" name="Google Shape;1253;p1"/>
          <p:cNvCxnSpPr/>
          <p:nvPr/>
        </p:nvCxnSpPr>
        <p:spPr>
          <a:xfrm rot="10800000">
            <a:off x="7625994" y="5673488"/>
            <a:ext cx="754800" cy="77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4" name="Google Shape;1254;p1"/>
          <p:cNvCxnSpPr/>
          <p:nvPr/>
        </p:nvCxnSpPr>
        <p:spPr>
          <a:xfrm rot="10800000">
            <a:off x="7625965" y="6067850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5" name="Google Shape;1255;p1"/>
          <p:cNvCxnSpPr/>
          <p:nvPr/>
        </p:nvCxnSpPr>
        <p:spPr>
          <a:xfrm rot="10800000">
            <a:off x="8159484" y="6369188"/>
            <a:ext cx="377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6" name="Google Shape;1256;p1"/>
          <p:cNvCxnSpPr/>
          <p:nvPr/>
        </p:nvCxnSpPr>
        <p:spPr>
          <a:xfrm>
            <a:off x="7240135" y="5320701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7" name="Google Shape;1257;p1"/>
          <p:cNvCxnSpPr/>
          <p:nvPr/>
        </p:nvCxnSpPr>
        <p:spPr>
          <a:xfrm>
            <a:off x="7240135" y="5659092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8" name="Google Shape;1258;p1"/>
          <p:cNvCxnSpPr/>
          <p:nvPr/>
        </p:nvCxnSpPr>
        <p:spPr>
          <a:xfrm>
            <a:off x="8398930" y="2971738"/>
            <a:ext cx="718500" cy="744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9" name="Google Shape;1259;p1"/>
          <p:cNvCxnSpPr/>
          <p:nvPr/>
        </p:nvCxnSpPr>
        <p:spPr>
          <a:xfrm flipH="1" rot="10800000">
            <a:off x="10644981" y="4901705"/>
            <a:ext cx="377100" cy="38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0" name="Google Shape;1260;p1"/>
          <p:cNvCxnSpPr/>
          <p:nvPr/>
        </p:nvCxnSpPr>
        <p:spPr>
          <a:xfrm>
            <a:off x="10267722" y="4910772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1" name="Google Shape;1261;p1"/>
          <p:cNvCxnSpPr/>
          <p:nvPr/>
        </p:nvCxnSpPr>
        <p:spPr>
          <a:xfrm>
            <a:off x="10267630" y="6054153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2" name="Google Shape;1262;p1"/>
          <p:cNvCxnSpPr/>
          <p:nvPr/>
        </p:nvCxnSpPr>
        <p:spPr>
          <a:xfrm>
            <a:off x="10644985" y="5659092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3" name="Google Shape;1263;p1"/>
          <p:cNvCxnSpPr/>
          <p:nvPr/>
        </p:nvCxnSpPr>
        <p:spPr>
          <a:xfrm>
            <a:off x="9890254" y="6059390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4" name="Google Shape;1264;p1"/>
          <p:cNvCxnSpPr/>
          <p:nvPr/>
        </p:nvCxnSpPr>
        <p:spPr>
          <a:xfrm>
            <a:off x="9512882" y="6059390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5" name="Google Shape;1265;p1"/>
          <p:cNvCxnSpPr/>
          <p:nvPr/>
        </p:nvCxnSpPr>
        <p:spPr>
          <a:xfrm>
            <a:off x="9135500" y="6059390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6" name="Google Shape;1266;p1"/>
          <p:cNvCxnSpPr/>
          <p:nvPr/>
        </p:nvCxnSpPr>
        <p:spPr>
          <a:xfrm rot="10800000">
            <a:off x="9890337" y="4129629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7" name="Google Shape;1267;p1"/>
          <p:cNvCxnSpPr/>
          <p:nvPr/>
        </p:nvCxnSpPr>
        <p:spPr>
          <a:xfrm rot="10800000">
            <a:off x="9512964" y="4515572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8" name="Google Shape;1268;p1"/>
          <p:cNvCxnSpPr/>
          <p:nvPr/>
        </p:nvCxnSpPr>
        <p:spPr>
          <a:xfrm rot="10800000">
            <a:off x="9135582" y="4901515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9" name="Google Shape;1269;p1"/>
          <p:cNvCxnSpPr/>
          <p:nvPr/>
        </p:nvCxnSpPr>
        <p:spPr>
          <a:xfrm rot="10800000">
            <a:off x="9135582" y="5287457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0" name="Google Shape;1270;p1"/>
          <p:cNvCxnSpPr/>
          <p:nvPr/>
        </p:nvCxnSpPr>
        <p:spPr>
          <a:xfrm rot="10800000">
            <a:off x="9512964" y="4901515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1" name="Google Shape;1271;p1"/>
          <p:cNvCxnSpPr/>
          <p:nvPr/>
        </p:nvCxnSpPr>
        <p:spPr>
          <a:xfrm rot="10800000">
            <a:off x="9890337" y="4901515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2" name="Google Shape;1272;p1"/>
          <p:cNvCxnSpPr/>
          <p:nvPr/>
        </p:nvCxnSpPr>
        <p:spPr>
          <a:xfrm>
            <a:off x="10267612" y="5657316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3" name="Google Shape;1273;p1"/>
          <p:cNvCxnSpPr/>
          <p:nvPr/>
        </p:nvCxnSpPr>
        <p:spPr>
          <a:xfrm>
            <a:off x="9857290" y="5655558"/>
            <a:ext cx="44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4" name="Google Shape;1274;p1"/>
          <p:cNvCxnSpPr/>
          <p:nvPr/>
        </p:nvCxnSpPr>
        <p:spPr>
          <a:xfrm>
            <a:off x="9668900" y="6369133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1"/>
          <p:cNvCxnSpPr/>
          <p:nvPr/>
        </p:nvCxnSpPr>
        <p:spPr>
          <a:xfrm>
            <a:off x="9291527" y="6369133"/>
            <a:ext cx="377400" cy="38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6" name="Google Shape;1276;p1"/>
          <p:cNvSpPr/>
          <p:nvPr/>
        </p:nvSpPr>
        <p:spPr>
          <a:xfrm>
            <a:off x="1014000" y="27811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1"/>
          <p:cNvSpPr/>
          <p:nvPr/>
        </p:nvSpPr>
        <p:spPr>
          <a:xfrm>
            <a:off x="1014000" y="31675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1"/>
          <p:cNvSpPr/>
          <p:nvPr/>
        </p:nvSpPr>
        <p:spPr>
          <a:xfrm>
            <a:off x="1014000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1"/>
          <p:cNvSpPr/>
          <p:nvPr/>
        </p:nvSpPr>
        <p:spPr>
          <a:xfrm>
            <a:off x="1014000" y="39404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1"/>
          <p:cNvSpPr/>
          <p:nvPr/>
        </p:nvSpPr>
        <p:spPr>
          <a:xfrm>
            <a:off x="1014000" y="43269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1"/>
          <p:cNvSpPr/>
          <p:nvPr/>
        </p:nvSpPr>
        <p:spPr>
          <a:xfrm>
            <a:off x="1014000" y="47134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1"/>
          <p:cNvSpPr/>
          <p:nvPr/>
        </p:nvSpPr>
        <p:spPr>
          <a:xfrm>
            <a:off x="1014000" y="50998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1"/>
          <p:cNvSpPr/>
          <p:nvPr/>
        </p:nvSpPr>
        <p:spPr>
          <a:xfrm>
            <a:off x="1014000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1"/>
          <p:cNvSpPr/>
          <p:nvPr/>
        </p:nvSpPr>
        <p:spPr>
          <a:xfrm>
            <a:off x="1014000" y="587276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1"/>
          <p:cNvSpPr/>
          <p:nvPr/>
        </p:nvSpPr>
        <p:spPr>
          <a:xfrm>
            <a:off x="1014000" y="6259215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1"/>
          <p:cNvSpPr/>
          <p:nvPr/>
        </p:nvSpPr>
        <p:spPr>
          <a:xfrm>
            <a:off x="1391875" y="27811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1"/>
          <p:cNvSpPr/>
          <p:nvPr/>
        </p:nvSpPr>
        <p:spPr>
          <a:xfrm>
            <a:off x="1391875" y="31675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1"/>
          <p:cNvSpPr/>
          <p:nvPr/>
        </p:nvSpPr>
        <p:spPr>
          <a:xfrm>
            <a:off x="1391875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1"/>
          <p:cNvSpPr/>
          <p:nvPr/>
        </p:nvSpPr>
        <p:spPr>
          <a:xfrm>
            <a:off x="1391875" y="39404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1"/>
          <p:cNvSpPr/>
          <p:nvPr/>
        </p:nvSpPr>
        <p:spPr>
          <a:xfrm>
            <a:off x="1391875" y="43269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"/>
          <p:cNvSpPr/>
          <p:nvPr/>
        </p:nvSpPr>
        <p:spPr>
          <a:xfrm>
            <a:off x="1391875" y="47134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1"/>
          <p:cNvSpPr/>
          <p:nvPr/>
        </p:nvSpPr>
        <p:spPr>
          <a:xfrm>
            <a:off x="1391875" y="509985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1"/>
          <p:cNvSpPr/>
          <p:nvPr/>
        </p:nvSpPr>
        <p:spPr>
          <a:xfrm>
            <a:off x="1391875" y="548630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1"/>
          <p:cNvSpPr/>
          <p:nvPr/>
        </p:nvSpPr>
        <p:spPr>
          <a:xfrm>
            <a:off x="1391875" y="587276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1"/>
          <p:cNvSpPr/>
          <p:nvPr/>
        </p:nvSpPr>
        <p:spPr>
          <a:xfrm>
            <a:off x="1391875" y="6259215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1"/>
          <p:cNvSpPr/>
          <p:nvPr/>
        </p:nvSpPr>
        <p:spPr>
          <a:xfrm>
            <a:off x="1769751" y="2781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1"/>
          <p:cNvSpPr/>
          <p:nvPr/>
        </p:nvSpPr>
        <p:spPr>
          <a:xfrm>
            <a:off x="1769751" y="31675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"/>
          <p:cNvSpPr/>
          <p:nvPr/>
        </p:nvSpPr>
        <p:spPr>
          <a:xfrm>
            <a:off x="1769751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"/>
          <p:cNvSpPr/>
          <p:nvPr/>
        </p:nvSpPr>
        <p:spPr>
          <a:xfrm>
            <a:off x="1769751" y="39404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1"/>
          <p:cNvSpPr/>
          <p:nvPr/>
        </p:nvSpPr>
        <p:spPr>
          <a:xfrm>
            <a:off x="1769751" y="43269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"/>
          <p:cNvSpPr/>
          <p:nvPr/>
        </p:nvSpPr>
        <p:spPr>
          <a:xfrm>
            <a:off x="1769751" y="47134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"/>
          <p:cNvSpPr/>
          <p:nvPr/>
        </p:nvSpPr>
        <p:spPr>
          <a:xfrm>
            <a:off x="1769751" y="509985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1"/>
          <p:cNvSpPr/>
          <p:nvPr/>
        </p:nvSpPr>
        <p:spPr>
          <a:xfrm>
            <a:off x="1769751" y="5486309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"/>
          <p:cNvSpPr/>
          <p:nvPr/>
        </p:nvSpPr>
        <p:spPr>
          <a:xfrm>
            <a:off x="1769751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1"/>
          <p:cNvSpPr/>
          <p:nvPr/>
        </p:nvSpPr>
        <p:spPr>
          <a:xfrm>
            <a:off x="1769751" y="62592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6" name="Google Shape;1306;p1"/>
          <p:cNvSpPr/>
          <p:nvPr/>
        </p:nvSpPr>
        <p:spPr>
          <a:xfrm>
            <a:off x="2147626" y="2781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7" name="Google Shape;1307;p1"/>
          <p:cNvSpPr/>
          <p:nvPr/>
        </p:nvSpPr>
        <p:spPr>
          <a:xfrm>
            <a:off x="2147626" y="316759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1"/>
          <p:cNvSpPr/>
          <p:nvPr/>
        </p:nvSpPr>
        <p:spPr>
          <a:xfrm>
            <a:off x="2147626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1"/>
          <p:cNvSpPr/>
          <p:nvPr/>
        </p:nvSpPr>
        <p:spPr>
          <a:xfrm>
            <a:off x="2147626" y="39404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1"/>
          <p:cNvSpPr/>
          <p:nvPr/>
        </p:nvSpPr>
        <p:spPr>
          <a:xfrm>
            <a:off x="2147626" y="43269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"/>
          <p:cNvSpPr/>
          <p:nvPr/>
        </p:nvSpPr>
        <p:spPr>
          <a:xfrm>
            <a:off x="2147626" y="4713403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2" name="Google Shape;1312;p1"/>
          <p:cNvSpPr/>
          <p:nvPr/>
        </p:nvSpPr>
        <p:spPr>
          <a:xfrm>
            <a:off x="2147626" y="509985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1"/>
          <p:cNvSpPr/>
          <p:nvPr/>
        </p:nvSpPr>
        <p:spPr>
          <a:xfrm>
            <a:off x="2147626" y="5486309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4" name="Google Shape;1314;p1"/>
          <p:cNvSpPr/>
          <p:nvPr/>
        </p:nvSpPr>
        <p:spPr>
          <a:xfrm>
            <a:off x="2147626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1"/>
          <p:cNvSpPr/>
          <p:nvPr/>
        </p:nvSpPr>
        <p:spPr>
          <a:xfrm>
            <a:off x="2147626" y="62592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"/>
          <p:cNvSpPr/>
          <p:nvPr/>
        </p:nvSpPr>
        <p:spPr>
          <a:xfrm>
            <a:off x="2525502" y="2781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"/>
          <p:cNvSpPr/>
          <p:nvPr/>
        </p:nvSpPr>
        <p:spPr>
          <a:xfrm>
            <a:off x="2525502" y="31675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"/>
          <p:cNvSpPr/>
          <p:nvPr/>
        </p:nvSpPr>
        <p:spPr>
          <a:xfrm>
            <a:off x="2525502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"/>
          <p:cNvSpPr/>
          <p:nvPr/>
        </p:nvSpPr>
        <p:spPr>
          <a:xfrm>
            <a:off x="2525502" y="39404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"/>
          <p:cNvSpPr/>
          <p:nvPr/>
        </p:nvSpPr>
        <p:spPr>
          <a:xfrm>
            <a:off x="2525502" y="43269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"/>
          <p:cNvSpPr/>
          <p:nvPr/>
        </p:nvSpPr>
        <p:spPr>
          <a:xfrm>
            <a:off x="2525502" y="4713403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"/>
          <p:cNvSpPr/>
          <p:nvPr/>
        </p:nvSpPr>
        <p:spPr>
          <a:xfrm>
            <a:off x="2525502" y="5099856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"/>
          <p:cNvSpPr/>
          <p:nvPr/>
        </p:nvSpPr>
        <p:spPr>
          <a:xfrm>
            <a:off x="2525502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"/>
          <p:cNvSpPr/>
          <p:nvPr/>
        </p:nvSpPr>
        <p:spPr>
          <a:xfrm>
            <a:off x="2525502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"/>
          <p:cNvSpPr/>
          <p:nvPr/>
        </p:nvSpPr>
        <p:spPr>
          <a:xfrm>
            <a:off x="2525502" y="62592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"/>
          <p:cNvSpPr/>
          <p:nvPr/>
        </p:nvSpPr>
        <p:spPr>
          <a:xfrm>
            <a:off x="2903377" y="2781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1"/>
          <p:cNvSpPr/>
          <p:nvPr/>
        </p:nvSpPr>
        <p:spPr>
          <a:xfrm>
            <a:off x="2903377" y="31675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1"/>
          <p:cNvSpPr/>
          <p:nvPr/>
        </p:nvSpPr>
        <p:spPr>
          <a:xfrm>
            <a:off x="2903377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1"/>
          <p:cNvSpPr/>
          <p:nvPr/>
        </p:nvSpPr>
        <p:spPr>
          <a:xfrm>
            <a:off x="2903377" y="394049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1"/>
          <p:cNvSpPr/>
          <p:nvPr/>
        </p:nvSpPr>
        <p:spPr>
          <a:xfrm>
            <a:off x="2903377" y="4326950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1"/>
          <p:cNvSpPr/>
          <p:nvPr/>
        </p:nvSpPr>
        <p:spPr>
          <a:xfrm>
            <a:off x="2903377" y="47134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1"/>
          <p:cNvSpPr/>
          <p:nvPr/>
        </p:nvSpPr>
        <p:spPr>
          <a:xfrm>
            <a:off x="2903377" y="50998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3" name="Google Shape;1333;p1"/>
          <p:cNvSpPr/>
          <p:nvPr/>
        </p:nvSpPr>
        <p:spPr>
          <a:xfrm>
            <a:off x="2903377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1"/>
          <p:cNvSpPr/>
          <p:nvPr/>
        </p:nvSpPr>
        <p:spPr>
          <a:xfrm>
            <a:off x="2903377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1"/>
          <p:cNvSpPr/>
          <p:nvPr/>
        </p:nvSpPr>
        <p:spPr>
          <a:xfrm>
            <a:off x="2903377" y="62592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1"/>
          <p:cNvSpPr/>
          <p:nvPr/>
        </p:nvSpPr>
        <p:spPr>
          <a:xfrm>
            <a:off x="3281252" y="27811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1"/>
          <p:cNvSpPr/>
          <p:nvPr/>
        </p:nvSpPr>
        <p:spPr>
          <a:xfrm>
            <a:off x="3281252" y="31675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1"/>
          <p:cNvSpPr/>
          <p:nvPr/>
        </p:nvSpPr>
        <p:spPr>
          <a:xfrm>
            <a:off x="3281252" y="35540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1"/>
          <p:cNvSpPr/>
          <p:nvPr/>
        </p:nvSpPr>
        <p:spPr>
          <a:xfrm>
            <a:off x="3281252" y="394049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1"/>
          <p:cNvSpPr/>
          <p:nvPr/>
        </p:nvSpPr>
        <p:spPr>
          <a:xfrm>
            <a:off x="3281252" y="43269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"/>
          <p:cNvSpPr/>
          <p:nvPr/>
        </p:nvSpPr>
        <p:spPr>
          <a:xfrm>
            <a:off x="3281252" y="47134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"/>
          <p:cNvSpPr/>
          <p:nvPr/>
        </p:nvSpPr>
        <p:spPr>
          <a:xfrm>
            <a:off x="3281252" y="50998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"/>
          <p:cNvSpPr/>
          <p:nvPr/>
        </p:nvSpPr>
        <p:spPr>
          <a:xfrm>
            <a:off x="3281252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"/>
          <p:cNvSpPr/>
          <p:nvPr/>
        </p:nvSpPr>
        <p:spPr>
          <a:xfrm>
            <a:off x="3281252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1"/>
          <p:cNvSpPr/>
          <p:nvPr/>
        </p:nvSpPr>
        <p:spPr>
          <a:xfrm>
            <a:off x="3281252" y="62592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1"/>
          <p:cNvSpPr/>
          <p:nvPr/>
        </p:nvSpPr>
        <p:spPr>
          <a:xfrm>
            <a:off x="3659128" y="27811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1"/>
          <p:cNvSpPr/>
          <p:nvPr/>
        </p:nvSpPr>
        <p:spPr>
          <a:xfrm>
            <a:off x="3659128" y="3167591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"/>
          <p:cNvSpPr/>
          <p:nvPr/>
        </p:nvSpPr>
        <p:spPr>
          <a:xfrm>
            <a:off x="3659128" y="3554044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1"/>
          <p:cNvSpPr/>
          <p:nvPr/>
        </p:nvSpPr>
        <p:spPr>
          <a:xfrm>
            <a:off x="3659128" y="394049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1"/>
          <p:cNvSpPr/>
          <p:nvPr/>
        </p:nvSpPr>
        <p:spPr>
          <a:xfrm>
            <a:off x="3659128" y="43269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1"/>
          <p:cNvSpPr/>
          <p:nvPr/>
        </p:nvSpPr>
        <p:spPr>
          <a:xfrm>
            <a:off x="3659128" y="47134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1"/>
          <p:cNvSpPr/>
          <p:nvPr/>
        </p:nvSpPr>
        <p:spPr>
          <a:xfrm>
            <a:off x="3659128" y="50998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1"/>
          <p:cNvSpPr/>
          <p:nvPr/>
        </p:nvSpPr>
        <p:spPr>
          <a:xfrm>
            <a:off x="3659128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1"/>
          <p:cNvSpPr/>
          <p:nvPr/>
        </p:nvSpPr>
        <p:spPr>
          <a:xfrm>
            <a:off x="3659128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5" name="Google Shape;1355;p1"/>
          <p:cNvSpPr/>
          <p:nvPr/>
        </p:nvSpPr>
        <p:spPr>
          <a:xfrm>
            <a:off x="3659128" y="62592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1"/>
          <p:cNvSpPr/>
          <p:nvPr/>
        </p:nvSpPr>
        <p:spPr>
          <a:xfrm>
            <a:off x="4037006" y="278113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1"/>
          <p:cNvSpPr/>
          <p:nvPr/>
        </p:nvSpPr>
        <p:spPr>
          <a:xfrm>
            <a:off x="4037006" y="3167591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p1"/>
          <p:cNvSpPr/>
          <p:nvPr/>
        </p:nvSpPr>
        <p:spPr>
          <a:xfrm>
            <a:off x="4037006" y="355404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1"/>
          <p:cNvSpPr/>
          <p:nvPr/>
        </p:nvSpPr>
        <p:spPr>
          <a:xfrm>
            <a:off x="4037006" y="394049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1"/>
          <p:cNvSpPr/>
          <p:nvPr/>
        </p:nvSpPr>
        <p:spPr>
          <a:xfrm>
            <a:off x="4037006" y="43269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1"/>
          <p:cNvSpPr/>
          <p:nvPr/>
        </p:nvSpPr>
        <p:spPr>
          <a:xfrm>
            <a:off x="4037006" y="47134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1"/>
          <p:cNvSpPr/>
          <p:nvPr/>
        </p:nvSpPr>
        <p:spPr>
          <a:xfrm>
            <a:off x="4037006" y="50998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"/>
          <p:cNvSpPr/>
          <p:nvPr/>
        </p:nvSpPr>
        <p:spPr>
          <a:xfrm>
            <a:off x="4037006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"/>
          <p:cNvSpPr/>
          <p:nvPr/>
        </p:nvSpPr>
        <p:spPr>
          <a:xfrm>
            <a:off x="4037006" y="58727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"/>
          <p:cNvSpPr/>
          <p:nvPr/>
        </p:nvSpPr>
        <p:spPr>
          <a:xfrm>
            <a:off x="4037006" y="62592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"/>
          <p:cNvSpPr/>
          <p:nvPr/>
        </p:nvSpPr>
        <p:spPr>
          <a:xfrm>
            <a:off x="4414881" y="278113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1"/>
          <p:cNvSpPr/>
          <p:nvPr/>
        </p:nvSpPr>
        <p:spPr>
          <a:xfrm>
            <a:off x="4414881" y="316759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1"/>
          <p:cNvSpPr/>
          <p:nvPr/>
        </p:nvSpPr>
        <p:spPr>
          <a:xfrm>
            <a:off x="4414881" y="355404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1"/>
          <p:cNvSpPr/>
          <p:nvPr/>
        </p:nvSpPr>
        <p:spPr>
          <a:xfrm>
            <a:off x="4414881" y="394049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"/>
          <p:cNvSpPr/>
          <p:nvPr/>
        </p:nvSpPr>
        <p:spPr>
          <a:xfrm>
            <a:off x="4414881" y="43269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1"/>
          <p:cNvSpPr/>
          <p:nvPr/>
        </p:nvSpPr>
        <p:spPr>
          <a:xfrm>
            <a:off x="4414881" y="47134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1"/>
          <p:cNvSpPr/>
          <p:nvPr/>
        </p:nvSpPr>
        <p:spPr>
          <a:xfrm>
            <a:off x="4414881" y="50998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1"/>
          <p:cNvSpPr/>
          <p:nvPr/>
        </p:nvSpPr>
        <p:spPr>
          <a:xfrm>
            <a:off x="4414881" y="54863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1"/>
          <p:cNvSpPr/>
          <p:nvPr/>
        </p:nvSpPr>
        <p:spPr>
          <a:xfrm>
            <a:off x="4414881" y="587276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1"/>
          <p:cNvSpPr/>
          <p:nvPr/>
        </p:nvSpPr>
        <p:spPr>
          <a:xfrm>
            <a:off x="4414881" y="62592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1"/>
          <p:cNvSpPr txBox="1"/>
          <p:nvPr/>
        </p:nvSpPr>
        <p:spPr>
          <a:xfrm>
            <a:off x="610275" y="191800"/>
            <a:ext cx="11011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 job: </a:t>
            </a: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rite a function that receives the game state, and returns attack direction for each cell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1"/>
          <p:cNvSpPr txBox="1"/>
          <p:nvPr/>
        </p:nvSpPr>
        <p:spPr>
          <a:xfrm>
            <a:off x="129500" y="1303900"/>
            <a:ext cx="551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Input: 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[game_H, game_W]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(0 empty, 1 wall, 2 friendly, 3 enemy_0, …)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or: </a:t>
            </a:r>
            <a:r>
              <a:rPr b="1"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[C, game_H, game_W] (one hot)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1"/>
          <p:cNvSpPr txBox="1"/>
          <p:nvPr/>
        </p:nvSpPr>
        <p:spPr>
          <a:xfrm>
            <a:off x="5855550" y="1608050"/>
            <a:ext cx="6126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Output: 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[game_H, game_w] (coords encoded as ints)</a:t>
            </a:r>
            <a:endParaRPr b="1"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or: </a:t>
            </a:r>
            <a:r>
              <a:rPr b="1"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[attack_h, attack_w, game_H, game_W]</a:t>
            </a:r>
            <a:endParaRPr b="1" i="0" sz="2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1ead10c422a_0_0"/>
          <p:cNvSpPr/>
          <p:nvPr/>
        </p:nvSpPr>
        <p:spPr>
          <a:xfrm>
            <a:off x="4189406" y="40221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g1ead10c422a_0_0"/>
          <p:cNvSpPr/>
          <p:nvPr/>
        </p:nvSpPr>
        <p:spPr>
          <a:xfrm>
            <a:off x="4189406" y="44086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g1ead10c422a_0_0"/>
          <p:cNvSpPr/>
          <p:nvPr/>
        </p:nvSpPr>
        <p:spPr>
          <a:xfrm>
            <a:off x="4567281" y="40221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Google Shape;1386;g1ead10c422a_0_0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Designing an Agent</a:t>
            </a:r>
            <a:endParaRPr/>
          </a:p>
        </p:txBody>
      </p:sp>
      <p:sp>
        <p:nvSpPr>
          <p:cNvPr id="1387" name="Google Shape;1387;g1ead10c422a_0_0"/>
          <p:cNvSpPr txBox="1"/>
          <p:nvPr>
            <p:ph type="ctrTitle"/>
          </p:nvPr>
        </p:nvSpPr>
        <p:spPr>
          <a:xfrm flipH="1">
            <a:off x="111275" y="1707525"/>
            <a:ext cx="62670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/>
              <a:t>What policy() sees per cell</a:t>
            </a:r>
            <a:endParaRPr sz="3000"/>
          </a:p>
        </p:txBody>
      </p:sp>
      <p:sp>
        <p:nvSpPr>
          <p:cNvPr id="1388" name="Google Shape;1388;g1ead10c422a_0_0"/>
          <p:cNvSpPr txBox="1"/>
          <p:nvPr>
            <p:ph type="ctrTitle"/>
          </p:nvPr>
        </p:nvSpPr>
        <p:spPr>
          <a:xfrm flipH="1">
            <a:off x="5881625" y="1710900"/>
            <a:ext cx="5835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/>
              <a:t>What policy() does per cell</a:t>
            </a:r>
            <a:endParaRPr sz="3000"/>
          </a:p>
        </p:txBody>
      </p:sp>
      <p:sp>
        <p:nvSpPr>
          <p:cNvPr id="1389" name="Google Shape;1389;g1ead10c422a_0_0"/>
          <p:cNvSpPr/>
          <p:nvPr/>
        </p:nvSpPr>
        <p:spPr>
          <a:xfrm>
            <a:off x="1166400" y="24763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g1ead10c422a_0_0"/>
          <p:cNvSpPr/>
          <p:nvPr/>
        </p:nvSpPr>
        <p:spPr>
          <a:xfrm>
            <a:off x="1166400" y="28627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g1ead10c422a_0_0"/>
          <p:cNvSpPr/>
          <p:nvPr/>
        </p:nvSpPr>
        <p:spPr>
          <a:xfrm>
            <a:off x="1166400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g1ead10c422a_0_0"/>
          <p:cNvSpPr/>
          <p:nvPr/>
        </p:nvSpPr>
        <p:spPr>
          <a:xfrm>
            <a:off x="1166400" y="36356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g1ead10c422a_0_0"/>
          <p:cNvSpPr/>
          <p:nvPr/>
        </p:nvSpPr>
        <p:spPr>
          <a:xfrm>
            <a:off x="1166400" y="40221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g1ead10c422a_0_0"/>
          <p:cNvSpPr/>
          <p:nvPr/>
        </p:nvSpPr>
        <p:spPr>
          <a:xfrm>
            <a:off x="1166400" y="44086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g1ead10c422a_0_0"/>
          <p:cNvSpPr/>
          <p:nvPr/>
        </p:nvSpPr>
        <p:spPr>
          <a:xfrm>
            <a:off x="1166400" y="47950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g1ead10c422a_0_0"/>
          <p:cNvSpPr/>
          <p:nvPr/>
        </p:nvSpPr>
        <p:spPr>
          <a:xfrm>
            <a:off x="1166400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g1ead10c422a_0_0"/>
          <p:cNvSpPr/>
          <p:nvPr/>
        </p:nvSpPr>
        <p:spPr>
          <a:xfrm>
            <a:off x="1166400" y="556796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8" name="Google Shape;1398;g1ead10c422a_0_0"/>
          <p:cNvSpPr/>
          <p:nvPr/>
        </p:nvSpPr>
        <p:spPr>
          <a:xfrm>
            <a:off x="1166400" y="5954415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g1ead10c422a_0_0"/>
          <p:cNvSpPr/>
          <p:nvPr/>
        </p:nvSpPr>
        <p:spPr>
          <a:xfrm>
            <a:off x="1544275" y="24763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g1ead10c422a_0_0"/>
          <p:cNvSpPr/>
          <p:nvPr/>
        </p:nvSpPr>
        <p:spPr>
          <a:xfrm>
            <a:off x="1544275" y="28627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g1ead10c422a_0_0"/>
          <p:cNvSpPr/>
          <p:nvPr/>
        </p:nvSpPr>
        <p:spPr>
          <a:xfrm>
            <a:off x="1544275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g1ead10c422a_0_0"/>
          <p:cNvSpPr/>
          <p:nvPr/>
        </p:nvSpPr>
        <p:spPr>
          <a:xfrm>
            <a:off x="1544275" y="36356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g1ead10c422a_0_0"/>
          <p:cNvSpPr/>
          <p:nvPr/>
        </p:nvSpPr>
        <p:spPr>
          <a:xfrm>
            <a:off x="1544275" y="40221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g1ead10c422a_0_0"/>
          <p:cNvSpPr/>
          <p:nvPr/>
        </p:nvSpPr>
        <p:spPr>
          <a:xfrm>
            <a:off x="1544275" y="44086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g1ead10c422a_0_0"/>
          <p:cNvSpPr/>
          <p:nvPr/>
        </p:nvSpPr>
        <p:spPr>
          <a:xfrm>
            <a:off x="1544275" y="479505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g1ead10c422a_0_0"/>
          <p:cNvSpPr/>
          <p:nvPr/>
        </p:nvSpPr>
        <p:spPr>
          <a:xfrm>
            <a:off x="1544275" y="518150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g1ead10c422a_0_0"/>
          <p:cNvSpPr/>
          <p:nvPr/>
        </p:nvSpPr>
        <p:spPr>
          <a:xfrm>
            <a:off x="1544275" y="556796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g1ead10c422a_0_0"/>
          <p:cNvSpPr/>
          <p:nvPr/>
        </p:nvSpPr>
        <p:spPr>
          <a:xfrm>
            <a:off x="1544275" y="5954415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g1ead10c422a_0_0"/>
          <p:cNvSpPr/>
          <p:nvPr/>
        </p:nvSpPr>
        <p:spPr>
          <a:xfrm>
            <a:off x="1922151" y="24763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g1ead10c422a_0_0"/>
          <p:cNvSpPr/>
          <p:nvPr/>
        </p:nvSpPr>
        <p:spPr>
          <a:xfrm>
            <a:off x="1922151" y="28627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g1ead10c422a_0_0"/>
          <p:cNvSpPr/>
          <p:nvPr/>
        </p:nvSpPr>
        <p:spPr>
          <a:xfrm>
            <a:off x="1922151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g1ead10c422a_0_0"/>
          <p:cNvSpPr/>
          <p:nvPr/>
        </p:nvSpPr>
        <p:spPr>
          <a:xfrm>
            <a:off x="1922151" y="36356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g1ead10c422a_0_0"/>
          <p:cNvSpPr/>
          <p:nvPr/>
        </p:nvSpPr>
        <p:spPr>
          <a:xfrm>
            <a:off x="1922151" y="40221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g1ead10c422a_0_0"/>
          <p:cNvSpPr/>
          <p:nvPr/>
        </p:nvSpPr>
        <p:spPr>
          <a:xfrm>
            <a:off x="1922151" y="44086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g1ead10c422a_0_0"/>
          <p:cNvSpPr/>
          <p:nvPr/>
        </p:nvSpPr>
        <p:spPr>
          <a:xfrm>
            <a:off x="1922151" y="479505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g1ead10c422a_0_0"/>
          <p:cNvSpPr/>
          <p:nvPr/>
        </p:nvSpPr>
        <p:spPr>
          <a:xfrm>
            <a:off x="1922151" y="5181509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7" name="Google Shape;1417;g1ead10c422a_0_0"/>
          <p:cNvSpPr/>
          <p:nvPr/>
        </p:nvSpPr>
        <p:spPr>
          <a:xfrm>
            <a:off x="1922151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g1ead10c422a_0_0"/>
          <p:cNvSpPr/>
          <p:nvPr/>
        </p:nvSpPr>
        <p:spPr>
          <a:xfrm>
            <a:off x="1922151" y="59544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g1ead10c422a_0_0"/>
          <p:cNvSpPr/>
          <p:nvPr/>
        </p:nvSpPr>
        <p:spPr>
          <a:xfrm>
            <a:off x="2300026" y="24763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g1ead10c422a_0_0"/>
          <p:cNvSpPr/>
          <p:nvPr/>
        </p:nvSpPr>
        <p:spPr>
          <a:xfrm>
            <a:off x="2300026" y="286279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g1ead10c422a_0_0"/>
          <p:cNvSpPr/>
          <p:nvPr/>
        </p:nvSpPr>
        <p:spPr>
          <a:xfrm>
            <a:off x="2300026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g1ead10c422a_0_0"/>
          <p:cNvSpPr/>
          <p:nvPr/>
        </p:nvSpPr>
        <p:spPr>
          <a:xfrm>
            <a:off x="2300026" y="36356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g1ead10c422a_0_0"/>
          <p:cNvSpPr/>
          <p:nvPr/>
        </p:nvSpPr>
        <p:spPr>
          <a:xfrm>
            <a:off x="2300026" y="40221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g1ead10c422a_0_0"/>
          <p:cNvSpPr/>
          <p:nvPr/>
        </p:nvSpPr>
        <p:spPr>
          <a:xfrm>
            <a:off x="2300026" y="4408603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g1ead10c422a_0_0"/>
          <p:cNvSpPr/>
          <p:nvPr/>
        </p:nvSpPr>
        <p:spPr>
          <a:xfrm>
            <a:off x="2300026" y="479505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g1ead10c422a_0_0"/>
          <p:cNvSpPr/>
          <p:nvPr/>
        </p:nvSpPr>
        <p:spPr>
          <a:xfrm>
            <a:off x="2300026" y="5181509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g1ead10c422a_0_0"/>
          <p:cNvSpPr/>
          <p:nvPr/>
        </p:nvSpPr>
        <p:spPr>
          <a:xfrm>
            <a:off x="2300026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g1ead10c422a_0_0"/>
          <p:cNvSpPr/>
          <p:nvPr/>
        </p:nvSpPr>
        <p:spPr>
          <a:xfrm>
            <a:off x="2300026" y="59544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g1ead10c422a_0_0"/>
          <p:cNvSpPr/>
          <p:nvPr/>
        </p:nvSpPr>
        <p:spPr>
          <a:xfrm>
            <a:off x="2677902" y="24763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g1ead10c422a_0_0"/>
          <p:cNvSpPr/>
          <p:nvPr/>
        </p:nvSpPr>
        <p:spPr>
          <a:xfrm>
            <a:off x="2677902" y="28627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1ead10c422a_0_0"/>
          <p:cNvSpPr/>
          <p:nvPr/>
        </p:nvSpPr>
        <p:spPr>
          <a:xfrm>
            <a:off x="2677902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g1ead10c422a_0_0"/>
          <p:cNvSpPr/>
          <p:nvPr/>
        </p:nvSpPr>
        <p:spPr>
          <a:xfrm>
            <a:off x="2677902" y="363569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g1ead10c422a_0_0"/>
          <p:cNvSpPr/>
          <p:nvPr/>
        </p:nvSpPr>
        <p:spPr>
          <a:xfrm>
            <a:off x="2677902" y="402215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g1ead10c422a_0_0"/>
          <p:cNvSpPr/>
          <p:nvPr/>
        </p:nvSpPr>
        <p:spPr>
          <a:xfrm>
            <a:off x="2677902" y="4408603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g1ead10c422a_0_0"/>
          <p:cNvSpPr/>
          <p:nvPr/>
        </p:nvSpPr>
        <p:spPr>
          <a:xfrm>
            <a:off x="2677902" y="4795056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g1ead10c422a_0_0"/>
          <p:cNvSpPr/>
          <p:nvPr/>
        </p:nvSpPr>
        <p:spPr>
          <a:xfrm>
            <a:off x="2677902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g1ead10c422a_0_0"/>
          <p:cNvSpPr/>
          <p:nvPr/>
        </p:nvSpPr>
        <p:spPr>
          <a:xfrm>
            <a:off x="2677902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g1ead10c422a_0_0"/>
          <p:cNvSpPr/>
          <p:nvPr/>
        </p:nvSpPr>
        <p:spPr>
          <a:xfrm>
            <a:off x="2677902" y="59544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g1ead10c422a_0_0"/>
          <p:cNvSpPr/>
          <p:nvPr/>
        </p:nvSpPr>
        <p:spPr>
          <a:xfrm>
            <a:off x="3055777" y="24763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g1ead10c422a_0_0"/>
          <p:cNvSpPr/>
          <p:nvPr/>
        </p:nvSpPr>
        <p:spPr>
          <a:xfrm>
            <a:off x="3055777" y="28627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g1ead10c422a_0_0"/>
          <p:cNvSpPr/>
          <p:nvPr/>
        </p:nvSpPr>
        <p:spPr>
          <a:xfrm>
            <a:off x="3055777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g1ead10c422a_0_0"/>
          <p:cNvSpPr/>
          <p:nvPr/>
        </p:nvSpPr>
        <p:spPr>
          <a:xfrm>
            <a:off x="3055777" y="363569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g1ead10c422a_0_0"/>
          <p:cNvSpPr/>
          <p:nvPr/>
        </p:nvSpPr>
        <p:spPr>
          <a:xfrm>
            <a:off x="3055777" y="4022150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g1ead10c422a_0_0"/>
          <p:cNvSpPr/>
          <p:nvPr/>
        </p:nvSpPr>
        <p:spPr>
          <a:xfrm>
            <a:off x="3055777" y="44086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g1ead10c422a_0_0"/>
          <p:cNvSpPr/>
          <p:nvPr/>
        </p:nvSpPr>
        <p:spPr>
          <a:xfrm>
            <a:off x="3055777" y="47950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g1ead10c422a_0_0"/>
          <p:cNvSpPr/>
          <p:nvPr/>
        </p:nvSpPr>
        <p:spPr>
          <a:xfrm>
            <a:off x="3055777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g1ead10c422a_0_0"/>
          <p:cNvSpPr/>
          <p:nvPr/>
        </p:nvSpPr>
        <p:spPr>
          <a:xfrm>
            <a:off x="3055777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g1ead10c422a_0_0"/>
          <p:cNvSpPr/>
          <p:nvPr/>
        </p:nvSpPr>
        <p:spPr>
          <a:xfrm>
            <a:off x="3055777" y="595441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g1ead10c422a_0_0"/>
          <p:cNvSpPr/>
          <p:nvPr/>
        </p:nvSpPr>
        <p:spPr>
          <a:xfrm>
            <a:off x="3433652" y="24763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g1ead10c422a_0_0"/>
          <p:cNvSpPr/>
          <p:nvPr/>
        </p:nvSpPr>
        <p:spPr>
          <a:xfrm>
            <a:off x="3433652" y="286279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g1ead10c422a_0_0"/>
          <p:cNvSpPr/>
          <p:nvPr/>
        </p:nvSpPr>
        <p:spPr>
          <a:xfrm>
            <a:off x="3433652" y="324924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g1ead10c422a_0_0"/>
          <p:cNvSpPr/>
          <p:nvPr/>
        </p:nvSpPr>
        <p:spPr>
          <a:xfrm>
            <a:off x="3433652" y="363569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g1ead10c422a_0_0"/>
          <p:cNvSpPr/>
          <p:nvPr/>
        </p:nvSpPr>
        <p:spPr>
          <a:xfrm>
            <a:off x="3433652" y="40221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g1ead10c422a_0_0"/>
          <p:cNvSpPr/>
          <p:nvPr/>
        </p:nvSpPr>
        <p:spPr>
          <a:xfrm>
            <a:off x="3433652" y="44086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g1ead10c422a_0_0"/>
          <p:cNvSpPr/>
          <p:nvPr/>
        </p:nvSpPr>
        <p:spPr>
          <a:xfrm>
            <a:off x="3433652" y="47950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g1ead10c422a_0_0"/>
          <p:cNvSpPr/>
          <p:nvPr/>
        </p:nvSpPr>
        <p:spPr>
          <a:xfrm>
            <a:off x="3433652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g1ead10c422a_0_0"/>
          <p:cNvSpPr/>
          <p:nvPr/>
        </p:nvSpPr>
        <p:spPr>
          <a:xfrm>
            <a:off x="3433652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g1ead10c422a_0_0"/>
          <p:cNvSpPr/>
          <p:nvPr/>
        </p:nvSpPr>
        <p:spPr>
          <a:xfrm>
            <a:off x="3433652" y="59544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g1ead10c422a_0_0"/>
          <p:cNvSpPr/>
          <p:nvPr/>
        </p:nvSpPr>
        <p:spPr>
          <a:xfrm>
            <a:off x="3811528" y="24763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g1ead10c422a_0_0"/>
          <p:cNvSpPr/>
          <p:nvPr/>
        </p:nvSpPr>
        <p:spPr>
          <a:xfrm>
            <a:off x="3811528" y="2862791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g1ead10c422a_0_0"/>
          <p:cNvSpPr/>
          <p:nvPr/>
        </p:nvSpPr>
        <p:spPr>
          <a:xfrm>
            <a:off x="3811528" y="3249244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g1ead10c422a_0_0"/>
          <p:cNvSpPr/>
          <p:nvPr/>
        </p:nvSpPr>
        <p:spPr>
          <a:xfrm>
            <a:off x="3811528" y="363569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g1ead10c422a_0_0"/>
          <p:cNvSpPr/>
          <p:nvPr/>
        </p:nvSpPr>
        <p:spPr>
          <a:xfrm>
            <a:off x="3811528" y="402215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g1ead10c422a_0_0"/>
          <p:cNvSpPr/>
          <p:nvPr/>
        </p:nvSpPr>
        <p:spPr>
          <a:xfrm>
            <a:off x="3811528" y="4408603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g1ead10c422a_0_0"/>
          <p:cNvSpPr/>
          <p:nvPr/>
        </p:nvSpPr>
        <p:spPr>
          <a:xfrm>
            <a:off x="3811528" y="47950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g1ead10c422a_0_0"/>
          <p:cNvSpPr/>
          <p:nvPr/>
        </p:nvSpPr>
        <p:spPr>
          <a:xfrm>
            <a:off x="3811528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g1ead10c422a_0_0"/>
          <p:cNvSpPr/>
          <p:nvPr/>
        </p:nvSpPr>
        <p:spPr>
          <a:xfrm>
            <a:off x="3811528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g1ead10c422a_0_0"/>
          <p:cNvSpPr/>
          <p:nvPr/>
        </p:nvSpPr>
        <p:spPr>
          <a:xfrm>
            <a:off x="3811528" y="59544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g1ead10c422a_0_0"/>
          <p:cNvSpPr/>
          <p:nvPr/>
        </p:nvSpPr>
        <p:spPr>
          <a:xfrm>
            <a:off x="4189406" y="247633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g1ead10c422a_0_0"/>
          <p:cNvSpPr/>
          <p:nvPr/>
        </p:nvSpPr>
        <p:spPr>
          <a:xfrm>
            <a:off x="4189406" y="2862791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g1ead10c422a_0_0"/>
          <p:cNvSpPr/>
          <p:nvPr/>
        </p:nvSpPr>
        <p:spPr>
          <a:xfrm>
            <a:off x="4189406" y="324924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g1ead10c422a_0_0"/>
          <p:cNvSpPr/>
          <p:nvPr/>
        </p:nvSpPr>
        <p:spPr>
          <a:xfrm>
            <a:off x="4189406" y="363569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g1ead10c422a_0_0"/>
          <p:cNvSpPr/>
          <p:nvPr/>
        </p:nvSpPr>
        <p:spPr>
          <a:xfrm>
            <a:off x="4189406" y="47950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g1ead10c422a_0_0"/>
          <p:cNvSpPr/>
          <p:nvPr/>
        </p:nvSpPr>
        <p:spPr>
          <a:xfrm>
            <a:off x="4189406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g1ead10c422a_0_0"/>
          <p:cNvSpPr/>
          <p:nvPr/>
        </p:nvSpPr>
        <p:spPr>
          <a:xfrm>
            <a:off x="4189406" y="556796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g1ead10c422a_0_0"/>
          <p:cNvSpPr/>
          <p:nvPr/>
        </p:nvSpPr>
        <p:spPr>
          <a:xfrm>
            <a:off x="4189406" y="59544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g1ead10c422a_0_0"/>
          <p:cNvSpPr/>
          <p:nvPr/>
        </p:nvSpPr>
        <p:spPr>
          <a:xfrm>
            <a:off x="4567281" y="247633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g1ead10c422a_0_0"/>
          <p:cNvSpPr/>
          <p:nvPr/>
        </p:nvSpPr>
        <p:spPr>
          <a:xfrm>
            <a:off x="4567281" y="286279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g1ead10c422a_0_0"/>
          <p:cNvSpPr/>
          <p:nvPr/>
        </p:nvSpPr>
        <p:spPr>
          <a:xfrm>
            <a:off x="4567281" y="324924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g1ead10c422a_0_0"/>
          <p:cNvSpPr/>
          <p:nvPr/>
        </p:nvSpPr>
        <p:spPr>
          <a:xfrm>
            <a:off x="4567281" y="363569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g1ead10c422a_0_0"/>
          <p:cNvSpPr/>
          <p:nvPr/>
        </p:nvSpPr>
        <p:spPr>
          <a:xfrm>
            <a:off x="4567281" y="479505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g1ead10c422a_0_0"/>
          <p:cNvSpPr/>
          <p:nvPr/>
        </p:nvSpPr>
        <p:spPr>
          <a:xfrm>
            <a:off x="4567281" y="518150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g1ead10c422a_0_0"/>
          <p:cNvSpPr/>
          <p:nvPr/>
        </p:nvSpPr>
        <p:spPr>
          <a:xfrm>
            <a:off x="4567281" y="556796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g1ead10c422a_0_0"/>
          <p:cNvSpPr/>
          <p:nvPr/>
        </p:nvSpPr>
        <p:spPr>
          <a:xfrm>
            <a:off x="4567281" y="595441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g1ead10c422a_0_0"/>
          <p:cNvSpPr/>
          <p:nvPr/>
        </p:nvSpPr>
        <p:spPr>
          <a:xfrm>
            <a:off x="7709166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g1ead10c422a_0_0"/>
          <p:cNvSpPr/>
          <p:nvPr/>
        </p:nvSpPr>
        <p:spPr>
          <a:xfrm>
            <a:off x="7709166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g1ead10c422a_0_0"/>
          <p:cNvSpPr/>
          <p:nvPr/>
        </p:nvSpPr>
        <p:spPr>
          <a:xfrm>
            <a:off x="7709166" y="4735857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g1ead10c422a_0_0"/>
          <p:cNvSpPr/>
          <p:nvPr/>
        </p:nvSpPr>
        <p:spPr>
          <a:xfrm>
            <a:off x="8435972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g1ead10c422a_0_0"/>
          <p:cNvSpPr/>
          <p:nvPr/>
        </p:nvSpPr>
        <p:spPr>
          <a:xfrm>
            <a:off x="8435972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g1ead10c422a_0_0"/>
          <p:cNvSpPr/>
          <p:nvPr/>
        </p:nvSpPr>
        <p:spPr>
          <a:xfrm>
            <a:off x="8435972" y="4735857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g1ead10c422a_0_0"/>
          <p:cNvSpPr/>
          <p:nvPr/>
        </p:nvSpPr>
        <p:spPr>
          <a:xfrm>
            <a:off x="9162777" y="3249249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g1ead10c422a_0_0"/>
          <p:cNvSpPr/>
          <p:nvPr/>
        </p:nvSpPr>
        <p:spPr>
          <a:xfrm>
            <a:off x="9162777" y="3992553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g1ead10c422a_0_0"/>
          <p:cNvSpPr/>
          <p:nvPr/>
        </p:nvSpPr>
        <p:spPr>
          <a:xfrm>
            <a:off x="9162777" y="4735857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g1ead10c422a_0_0"/>
          <p:cNvSpPr/>
          <p:nvPr/>
        </p:nvSpPr>
        <p:spPr>
          <a:xfrm>
            <a:off x="7709241" y="2500524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g1ead10c422a_0_0"/>
          <p:cNvSpPr/>
          <p:nvPr/>
        </p:nvSpPr>
        <p:spPr>
          <a:xfrm>
            <a:off x="8436047" y="2500524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g1ead10c422a_0_0"/>
          <p:cNvSpPr/>
          <p:nvPr/>
        </p:nvSpPr>
        <p:spPr>
          <a:xfrm>
            <a:off x="9162852" y="2500524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g1ead10c422a_0_0"/>
          <p:cNvSpPr/>
          <p:nvPr/>
        </p:nvSpPr>
        <p:spPr>
          <a:xfrm>
            <a:off x="6982266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g1ead10c422a_0_0"/>
          <p:cNvSpPr/>
          <p:nvPr/>
        </p:nvSpPr>
        <p:spPr>
          <a:xfrm>
            <a:off x="6982266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g1ead10c422a_0_0"/>
          <p:cNvSpPr/>
          <p:nvPr/>
        </p:nvSpPr>
        <p:spPr>
          <a:xfrm>
            <a:off x="6982266" y="4735857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g1ead10c422a_0_0"/>
          <p:cNvSpPr/>
          <p:nvPr/>
        </p:nvSpPr>
        <p:spPr>
          <a:xfrm>
            <a:off x="6982341" y="2500524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g1ead10c422a_0_0"/>
          <p:cNvSpPr/>
          <p:nvPr/>
        </p:nvSpPr>
        <p:spPr>
          <a:xfrm>
            <a:off x="7709241" y="5477682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g1ead10c422a_0_0"/>
          <p:cNvSpPr/>
          <p:nvPr/>
        </p:nvSpPr>
        <p:spPr>
          <a:xfrm>
            <a:off x="8436047" y="547768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g1ead10c422a_0_0"/>
          <p:cNvSpPr/>
          <p:nvPr/>
        </p:nvSpPr>
        <p:spPr>
          <a:xfrm>
            <a:off x="9162852" y="547768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g1ead10c422a_0_0"/>
          <p:cNvSpPr/>
          <p:nvPr/>
        </p:nvSpPr>
        <p:spPr>
          <a:xfrm>
            <a:off x="6982341" y="5477682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g1ead10c422a_0_0"/>
          <p:cNvSpPr/>
          <p:nvPr/>
        </p:nvSpPr>
        <p:spPr>
          <a:xfrm>
            <a:off x="9889827" y="3252699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g1ead10c422a_0_0"/>
          <p:cNvSpPr/>
          <p:nvPr/>
        </p:nvSpPr>
        <p:spPr>
          <a:xfrm>
            <a:off x="9889827" y="3996003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g1ead10c422a_0_0"/>
          <p:cNvSpPr/>
          <p:nvPr/>
        </p:nvSpPr>
        <p:spPr>
          <a:xfrm>
            <a:off x="9889827" y="4739307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g1ead10c422a_0_0"/>
          <p:cNvSpPr/>
          <p:nvPr/>
        </p:nvSpPr>
        <p:spPr>
          <a:xfrm>
            <a:off x="9889902" y="2503974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g1ead10c422a_0_0"/>
          <p:cNvSpPr/>
          <p:nvPr/>
        </p:nvSpPr>
        <p:spPr>
          <a:xfrm>
            <a:off x="9889902" y="548113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g1ead10c422a_0_0"/>
          <p:cNvSpPr/>
          <p:nvPr/>
        </p:nvSpPr>
        <p:spPr>
          <a:xfrm>
            <a:off x="3433639" y="3249231"/>
            <a:ext cx="378000" cy="386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g1ead10c422a_0_0"/>
          <p:cNvSpPr/>
          <p:nvPr/>
        </p:nvSpPr>
        <p:spPr>
          <a:xfrm>
            <a:off x="8436047" y="3989103"/>
            <a:ext cx="726900" cy="743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2" name="Google Shape;1512;g1ead10c422a_0_0"/>
          <p:cNvCxnSpPr/>
          <p:nvPr/>
        </p:nvCxnSpPr>
        <p:spPr>
          <a:xfrm>
            <a:off x="8784275" y="4380000"/>
            <a:ext cx="789600" cy="710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3" name="Google Shape;1513;g1ead10c422a_0_0"/>
          <p:cNvSpPr/>
          <p:nvPr/>
        </p:nvSpPr>
        <p:spPr>
          <a:xfrm>
            <a:off x="6982283" y="2516076"/>
            <a:ext cx="3634500" cy="37182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4" name="Google Shape;1514;g1ead10c422a_0_0"/>
          <p:cNvCxnSpPr/>
          <p:nvPr/>
        </p:nvCxnSpPr>
        <p:spPr>
          <a:xfrm>
            <a:off x="2705000" y="2482250"/>
            <a:ext cx="4296300" cy="477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g1ead10c422a_0_0"/>
          <p:cNvCxnSpPr/>
          <p:nvPr/>
        </p:nvCxnSpPr>
        <p:spPr>
          <a:xfrm>
            <a:off x="2705000" y="4439400"/>
            <a:ext cx="4312200" cy="1797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6" name="Google Shape;1516;g1ead10c422a_0_0"/>
          <p:cNvSpPr/>
          <p:nvPr/>
        </p:nvSpPr>
        <p:spPr>
          <a:xfrm>
            <a:off x="4567281" y="4408603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7" name="Google Shape;1517;g1ead10c422a_0_0"/>
          <p:cNvSpPr/>
          <p:nvPr/>
        </p:nvSpPr>
        <p:spPr>
          <a:xfrm>
            <a:off x="2677942" y="2476324"/>
            <a:ext cx="1889400" cy="19329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4deb6f2500_3_815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5600"/>
              <a:t>Two Types of Function Input</a:t>
            </a:r>
            <a:endParaRPr sz="5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deb6f2500_10_60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 Input (per cell)</a:t>
            </a:r>
            <a:endParaRPr/>
          </a:p>
        </p:txBody>
      </p:sp>
      <p:sp>
        <p:nvSpPr>
          <p:cNvPr id="1528" name="Google Shape;1528;g24deb6f2500_10_60"/>
          <p:cNvSpPr txBox="1"/>
          <p:nvPr>
            <p:ph idx="1" type="subTitle"/>
          </p:nvPr>
        </p:nvSpPr>
        <p:spPr>
          <a:xfrm>
            <a:off x="735450" y="1585650"/>
            <a:ext cx="5740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Enum: int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Total output: int[game_H, game_W]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Input from the perspective of agent 0 (blue): see right</a:t>
            </a:r>
            <a:endParaRPr sz="2600"/>
          </a:p>
        </p:txBody>
      </p:sp>
      <p:sp>
        <p:nvSpPr>
          <p:cNvPr id="1529" name="Google Shape;1529;g24deb6f2500_10_60"/>
          <p:cNvSpPr/>
          <p:nvPr/>
        </p:nvSpPr>
        <p:spPr>
          <a:xfrm>
            <a:off x="7552800" y="197751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g24deb6f2500_10_60"/>
          <p:cNvSpPr/>
          <p:nvPr/>
        </p:nvSpPr>
        <p:spPr>
          <a:xfrm>
            <a:off x="7552800" y="236396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g24deb6f2500_10_60"/>
          <p:cNvSpPr/>
          <p:nvPr/>
        </p:nvSpPr>
        <p:spPr>
          <a:xfrm>
            <a:off x="7552800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g24deb6f2500_10_60"/>
          <p:cNvSpPr/>
          <p:nvPr/>
        </p:nvSpPr>
        <p:spPr>
          <a:xfrm>
            <a:off x="7552800" y="313687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g24deb6f2500_10_60"/>
          <p:cNvSpPr/>
          <p:nvPr/>
        </p:nvSpPr>
        <p:spPr>
          <a:xfrm>
            <a:off x="7552800" y="352332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g24deb6f2500_10_60"/>
          <p:cNvSpPr/>
          <p:nvPr/>
        </p:nvSpPr>
        <p:spPr>
          <a:xfrm>
            <a:off x="7552800" y="3909778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g24deb6f2500_10_60"/>
          <p:cNvSpPr/>
          <p:nvPr/>
        </p:nvSpPr>
        <p:spPr>
          <a:xfrm>
            <a:off x="7552800" y="429623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g24deb6f2500_10_60"/>
          <p:cNvSpPr/>
          <p:nvPr/>
        </p:nvSpPr>
        <p:spPr>
          <a:xfrm>
            <a:off x="7552800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g24deb6f2500_10_60"/>
          <p:cNvSpPr/>
          <p:nvPr/>
        </p:nvSpPr>
        <p:spPr>
          <a:xfrm>
            <a:off x="7552800" y="506913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g24deb6f2500_10_60"/>
          <p:cNvSpPr/>
          <p:nvPr/>
        </p:nvSpPr>
        <p:spPr>
          <a:xfrm>
            <a:off x="7552800" y="5455590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g24deb6f2500_10_60"/>
          <p:cNvSpPr/>
          <p:nvPr/>
        </p:nvSpPr>
        <p:spPr>
          <a:xfrm>
            <a:off x="7930675" y="197751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g24deb6f2500_10_60"/>
          <p:cNvSpPr/>
          <p:nvPr/>
        </p:nvSpPr>
        <p:spPr>
          <a:xfrm>
            <a:off x="7930675" y="236396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g24deb6f2500_10_60"/>
          <p:cNvSpPr/>
          <p:nvPr/>
        </p:nvSpPr>
        <p:spPr>
          <a:xfrm>
            <a:off x="7930675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g24deb6f2500_10_60"/>
          <p:cNvSpPr/>
          <p:nvPr/>
        </p:nvSpPr>
        <p:spPr>
          <a:xfrm>
            <a:off x="7930675" y="313687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g24deb6f2500_10_60"/>
          <p:cNvSpPr/>
          <p:nvPr/>
        </p:nvSpPr>
        <p:spPr>
          <a:xfrm>
            <a:off x="7930675" y="352332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g24deb6f2500_10_60"/>
          <p:cNvSpPr/>
          <p:nvPr/>
        </p:nvSpPr>
        <p:spPr>
          <a:xfrm>
            <a:off x="7930675" y="3909778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g24deb6f2500_10_60"/>
          <p:cNvSpPr/>
          <p:nvPr/>
        </p:nvSpPr>
        <p:spPr>
          <a:xfrm>
            <a:off x="7930675" y="429623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g24deb6f2500_10_60"/>
          <p:cNvSpPr/>
          <p:nvPr/>
        </p:nvSpPr>
        <p:spPr>
          <a:xfrm>
            <a:off x="7930675" y="4682684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g24deb6f2500_10_60"/>
          <p:cNvSpPr/>
          <p:nvPr/>
        </p:nvSpPr>
        <p:spPr>
          <a:xfrm>
            <a:off x="7930675" y="5069137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g24deb6f2500_10_60"/>
          <p:cNvSpPr/>
          <p:nvPr/>
        </p:nvSpPr>
        <p:spPr>
          <a:xfrm>
            <a:off x="7930675" y="5455590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g24deb6f2500_10_60"/>
          <p:cNvSpPr/>
          <p:nvPr/>
        </p:nvSpPr>
        <p:spPr>
          <a:xfrm>
            <a:off x="8308551" y="197751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0" name="Google Shape;1550;g24deb6f2500_10_60"/>
          <p:cNvSpPr/>
          <p:nvPr/>
        </p:nvSpPr>
        <p:spPr>
          <a:xfrm>
            <a:off x="8308551" y="236396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g24deb6f2500_10_60"/>
          <p:cNvSpPr/>
          <p:nvPr/>
        </p:nvSpPr>
        <p:spPr>
          <a:xfrm>
            <a:off x="8308551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2" name="Google Shape;1552;g24deb6f2500_10_60"/>
          <p:cNvSpPr/>
          <p:nvPr/>
        </p:nvSpPr>
        <p:spPr>
          <a:xfrm>
            <a:off x="8308551" y="313687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g24deb6f2500_10_60"/>
          <p:cNvSpPr/>
          <p:nvPr/>
        </p:nvSpPr>
        <p:spPr>
          <a:xfrm>
            <a:off x="8308551" y="352332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g24deb6f2500_10_60"/>
          <p:cNvSpPr/>
          <p:nvPr/>
        </p:nvSpPr>
        <p:spPr>
          <a:xfrm>
            <a:off x="8308551" y="3909778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g24deb6f2500_10_60"/>
          <p:cNvSpPr/>
          <p:nvPr/>
        </p:nvSpPr>
        <p:spPr>
          <a:xfrm>
            <a:off x="8308551" y="429623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g24deb6f2500_10_60"/>
          <p:cNvSpPr/>
          <p:nvPr/>
        </p:nvSpPr>
        <p:spPr>
          <a:xfrm>
            <a:off x="8308551" y="4682684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g24deb6f2500_10_60"/>
          <p:cNvSpPr/>
          <p:nvPr/>
        </p:nvSpPr>
        <p:spPr>
          <a:xfrm>
            <a:off x="8308551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g24deb6f2500_10_60"/>
          <p:cNvSpPr/>
          <p:nvPr/>
        </p:nvSpPr>
        <p:spPr>
          <a:xfrm>
            <a:off x="8308551" y="545559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g24deb6f2500_10_60"/>
          <p:cNvSpPr/>
          <p:nvPr/>
        </p:nvSpPr>
        <p:spPr>
          <a:xfrm>
            <a:off x="8686426" y="19775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g24deb6f2500_10_60"/>
          <p:cNvSpPr/>
          <p:nvPr/>
        </p:nvSpPr>
        <p:spPr>
          <a:xfrm>
            <a:off x="8686426" y="236396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g24deb6f2500_10_60"/>
          <p:cNvSpPr/>
          <p:nvPr/>
        </p:nvSpPr>
        <p:spPr>
          <a:xfrm>
            <a:off x="8686426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g24deb6f2500_10_60"/>
          <p:cNvSpPr/>
          <p:nvPr/>
        </p:nvSpPr>
        <p:spPr>
          <a:xfrm>
            <a:off x="8686426" y="313687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g24deb6f2500_10_60"/>
          <p:cNvSpPr/>
          <p:nvPr/>
        </p:nvSpPr>
        <p:spPr>
          <a:xfrm>
            <a:off x="8686426" y="352332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g24deb6f2500_10_60"/>
          <p:cNvSpPr/>
          <p:nvPr/>
        </p:nvSpPr>
        <p:spPr>
          <a:xfrm>
            <a:off x="8686426" y="3909778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g24deb6f2500_10_60"/>
          <p:cNvSpPr/>
          <p:nvPr/>
        </p:nvSpPr>
        <p:spPr>
          <a:xfrm>
            <a:off x="8686426" y="4296231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g24deb6f2500_10_60"/>
          <p:cNvSpPr/>
          <p:nvPr/>
        </p:nvSpPr>
        <p:spPr>
          <a:xfrm>
            <a:off x="8686426" y="4682684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g24deb6f2500_10_60"/>
          <p:cNvSpPr/>
          <p:nvPr/>
        </p:nvSpPr>
        <p:spPr>
          <a:xfrm>
            <a:off x="8686426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g24deb6f2500_10_60"/>
          <p:cNvSpPr/>
          <p:nvPr/>
        </p:nvSpPr>
        <p:spPr>
          <a:xfrm>
            <a:off x="8686426" y="545559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g24deb6f2500_10_60"/>
          <p:cNvSpPr/>
          <p:nvPr/>
        </p:nvSpPr>
        <p:spPr>
          <a:xfrm>
            <a:off x="9064302" y="197751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g24deb6f2500_10_60"/>
          <p:cNvSpPr/>
          <p:nvPr/>
        </p:nvSpPr>
        <p:spPr>
          <a:xfrm>
            <a:off x="9064302" y="236396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g24deb6f2500_10_60"/>
          <p:cNvSpPr/>
          <p:nvPr/>
        </p:nvSpPr>
        <p:spPr>
          <a:xfrm>
            <a:off x="9064302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g24deb6f2500_10_60"/>
          <p:cNvSpPr/>
          <p:nvPr/>
        </p:nvSpPr>
        <p:spPr>
          <a:xfrm>
            <a:off x="9064302" y="313687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g24deb6f2500_10_60"/>
          <p:cNvSpPr/>
          <p:nvPr/>
        </p:nvSpPr>
        <p:spPr>
          <a:xfrm>
            <a:off x="9064302" y="3523325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g24deb6f2500_10_60"/>
          <p:cNvSpPr/>
          <p:nvPr/>
        </p:nvSpPr>
        <p:spPr>
          <a:xfrm>
            <a:off x="9064302" y="3909778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g24deb6f2500_10_60"/>
          <p:cNvSpPr/>
          <p:nvPr/>
        </p:nvSpPr>
        <p:spPr>
          <a:xfrm>
            <a:off x="9064302" y="4296231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g24deb6f2500_10_60"/>
          <p:cNvSpPr/>
          <p:nvPr/>
        </p:nvSpPr>
        <p:spPr>
          <a:xfrm>
            <a:off x="9064302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g24deb6f2500_10_60"/>
          <p:cNvSpPr/>
          <p:nvPr/>
        </p:nvSpPr>
        <p:spPr>
          <a:xfrm>
            <a:off x="9064302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g24deb6f2500_10_60"/>
          <p:cNvSpPr/>
          <p:nvPr/>
        </p:nvSpPr>
        <p:spPr>
          <a:xfrm>
            <a:off x="9064302" y="545559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g24deb6f2500_10_60"/>
          <p:cNvSpPr/>
          <p:nvPr/>
        </p:nvSpPr>
        <p:spPr>
          <a:xfrm>
            <a:off x="9442177" y="197751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g24deb6f2500_10_60"/>
          <p:cNvSpPr/>
          <p:nvPr/>
        </p:nvSpPr>
        <p:spPr>
          <a:xfrm>
            <a:off x="9442177" y="236396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g24deb6f2500_10_60"/>
          <p:cNvSpPr/>
          <p:nvPr/>
        </p:nvSpPr>
        <p:spPr>
          <a:xfrm>
            <a:off x="9442177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g24deb6f2500_10_60"/>
          <p:cNvSpPr/>
          <p:nvPr/>
        </p:nvSpPr>
        <p:spPr>
          <a:xfrm>
            <a:off x="9442177" y="313687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g24deb6f2500_10_60"/>
          <p:cNvSpPr/>
          <p:nvPr/>
        </p:nvSpPr>
        <p:spPr>
          <a:xfrm>
            <a:off x="9442177" y="3523325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g24deb6f2500_10_60"/>
          <p:cNvSpPr/>
          <p:nvPr/>
        </p:nvSpPr>
        <p:spPr>
          <a:xfrm>
            <a:off x="9442177" y="3909778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g24deb6f2500_10_60"/>
          <p:cNvSpPr/>
          <p:nvPr/>
        </p:nvSpPr>
        <p:spPr>
          <a:xfrm>
            <a:off x="9442177" y="429623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g24deb6f2500_10_60"/>
          <p:cNvSpPr/>
          <p:nvPr/>
        </p:nvSpPr>
        <p:spPr>
          <a:xfrm>
            <a:off x="9442177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g24deb6f2500_10_60"/>
          <p:cNvSpPr/>
          <p:nvPr/>
        </p:nvSpPr>
        <p:spPr>
          <a:xfrm>
            <a:off x="9442177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g24deb6f2500_10_60"/>
          <p:cNvSpPr/>
          <p:nvPr/>
        </p:nvSpPr>
        <p:spPr>
          <a:xfrm>
            <a:off x="9442177" y="5455590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g24deb6f2500_10_60"/>
          <p:cNvSpPr/>
          <p:nvPr/>
        </p:nvSpPr>
        <p:spPr>
          <a:xfrm>
            <a:off x="9820052" y="197751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g24deb6f2500_10_60"/>
          <p:cNvSpPr/>
          <p:nvPr/>
        </p:nvSpPr>
        <p:spPr>
          <a:xfrm>
            <a:off x="9820052" y="2363966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g24deb6f2500_10_60"/>
          <p:cNvSpPr/>
          <p:nvPr/>
        </p:nvSpPr>
        <p:spPr>
          <a:xfrm>
            <a:off x="9820052" y="2750419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g24deb6f2500_10_60"/>
          <p:cNvSpPr/>
          <p:nvPr/>
        </p:nvSpPr>
        <p:spPr>
          <a:xfrm>
            <a:off x="9820052" y="313687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g24deb6f2500_10_60"/>
          <p:cNvSpPr/>
          <p:nvPr/>
        </p:nvSpPr>
        <p:spPr>
          <a:xfrm>
            <a:off x="9820052" y="352332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g24deb6f2500_10_60"/>
          <p:cNvSpPr/>
          <p:nvPr/>
        </p:nvSpPr>
        <p:spPr>
          <a:xfrm>
            <a:off x="9820052" y="3909778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g24deb6f2500_10_60"/>
          <p:cNvSpPr/>
          <p:nvPr/>
        </p:nvSpPr>
        <p:spPr>
          <a:xfrm>
            <a:off x="9820052" y="429623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6" name="Google Shape;1596;g24deb6f2500_10_60"/>
          <p:cNvSpPr/>
          <p:nvPr/>
        </p:nvSpPr>
        <p:spPr>
          <a:xfrm>
            <a:off x="9820052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g24deb6f2500_10_60"/>
          <p:cNvSpPr/>
          <p:nvPr/>
        </p:nvSpPr>
        <p:spPr>
          <a:xfrm>
            <a:off x="9820052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g24deb6f2500_10_60"/>
          <p:cNvSpPr/>
          <p:nvPr/>
        </p:nvSpPr>
        <p:spPr>
          <a:xfrm>
            <a:off x="9820052" y="545559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g24deb6f2500_10_60"/>
          <p:cNvSpPr/>
          <p:nvPr/>
        </p:nvSpPr>
        <p:spPr>
          <a:xfrm>
            <a:off x="10197928" y="1977512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g24deb6f2500_10_60"/>
          <p:cNvSpPr/>
          <p:nvPr/>
        </p:nvSpPr>
        <p:spPr>
          <a:xfrm>
            <a:off x="10197928" y="2363966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g24deb6f2500_10_60"/>
          <p:cNvSpPr/>
          <p:nvPr/>
        </p:nvSpPr>
        <p:spPr>
          <a:xfrm>
            <a:off x="10197928" y="2750419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g24deb6f2500_10_60"/>
          <p:cNvSpPr/>
          <p:nvPr/>
        </p:nvSpPr>
        <p:spPr>
          <a:xfrm>
            <a:off x="10197928" y="313687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g24deb6f2500_10_60"/>
          <p:cNvSpPr/>
          <p:nvPr/>
        </p:nvSpPr>
        <p:spPr>
          <a:xfrm>
            <a:off x="10197928" y="352332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g24deb6f2500_10_60"/>
          <p:cNvSpPr/>
          <p:nvPr/>
        </p:nvSpPr>
        <p:spPr>
          <a:xfrm>
            <a:off x="10197928" y="3909778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g24deb6f2500_10_60"/>
          <p:cNvSpPr/>
          <p:nvPr/>
        </p:nvSpPr>
        <p:spPr>
          <a:xfrm>
            <a:off x="10197928" y="429623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g24deb6f2500_10_60"/>
          <p:cNvSpPr/>
          <p:nvPr/>
        </p:nvSpPr>
        <p:spPr>
          <a:xfrm>
            <a:off x="10197928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7" name="Google Shape;1607;g24deb6f2500_10_60"/>
          <p:cNvSpPr/>
          <p:nvPr/>
        </p:nvSpPr>
        <p:spPr>
          <a:xfrm>
            <a:off x="10197928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g24deb6f2500_10_60"/>
          <p:cNvSpPr/>
          <p:nvPr/>
        </p:nvSpPr>
        <p:spPr>
          <a:xfrm>
            <a:off x="10197928" y="545559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9" name="Google Shape;1609;g24deb6f2500_10_60"/>
          <p:cNvSpPr/>
          <p:nvPr/>
        </p:nvSpPr>
        <p:spPr>
          <a:xfrm>
            <a:off x="10575806" y="197751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g24deb6f2500_10_60"/>
          <p:cNvSpPr/>
          <p:nvPr/>
        </p:nvSpPr>
        <p:spPr>
          <a:xfrm>
            <a:off x="10575806" y="2363966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g24deb6f2500_10_60"/>
          <p:cNvSpPr/>
          <p:nvPr/>
        </p:nvSpPr>
        <p:spPr>
          <a:xfrm>
            <a:off x="10575806" y="275041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g24deb6f2500_10_60"/>
          <p:cNvSpPr/>
          <p:nvPr/>
        </p:nvSpPr>
        <p:spPr>
          <a:xfrm>
            <a:off x="10575806" y="313687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g24deb6f2500_10_60"/>
          <p:cNvSpPr/>
          <p:nvPr/>
        </p:nvSpPr>
        <p:spPr>
          <a:xfrm>
            <a:off x="10575806" y="352332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g24deb6f2500_10_60"/>
          <p:cNvSpPr/>
          <p:nvPr/>
        </p:nvSpPr>
        <p:spPr>
          <a:xfrm>
            <a:off x="10575806" y="3909778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g24deb6f2500_10_60"/>
          <p:cNvSpPr/>
          <p:nvPr/>
        </p:nvSpPr>
        <p:spPr>
          <a:xfrm>
            <a:off x="10575806" y="429623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g24deb6f2500_10_60"/>
          <p:cNvSpPr/>
          <p:nvPr/>
        </p:nvSpPr>
        <p:spPr>
          <a:xfrm>
            <a:off x="10575806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g24deb6f2500_10_60"/>
          <p:cNvSpPr/>
          <p:nvPr/>
        </p:nvSpPr>
        <p:spPr>
          <a:xfrm>
            <a:off x="10575806" y="5069137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g24deb6f2500_10_60"/>
          <p:cNvSpPr/>
          <p:nvPr/>
        </p:nvSpPr>
        <p:spPr>
          <a:xfrm>
            <a:off x="10575806" y="545559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g24deb6f2500_10_60"/>
          <p:cNvSpPr/>
          <p:nvPr/>
        </p:nvSpPr>
        <p:spPr>
          <a:xfrm>
            <a:off x="10953681" y="1977512"/>
            <a:ext cx="3780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g24deb6f2500_10_60"/>
          <p:cNvSpPr/>
          <p:nvPr/>
        </p:nvSpPr>
        <p:spPr>
          <a:xfrm>
            <a:off x="10953681" y="2363966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g24deb6f2500_10_60"/>
          <p:cNvSpPr/>
          <p:nvPr/>
        </p:nvSpPr>
        <p:spPr>
          <a:xfrm>
            <a:off x="10953681" y="2750419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g24deb6f2500_10_60"/>
          <p:cNvSpPr/>
          <p:nvPr/>
        </p:nvSpPr>
        <p:spPr>
          <a:xfrm>
            <a:off x="10953681" y="3136872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g24deb6f2500_10_60"/>
          <p:cNvSpPr/>
          <p:nvPr/>
        </p:nvSpPr>
        <p:spPr>
          <a:xfrm>
            <a:off x="10953681" y="3523325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g24deb6f2500_10_60"/>
          <p:cNvSpPr/>
          <p:nvPr/>
        </p:nvSpPr>
        <p:spPr>
          <a:xfrm>
            <a:off x="10953681" y="3909778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g24deb6f2500_10_60"/>
          <p:cNvSpPr/>
          <p:nvPr/>
        </p:nvSpPr>
        <p:spPr>
          <a:xfrm>
            <a:off x="10953681" y="4296231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g24deb6f2500_10_60"/>
          <p:cNvSpPr/>
          <p:nvPr/>
        </p:nvSpPr>
        <p:spPr>
          <a:xfrm>
            <a:off x="10953681" y="4682684"/>
            <a:ext cx="3780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g24deb6f2500_10_60"/>
          <p:cNvSpPr/>
          <p:nvPr/>
        </p:nvSpPr>
        <p:spPr>
          <a:xfrm>
            <a:off x="10953681" y="5069137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g24deb6f2500_10_60"/>
          <p:cNvSpPr/>
          <p:nvPr/>
        </p:nvSpPr>
        <p:spPr>
          <a:xfrm>
            <a:off x="10953681" y="5455590"/>
            <a:ext cx="3780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24deb6f2500_10_193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</a:t>
            </a:r>
            <a:r>
              <a:rPr lang="en-US"/>
              <a:t> Input (per cell)</a:t>
            </a:r>
            <a:endParaRPr/>
          </a:p>
        </p:txBody>
      </p:sp>
      <p:sp>
        <p:nvSpPr>
          <p:cNvPr id="1634" name="Google Shape;1634;g24deb6f2500_10_193"/>
          <p:cNvSpPr txBox="1"/>
          <p:nvPr>
            <p:ph idx="1" type="subTitle"/>
          </p:nvPr>
        </p:nvSpPr>
        <p:spPr>
          <a:xfrm>
            <a:off x="735450" y="1585650"/>
            <a:ext cx="5740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One-hot</a:t>
            </a:r>
            <a:r>
              <a:rPr lang="en-US" sz="2600"/>
              <a:t>: int[]</a:t>
            </a:r>
            <a:endParaRPr sz="2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Total output: int[N, game_H, game_W]</a:t>
            </a:r>
            <a:endParaRPr sz="24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 = number of agents</a:t>
            </a:r>
            <a:endParaRPr sz="24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Input from the perspective of agent 1 (red):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[[[0, 1]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 [1, 0]]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[[0, 0]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 [0, 0]]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[[1, 0]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 [0, 0]]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[[0, 0]</a:t>
            </a:r>
            <a:endParaRPr sz="20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  [0, 1]]]</a:t>
            </a:r>
            <a:endParaRPr sz="2000"/>
          </a:p>
        </p:txBody>
      </p:sp>
      <p:sp>
        <p:nvSpPr>
          <p:cNvPr id="1635" name="Google Shape;1635;g24deb6f2500_10_193"/>
          <p:cNvSpPr/>
          <p:nvPr/>
        </p:nvSpPr>
        <p:spPr>
          <a:xfrm>
            <a:off x="8889047" y="3168128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g24deb6f2500_10_193"/>
          <p:cNvSpPr/>
          <p:nvPr/>
        </p:nvSpPr>
        <p:spPr>
          <a:xfrm>
            <a:off x="8889047" y="3911432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g24deb6f2500_10_193"/>
          <p:cNvSpPr/>
          <p:nvPr/>
        </p:nvSpPr>
        <p:spPr>
          <a:xfrm>
            <a:off x="9615852" y="3168128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g24deb6f2500_10_193"/>
          <p:cNvSpPr/>
          <p:nvPr/>
        </p:nvSpPr>
        <p:spPr>
          <a:xfrm>
            <a:off x="9615852" y="391143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g24deb6f2500_10_193"/>
          <p:cNvSpPr/>
          <p:nvPr/>
        </p:nvSpPr>
        <p:spPr>
          <a:xfrm>
            <a:off x="8889122" y="3164678"/>
            <a:ext cx="726900" cy="743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24deb6f2500_10_56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5600"/>
              <a:t>Two Types of Function Output</a:t>
            </a:r>
            <a:endParaRPr sz="5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4deb6f2500_3_708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 Output (per cell)</a:t>
            </a:r>
            <a:endParaRPr/>
          </a:p>
        </p:txBody>
      </p:sp>
      <p:sp>
        <p:nvSpPr>
          <p:cNvPr id="1650" name="Google Shape;1650;g24deb6f2500_3_708"/>
          <p:cNvSpPr txBox="1"/>
          <p:nvPr>
            <p:ph type="ctrTitle"/>
          </p:nvPr>
        </p:nvSpPr>
        <p:spPr>
          <a:xfrm flipH="1">
            <a:off x="6181250" y="1707525"/>
            <a:ext cx="5236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/>
              <a:t>For a given cell:</a:t>
            </a:r>
            <a:endParaRPr sz="3000"/>
          </a:p>
        </p:txBody>
      </p:sp>
      <p:sp>
        <p:nvSpPr>
          <p:cNvPr id="1651" name="Google Shape;1651;g24deb6f2500_3_708"/>
          <p:cNvSpPr/>
          <p:nvPr/>
        </p:nvSpPr>
        <p:spPr>
          <a:xfrm>
            <a:off x="7709166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g24deb6f2500_3_708"/>
          <p:cNvSpPr/>
          <p:nvPr/>
        </p:nvSpPr>
        <p:spPr>
          <a:xfrm>
            <a:off x="7709166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g24deb6f2500_3_708"/>
          <p:cNvSpPr/>
          <p:nvPr/>
        </p:nvSpPr>
        <p:spPr>
          <a:xfrm>
            <a:off x="7709166" y="4735857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g24deb6f2500_3_708"/>
          <p:cNvSpPr/>
          <p:nvPr/>
        </p:nvSpPr>
        <p:spPr>
          <a:xfrm>
            <a:off x="8435972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g24deb6f2500_3_708"/>
          <p:cNvSpPr/>
          <p:nvPr/>
        </p:nvSpPr>
        <p:spPr>
          <a:xfrm>
            <a:off x="8435972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g24deb6f2500_3_708"/>
          <p:cNvSpPr/>
          <p:nvPr/>
        </p:nvSpPr>
        <p:spPr>
          <a:xfrm>
            <a:off x="8435972" y="4735857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g24deb6f2500_3_708"/>
          <p:cNvSpPr/>
          <p:nvPr/>
        </p:nvSpPr>
        <p:spPr>
          <a:xfrm>
            <a:off x="9162777" y="3249249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g24deb6f2500_3_708"/>
          <p:cNvSpPr/>
          <p:nvPr/>
        </p:nvSpPr>
        <p:spPr>
          <a:xfrm>
            <a:off x="9162777" y="3992553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g24deb6f2500_3_708"/>
          <p:cNvSpPr/>
          <p:nvPr/>
        </p:nvSpPr>
        <p:spPr>
          <a:xfrm>
            <a:off x="9162777" y="4735857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g24deb6f2500_3_708"/>
          <p:cNvSpPr/>
          <p:nvPr/>
        </p:nvSpPr>
        <p:spPr>
          <a:xfrm>
            <a:off x="7709241" y="2500524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g24deb6f2500_3_708"/>
          <p:cNvSpPr/>
          <p:nvPr/>
        </p:nvSpPr>
        <p:spPr>
          <a:xfrm>
            <a:off x="8436047" y="2500524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g24deb6f2500_3_708"/>
          <p:cNvSpPr/>
          <p:nvPr/>
        </p:nvSpPr>
        <p:spPr>
          <a:xfrm>
            <a:off x="9162852" y="2500524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g24deb6f2500_3_708"/>
          <p:cNvSpPr/>
          <p:nvPr/>
        </p:nvSpPr>
        <p:spPr>
          <a:xfrm>
            <a:off x="6982266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g24deb6f2500_3_708"/>
          <p:cNvSpPr/>
          <p:nvPr/>
        </p:nvSpPr>
        <p:spPr>
          <a:xfrm>
            <a:off x="6982266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g24deb6f2500_3_708"/>
          <p:cNvSpPr/>
          <p:nvPr/>
        </p:nvSpPr>
        <p:spPr>
          <a:xfrm>
            <a:off x="6982266" y="4735857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g24deb6f2500_3_708"/>
          <p:cNvSpPr/>
          <p:nvPr/>
        </p:nvSpPr>
        <p:spPr>
          <a:xfrm>
            <a:off x="6982341" y="2500524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g24deb6f2500_3_708"/>
          <p:cNvSpPr/>
          <p:nvPr/>
        </p:nvSpPr>
        <p:spPr>
          <a:xfrm>
            <a:off x="7709241" y="5477682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g24deb6f2500_3_708"/>
          <p:cNvSpPr/>
          <p:nvPr/>
        </p:nvSpPr>
        <p:spPr>
          <a:xfrm>
            <a:off x="8436047" y="547768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g24deb6f2500_3_708"/>
          <p:cNvSpPr/>
          <p:nvPr/>
        </p:nvSpPr>
        <p:spPr>
          <a:xfrm>
            <a:off x="9162852" y="547768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g24deb6f2500_3_708"/>
          <p:cNvSpPr/>
          <p:nvPr/>
        </p:nvSpPr>
        <p:spPr>
          <a:xfrm>
            <a:off x="6982341" y="5477682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g24deb6f2500_3_708"/>
          <p:cNvSpPr/>
          <p:nvPr/>
        </p:nvSpPr>
        <p:spPr>
          <a:xfrm>
            <a:off x="9889827" y="3252699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g24deb6f2500_3_708"/>
          <p:cNvSpPr/>
          <p:nvPr/>
        </p:nvSpPr>
        <p:spPr>
          <a:xfrm>
            <a:off x="9889827" y="3996003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g24deb6f2500_3_708"/>
          <p:cNvSpPr/>
          <p:nvPr/>
        </p:nvSpPr>
        <p:spPr>
          <a:xfrm>
            <a:off x="9889827" y="4739307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g24deb6f2500_3_708"/>
          <p:cNvSpPr/>
          <p:nvPr/>
        </p:nvSpPr>
        <p:spPr>
          <a:xfrm>
            <a:off x="9889902" y="2503974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g24deb6f2500_3_708"/>
          <p:cNvSpPr/>
          <p:nvPr/>
        </p:nvSpPr>
        <p:spPr>
          <a:xfrm>
            <a:off x="9889902" y="548113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g24deb6f2500_3_708"/>
          <p:cNvSpPr/>
          <p:nvPr/>
        </p:nvSpPr>
        <p:spPr>
          <a:xfrm>
            <a:off x="8436047" y="3989103"/>
            <a:ext cx="726900" cy="743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7" name="Google Shape;1677;g24deb6f2500_3_708"/>
          <p:cNvCxnSpPr/>
          <p:nvPr/>
        </p:nvCxnSpPr>
        <p:spPr>
          <a:xfrm>
            <a:off x="8907150" y="4530800"/>
            <a:ext cx="476100" cy="402900"/>
          </a:xfrm>
          <a:prstGeom prst="straightConnector1">
            <a:avLst/>
          </a:prstGeom>
          <a:noFill/>
          <a:ln cap="flat" cmpd="sng" w="76200">
            <a:solidFill>
              <a:srgbClr val="D9D9D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8" name="Google Shape;1678;g24deb6f2500_3_708"/>
          <p:cNvSpPr txBox="1"/>
          <p:nvPr>
            <p:ph idx="1" type="subTitle"/>
          </p:nvPr>
        </p:nvSpPr>
        <p:spPr>
          <a:xfrm>
            <a:off x="735450" y="1585650"/>
            <a:ext cx="5740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Enum: int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Total output: int[game_H, game_W]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Output for this cell: 18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24deb6f2500_3_748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Probability </a:t>
            </a:r>
            <a:r>
              <a:rPr lang="en-US"/>
              <a:t>Output (per cell)</a:t>
            </a:r>
            <a:endParaRPr/>
          </a:p>
        </p:txBody>
      </p:sp>
      <p:sp>
        <p:nvSpPr>
          <p:cNvPr id="1684" name="Google Shape;1684;g24deb6f2500_3_748"/>
          <p:cNvSpPr txBox="1"/>
          <p:nvPr>
            <p:ph type="ctrTitle"/>
          </p:nvPr>
        </p:nvSpPr>
        <p:spPr>
          <a:xfrm flipH="1">
            <a:off x="6181250" y="1707525"/>
            <a:ext cx="5236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3000"/>
              <a:t>For a given cell:</a:t>
            </a:r>
            <a:endParaRPr sz="3000"/>
          </a:p>
        </p:txBody>
      </p:sp>
      <p:sp>
        <p:nvSpPr>
          <p:cNvPr id="1685" name="Google Shape;1685;g24deb6f2500_3_748"/>
          <p:cNvSpPr/>
          <p:nvPr/>
        </p:nvSpPr>
        <p:spPr>
          <a:xfrm>
            <a:off x="7709166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g24deb6f2500_3_748"/>
          <p:cNvSpPr/>
          <p:nvPr/>
        </p:nvSpPr>
        <p:spPr>
          <a:xfrm>
            <a:off x="7709166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0.04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g24deb6f2500_3_748"/>
          <p:cNvSpPr/>
          <p:nvPr/>
        </p:nvSpPr>
        <p:spPr>
          <a:xfrm>
            <a:off x="7709166" y="4735857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g24deb6f2500_3_748"/>
          <p:cNvSpPr/>
          <p:nvPr/>
        </p:nvSpPr>
        <p:spPr>
          <a:xfrm>
            <a:off x="8435972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g24deb6f2500_3_748"/>
          <p:cNvSpPr/>
          <p:nvPr/>
        </p:nvSpPr>
        <p:spPr>
          <a:xfrm>
            <a:off x="8435972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g24deb6f2500_3_748"/>
          <p:cNvSpPr/>
          <p:nvPr/>
        </p:nvSpPr>
        <p:spPr>
          <a:xfrm>
            <a:off x="8435972" y="4735857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g24deb6f2500_3_748"/>
          <p:cNvSpPr/>
          <p:nvPr/>
        </p:nvSpPr>
        <p:spPr>
          <a:xfrm>
            <a:off x="9162777" y="3249249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g24deb6f2500_3_748"/>
          <p:cNvSpPr/>
          <p:nvPr/>
        </p:nvSpPr>
        <p:spPr>
          <a:xfrm>
            <a:off x="9162777" y="3992553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g24deb6f2500_3_748"/>
          <p:cNvSpPr/>
          <p:nvPr/>
        </p:nvSpPr>
        <p:spPr>
          <a:xfrm>
            <a:off x="9162777" y="4735857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g24deb6f2500_3_748"/>
          <p:cNvSpPr/>
          <p:nvPr/>
        </p:nvSpPr>
        <p:spPr>
          <a:xfrm>
            <a:off x="7709241" y="2500524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0.03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5" name="Google Shape;1695;g24deb6f2500_3_748"/>
          <p:cNvSpPr/>
          <p:nvPr/>
        </p:nvSpPr>
        <p:spPr>
          <a:xfrm>
            <a:off x="8436047" y="2500524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g24deb6f2500_3_748"/>
          <p:cNvSpPr/>
          <p:nvPr/>
        </p:nvSpPr>
        <p:spPr>
          <a:xfrm>
            <a:off x="9162852" y="2500524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g24deb6f2500_3_748"/>
          <p:cNvSpPr/>
          <p:nvPr/>
        </p:nvSpPr>
        <p:spPr>
          <a:xfrm>
            <a:off x="6982266" y="3249249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8" name="Google Shape;1698;g24deb6f2500_3_748"/>
          <p:cNvSpPr/>
          <p:nvPr/>
        </p:nvSpPr>
        <p:spPr>
          <a:xfrm>
            <a:off x="6982266" y="3992553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g24deb6f2500_3_748"/>
          <p:cNvSpPr/>
          <p:nvPr/>
        </p:nvSpPr>
        <p:spPr>
          <a:xfrm>
            <a:off x="6982266" y="4735857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g24deb6f2500_3_748"/>
          <p:cNvSpPr/>
          <p:nvPr/>
        </p:nvSpPr>
        <p:spPr>
          <a:xfrm>
            <a:off x="6982341" y="2500524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0.02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g24deb6f2500_3_748"/>
          <p:cNvSpPr/>
          <p:nvPr/>
        </p:nvSpPr>
        <p:spPr>
          <a:xfrm>
            <a:off x="7709241" y="5477682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g24deb6f2500_3_748"/>
          <p:cNvSpPr/>
          <p:nvPr/>
        </p:nvSpPr>
        <p:spPr>
          <a:xfrm>
            <a:off x="8436047" y="547768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0.09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g24deb6f2500_3_748"/>
          <p:cNvSpPr/>
          <p:nvPr/>
        </p:nvSpPr>
        <p:spPr>
          <a:xfrm>
            <a:off x="9162852" y="547768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g24deb6f2500_3_748"/>
          <p:cNvSpPr/>
          <p:nvPr/>
        </p:nvSpPr>
        <p:spPr>
          <a:xfrm>
            <a:off x="6982341" y="5477682"/>
            <a:ext cx="726900" cy="743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g24deb6f2500_3_748"/>
          <p:cNvSpPr/>
          <p:nvPr/>
        </p:nvSpPr>
        <p:spPr>
          <a:xfrm>
            <a:off x="9889827" y="3252699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g24deb6f2500_3_748"/>
          <p:cNvSpPr/>
          <p:nvPr/>
        </p:nvSpPr>
        <p:spPr>
          <a:xfrm>
            <a:off x="9889827" y="3996003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0.09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g24deb6f2500_3_748"/>
          <p:cNvSpPr/>
          <p:nvPr/>
        </p:nvSpPr>
        <p:spPr>
          <a:xfrm>
            <a:off x="9889827" y="4739307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24deb6f2500_3_748"/>
          <p:cNvSpPr/>
          <p:nvPr/>
        </p:nvSpPr>
        <p:spPr>
          <a:xfrm>
            <a:off x="9889902" y="2503974"/>
            <a:ext cx="726900" cy="74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g24deb6f2500_3_748"/>
          <p:cNvSpPr/>
          <p:nvPr/>
        </p:nvSpPr>
        <p:spPr>
          <a:xfrm>
            <a:off x="9889902" y="5481132"/>
            <a:ext cx="726900" cy="743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g24deb6f2500_3_748"/>
          <p:cNvSpPr/>
          <p:nvPr/>
        </p:nvSpPr>
        <p:spPr>
          <a:xfrm>
            <a:off x="8436047" y="3989103"/>
            <a:ext cx="726900" cy="743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0.06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1" name="Google Shape;1711;g24deb6f2500_3_748"/>
          <p:cNvCxnSpPr/>
          <p:nvPr/>
        </p:nvCxnSpPr>
        <p:spPr>
          <a:xfrm>
            <a:off x="8934800" y="4544950"/>
            <a:ext cx="456300" cy="380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2" name="Google Shape;1712;g24deb6f2500_3_748"/>
          <p:cNvSpPr txBox="1"/>
          <p:nvPr>
            <p:ph idx="1" type="subTitle"/>
          </p:nvPr>
        </p:nvSpPr>
        <p:spPr>
          <a:xfrm>
            <a:off x="735450" y="1585650"/>
            <a:ext cx="57408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Distribution: int[5, 5]</a:t>
            </a:r>
            <a:endParaRPr sz="26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Total output: int[game_H, game_W, 5, 5]</a:t>
            </a:r>
            <a:endParaRPr sz="23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Output for this cell: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[[0.02, 0.03, 0.01, 0.01, 0.01],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[0.01, 0.01, 0.01, 0.01, 0.01],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[0.01, 0.04, 0.06, 0.02, 0.09],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[0.01, 0.01, 0.02, 0.2, 0.1],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[0.01, 0.01, 0.09, 0.1, 0.1]]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Can also output logits (github only)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4deb6f2500_3_698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5600"/>
              <a:t>Tournament Details</a:t>
            </a:r>
            <a:endParaRPr sz="5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1ead10c422a_3_6"/>
          <p:cNvSpPr txBox="1"/>
          <p:nvPr>
            <p:ph type="ctrTitle"/>
          </p:nvPr>
        </p:nvSpPr>
        <p:spPr>
          <a:xfrm flipH="1">
            <a:off x="1267950" y="413675"/>
            <a:ext cx="96561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Game Details</a:t>
            </a:r>
            <a:endParaRPr/>
          </a:p>
        </p:txBody>
      </p:sp>
      <p:sp>
        <p:nvSpPr>
          <p:cNvPr id="1723" name="Google Shape;1723;g1ead10c422a_3_6"/>
          <p:cNvSpPr txBox="1"/>
          <p:nvPr>
            <p:ph idx="1" type="subTitle"/>
          </p:nvPr>
        </p:nvSpPr>
        <p:spPr>
          <a:xfrm>
            <a:off x="1267950" y="1307675"/>
            <a:ext cx="10721100" cy="55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Grid size will be anywhere from 5x5 -&gt; 50x50</a:t>
            </a:r>
            <a:endParaRPr sz="26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</a:t>
            </a:r>
            <a:r>
              <a:rPr lang="en-US" sz="2200"/>
              <a:t>ay not stay consistent across matches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May not have non-square grid sizes</a:t>
            </a:r>
            <a:endParaRPr sz="22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There may be walls present - and those walls may move</a:t>
            </a:r>
            <a:endParaRPr sz="26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Map evolution</a:t>
            </a:r>
            <a:endParaRPr sz="2600"/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Maps that change over time</a:t>
            </a:r>
            <a:endParaRPr sz="26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1v1 matches</a:t>
            </a:r>
            <a:endParaRPr sz="26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Each team starts with 1 cell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There will be timestep limits ranging from 50-2000</a:t>
            </a:r>
            <a:endParaRPr sz="26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If grid sizes change, timestep limits will scale accordingly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59f785345_0_14"/>
          <p:cNvSpPr txBox="1"/>
          <p:nvPr/>
        </p:nvSpPr>
        <p:spPr>
          <a:xfrm>
            <a:off x="1019650" y="3679950"/>
            <a:ext cx="58908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oboto"/>
              <a:buChar char="●"/>
            </a:pPr>
            <a:r>
              <a:rPr b="1" lang="en-US" sz="2700" u="sng">
                <a:solidFill>
                  <a:srgbClr val="7890CD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</a:t>
            </a: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oboto"/>
              <a:buChar char="●"/>
            </a:pPr>
            <a:r>
              <a:rPr b="1" lang="en-US" sz="2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Quickstart Guide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oboto"/>
              <a:buChar char="●"/>
            </a:pPr>
            <a:r>
              <a:rPr b="1" lang="en-US" sz="2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Reinforcement Learning Example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1959f785345_0_14"/>
          <p:cNvSpPr txBox="1"/>
          <p:nvPr>
            <p:ph type="title"/>
          </p:nvPr>
        </p:nvSpPr>
        <p:spPr>
          <a:xfrm>
            <a:off x="1019642" y="959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5600"/>
              <a:t>Competition Overview</a:t>
            </a:r>
            <a:endParaRPr sz="5600"/>
          </a:p>
        </p:txBody>
      </p:sp>
      <p:sp>
        <p:nvSpPr>
          <p:cNvPr id="179" name="Google Shape;179;g1959f785345_0_14"/>
          <p:cNvSpPr txBox="1"/>
          <p:nvPr/>
        </p:nvSpPr>
        <p:spPr>
          <a:xfrm>
            <a:off x="1019650" y="2897538"/>
            <a:ext cx="4763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Char char="●"/>
            </a:pPr>
            <a:r>
              <a:rPr b="1" lang="en-US" sz="3000" u="sng">
                <a:solidFill>
                  <a:srgbClr val="7890CD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</a:t>
            </a:r>
            <a:r>
              <a:rPr b="1" lang="en-US" sz="2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g1959f785345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7292" y="14682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1959f785345_0_19"/>
          <p:cNvSpPr txBox="1"/>
          <p:nvPr>
            <p:ph type="ctrTitle"/>
          </p:nvPr>
        </p:nvSpPr>
        <p:spPr>
          <a:xfrm flipH="1">
            <a:off x="3683550" y="217725"/>
            <a:ext cx="49215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Prizes</a:t>
            </a:r>
            <a:endParaRPr sz="4800"/>
          </a:p>
        </p:txBody>
      </p:sp>
      <p:sp>
        <p:nvSpPr>
          <p:cNvPr id="1729" name="Google Shape;1729;g1959f785345_0_19"/>
          <p:cNvSpPr txBox="1"/>
          <p:nvPr>
            <p:ph idx="1" type="subTitle"/>
          </p:nvPr>
        </p:nvSpPr>
        <p:spPr>
          <a:xfrm>
            <a:off x="3044700" y="6141975"/>
            <a:ext cx="61992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Prizes will be given as tuition reimbursement</a:t>
            </a:r>
            <a:endParaRPr sz="2000"/>
          </a:p>
        </p:txBody>
      </p:sp>
      <p:pic>
        <p:nvPicPr>
          <p:cNvPr id="1730" name="Google Shape;1730;g1959f785345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606" y="1884519"/>
            <a:ext cx="5250519" cy="4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1" name="Google Shape;1731;g1959f785345_0_19"/>
          <p:cNvSpPr txBox="1"/>
          <p:nvPr/>
        </p:nvSpPr>
        <p:spPr>
          <a:xfrm>
            <a:off x="4951350" y="1207425"/>
            <a:ext cx="23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$1000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2" name="Google Shape;1732;g1959f785345_0_19"/>
          <p:cNvSpPr txBox="1"/>
          <p:nvPr/>
        </p:nvSpPr>
        <p:spPr>
          <a:xfrm>
            <a:off x="3296925" y="3226550"/>
            <a:ext cx="23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$500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3" name="Google Shape;1733;g1959f785345_0_19"/>
          <p:cNvSpPr txBox="1"/>
          <p:nvPr/>
        </p:nvSpPr>
        <p:spPr>
          <a:xfrm>
            <a:off x="6512225" y="3833775"/>
            <a:ext cx="238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$250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1959f785345_0_34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Timeline and Structure</a:t>
            </a:r>
            <a:endParaRPr sz="4800"/>
          </a:p>
        </p:txBody>
      </p:sp>
      <p:sp>
        <p:nvSpPr>
          <p:cNvPr id="1739" name="Google Shape;1739;g1959f785345_0_34"/>
          <p:cNvSpPr txBox="1"/>
          <p:nvPr>
            <p:ph idx="1" type="subTitle"/>
          </p:nvPr>
        </p:nvSpPr>
        <p:spPr>
          <a:xfrm>
            <a:off x="1673800" y="1939500"/>
            <a:ext cx="88443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You have 1 months from today!</a:t>
            </a:r>
            <a:endParaRPr sz="3600"/>
          </a:p>
          <a:p>
            <a:pPr indent="-457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-US" sz="3600"/>
              <a:t>Noon, Mar 4th, 2024 </a:t>
            </a:r>
            <a:r>
              <a:rPr lang="en-US" sz="3600">
                <a:solidFill>
                  <a:srgbClr val="FF0000"/>
                </a:solidFill>
              </a:rPr>
              <a:t>&lt;- this updated!!</a:t>
            </a:r>
            <a:endParaRPr sz="3600">
              <a:solidFill>
                <a:srgbClr val="FF0000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Teams of 1-4 people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Winners will be decided on tournament, where models battle each other</a:t>
            </a:r>
            <a:endParaRPr sz="3600"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Submissions will be sent to: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mlds.utexas@gmail.com</a:t>
            </a:r>
            <a:r>
              <a:rPr lang="en-US" sz="3600"/>
              <a:t> with subject line: 2023_2024_long_comp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183b97f6c77_2_0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Code &amp; examples </a:t>
            </a:r>
            <a:endParaRPr/>
          </a:p>
        </p:txBody>
      </p:sp>
      <p:sp>
        <p:nvSpPr>
          <p:cNvPr id="1745" name="Google Shape;1745;g183b97f6c77_2_0"/>
          <p:cNvSpPr txBox="1"/>
          <p:nvPr/>
        </p:nvSpPr>
        <p:spPr>
          <a:xfrm>
            <a:off x="1019650" y="2941338"/>
            <a:ext cx="4763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"/>
              <a:buChar char="●"/>
            </a:pPr>
            <a:r>
              <a:rPr b="1" lang="en-US" sz="3000" u="sng">
                <a:solidFill>
                  <a:srgbClr val="7890CD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 Version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6" name="Google Shape;1746;g183b97f6c77_2_0"/>
          <p:cNvSpPr txBox="1"/>
          <p:nvPr/>
        </p:nvSpPr>
        <p:spPr>
          <a:xfrm>
            <a:off x="1019650" y="3779625"/>
            <a:ext cx="4763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oboto"/>
              <a:buChar char="●"/>
            </a:pPr>
            <a:r>
              <a:rPr b="1" lang="en-US" sz="2700" u="sng">
                <a:solidFill>
                  <a:srgbClr val="7890CD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Version</a:t>
            </a:r>
            <a:endParaRPr b="1" sz="2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24deb6f2500_3_81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Night Social!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 Teams!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b97f6c77_0_13"/>
          <p:cNvSpPr txBox="1"/>
          <p:nvPr>
            <p:ph idx="4294967295" type="ctrTitle"/>
          </p:nvPr>
        </p:nvSpPr>
        <p:spPr>
          <a:xfrm flipH="1">
            <a:off x="264049" y="162725"/>
            <a:ext cx="38280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Montserrat"/>
              <a:buNone/>
            </a:pPr>
            <a:r>
              <a:rPr b="1" i="0" lang="en-US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Challenge: Competitive Game of Life</a:t>
            </a:r>
            <a:endParaRPr b="1" i="0" sz="37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183b97f6c77_0_13"/>
          <p:cNvSpPr txBox="1"/>
          <p:nvPr>
            <p:ph idx="4294967295" type="subTitle"/>
          </p:nvPr>
        </p:nvSpPr>
        <p:spPr>
          <a:xfrm>
            <a:off x="61800" y="2545550"/>
            <a:ext cx="40755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Lato"/>
              <a:buChar char="●"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control a grid of agents. 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Lato"/>
              <a:buChar char="●"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 objective: eliminate the enemy agents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183b97f6c77_0_13"/>
          <p:cNvSpPr/>
          <p:nvPr/>
        </p:nvSpPr>
        <p:spPr>
          <a:xfrm rot="10800000">
            <a:off x="7542449" y="3905146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83b97f6c77_0_13"/>
          <p:cNvSpPr/>
          <p:nvPr/>
        </p:nvSpPr>
        <p:spPr>
          <a:xfrm rot="10800000">
            <a:off x="7542449" y="3518181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83b97f6c77_0_13"/>
          <p:cNvSpPr/>
          <p:nvPr/>
        </p:nvSpPr>
        <p:spPr>
          <a:xfrm rot="10800000">
            <a:off x="7542449" y="3131217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83b97f6c77_0_13"/>
          <p:cNvSpPr/>
          <p:nvPr/>
        </p:nvSpPr>
        <p:spPr>
          <a:xfrm rot="10800000">
            <a:off x="7542449" y="2744252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83b97f6c77_0_13"/>
          <p:cNvSpPr/>
          <p:nvPr/>
        </p:nvSpPr>
        <p:spPr>
          <a:xfrm rot="10800000">
            <a:off x="7542449" y="2357288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83b97f6c77_0_13"/>
          <p:cNvSpPr/>
          <p:nvPr/>
        </p:nvSpPr>
        <p:spPr>
          <a:xfrm rot="10800000">
            <a:off x="7542449" y="1970323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83b97f6c77_0_13"/>
          <p:cNvSpPr/>
          <p:nvPr/>
        </p:nvSpPr>
        <p:spPr>
          <a:xfrm rot="10800000">
            <a:off x="7542449" y="1583359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83b97f6c77_0_13"/>
          <p:cNvSpPr/>
          <p:nvPr/>
        </p:nvSpPr>
        <p:spPr>
          <a:xfrm rot="10800000">
            <a:off x="7542449" y="1196394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83b97f6c77_0_13"/>
          <p:cNvSpPr/>
          <p:nvPr/>
        </p:nvSpPr>
        <p:spPr>
          <a:xfrm rot="10800000">
            <a:off x="7542449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83b97f6c77_0_13"/>
          <p:cNvSpPr/>
          <p:nvPr/>
        </p:nvSpPr>
        <p:spPr>
          <a:xfrm rot="10800000">
            <a:off x="7542449" y="422465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83b97f6c77_0_13"/>
          <p:cNvSpPr/>
          <p:nvPr/>
        </p:nvSpPr>
        <p:spPr>
          <a:xfrm rot="10800000">
            <a:off x="7164073" y="3905146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83b97f6c77_0_13"/>
          <p:cNvSpPr/>
          <p:nvPr/>
        </p:nvSpPr>
        <p:spPr>
          <a:xfrm rot="10800000">
            <a:off x="7164073" y="3518181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83b97f6c77_0_13"/>
          <p:cNvSpPr/>
          <p:nvPr/>
        </p:nvSpPr>
        <p:spPr>
          <a:xfrm rot="10800000">
            <a:off x="7164073" y="3131217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83b97f6c77_0_13"/>
          <p:cNvSpPr/>
          <p:nvPr/>
        </p:nvSpPr>
        <p:spPr>
          <a:xfrm rot="10800000">
            <a:off x="7164073" y="2744252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83b97f6c77_0_13"/>
          <p:cNvSpPr/>
          <p:nvPr/>
        </p:nvSpPr>
        <p:spPr>
          <a:xfrm rot="10800000">
            <a:off x="7164073" y="2357288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83b97f6c77_0_13"/>
          <p:cNvSpPr/>
          <p:nvPr/>
        </p:nvSpPr>
        <p:spPr>
          <a:xfrm rot="10800000">
            <a:off x="7164073" y="1970323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83b97f6c77_0_13"/>
          <p:cNvSpPr/>
          <p:nvPr/>
        </p:nvSpPr>
        <p:spPr>
          <a:xfrm rot="10800000">
            <a:off x="7164073" y="1583359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83b97f6c77_0_13"/>
          <p:cNvSpPr/>
          <p:nvPr/>
        </p:nvSpPr>
        <p:spPr>
          <a:xfrm rot="10800000">
            <a:off x="7164073" y="1196394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83b97f6c77_0_13"/>
          <p:cNvSpPr/>
          <p:nvPr/>
        </p:nvSpPr>
        <p:spPr>
          <a:xfrm rot="10800000">
            <a:off x="7164073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83b97f6c77_0_13"/>
          <p:cNvSpPr/>
          <p:nvPr/>
        </p:nvSpPr>
        <p:spPr>
          <a:xfrm rot="10800000">
            <a:off x="7164073" y="422465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83b97f6c77_0_13"/>
          <p:cNvSpPr/>
          <p:nvPr/>
        </p:nvSpPr>
        <p:spPr>
          <a:xfrm rot="10800000">
            <a:off x="6785697" y="3905146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83b97f6c77_0_13"/>
          <p:cNvSpPr/>
          <p:nvPr/>
        </p:nvSpPr>
        <p:spPr>
          <a:xfrm rot="10800000">
            <a:off x="6785697" y="3518181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83b97f6c77_0_13"/>
          <p:cNvSpPr/>
          <p:nvPr/>
        </p:nvSpPr>
        <p:spPr>
          <a:xfrm rot="10800000">
            <a:off x="6785697" y="3131217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83b97f6c77_0_13"/>
          <p:cNvSpPr/>
          <p:nvPr/>
        </p:nvSpPr>
        <p:spPr>
          <a:xfrm rot="10800000">
            <a:off x="6785697" y="2744252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83b97f6c77_0_13"/>
          <p:cNvSpPr/>
          <p:nvPr/>
        </p:nvSpPr>
        <p:spPr>
          <a:xfrm rot="10800000">
            <a:off x="6785697" y="2357288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83b97f6c77_0_13"/>
          <p:cNvSpPr/>
          <p:nvPr/>
        </p:nvSpPr>
        <p:spPr>
          <a:xfrm rot="10800000">
            <a:off x="6785697" y="1970323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83b97f6c77_0_13"/>
          <p:cNvSpPr/>
          <p:nvPr/>
        </p:nvSpPr>
        <p:spPr>
          <a:xfrm rot="10800000">
            <a:off x="6785697" y="1583359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83b97f6c77_0_13"/>
          <p:cNvSpPr/>
          <p:nvPr/>
        </p:nvSpPr>
        <p:spPr>
          <a:xfrm rot="10800000">
            <a:off x="6785697" y="1196394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83b97f6c77_0_13"/>
          <p:cNvSpPr/>
          <p:nvPr/>
        </p:nvSpPr>
        <p:spPr>
          <a:xfrm rot="10800000">
            <a:off x="6785697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83b97f6c77_0_13"/>
          <p:cNvSpPr/>
          <p:nvPr/>
        </p:nvSpPr>
        <p:spPr>
          <a:xfrm rot="10800000">
            <a:off x="6785697" y="422465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83b97f6c77_0_13"/>
          <p:cNvSpPr/>
          <p:nvPr/>
        </p:nvSpPr>
        <p:spPr>
          <a:xfrm rot="10800000">
            <a:off x="6407321" y="3905146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83b97f6c77_0_13"/>
          <p:cNvSpPr/>
          <p:nvPr/>
        </p:nvSpPr>
        <p:spPr>
          <a:xfrm rot="10800000">
            <a:off x="6407321" y="3518181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183b97f6c77_0_13"/>
          <p:cNvSpPr/>
          <p:nvPr/>
        </p:nvSpPr>
        <p:spPr>
          <a:xfrm rot="10800000">
            <a:off x="6407321" y="3131217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83b97f6c77_0_13"/>
          <p:cNvSpPr/>
          <p:nvPr/>
        </p:nvSpPr>
        <p:spPr>
          <a:xfrm rot="10800000">
            <a:off x="6407321" y="2744252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83b97f6c77_0_13"/>
          <p:cNvSpPr/>
          <p:nvPr/>
        </p:nvSpPr>
        <p:spPr>
          <a:xfrm rot="10800000">
            <a:off x="6407321" y="2357288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83b97f6c77_0_13"/>
          <p:cNvSpPr/>
          <p:nvPr/>
        </p:nvSpPr>
        <p:spPr>
          <a:xfrm rot="10800000">
            <a:off x="6407321" y="1970323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83b97f6c77_0_13"/>
          <p:cNvSpPr/>
          <p:nvPr/>
        </p:nvSpPr>
        <p:spPr>
          <a:xfrm rot="10800000">
            <a:off x="6407321" y="1583359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83b97f6c77_0_13"/>
          <p:cNvSpPr/>
          <p:nvPr/>
        </p:nvSpPr>
        <p:spPr>
          <a:xfrm rot="10800000">
            <a:off x="6407321" y="1196394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83b97f6c77_0_13"/>
          <p:cNvSpPr/>
          <p:nvPr/>
        </p:nvSpPr>
        <p:spPr>
          <a:xfrm rot="10800000">
            <a:off x="6407321" y="809430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83b97f6c77_0_13"/>
          <p:cNvSpPr/>
          <p:nvPr/>
        </p:nvSpPr>
        <p:spPr>
          <a:xfrm rot="10800000">
            <a:off x="6407321" y="422465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83b97f6c77_0_13"/>
          <p:cNvSpPr/>
          <p:nvPr/>
        </p:nvSpPr>
        <p:spPr>
          <a:xfrm rot="10800000">
            <a:off x="6028945" y="3905146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83b97f6c77_0_13"/>
          <p:cNvSpPr/>
          <p:nvPr/>
        </p:nvSpPr>
        <p:spPr>
          <a:xfrm rot="10800000">
            <a:off x="6028945" y="3518181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83b97f6c77_0_13"/>
          <p:cNvSpPr/>
          <p:nvPr/>
        </p:nvSpPr>
        <p:spPr>
          <a:xfrm rot="10800000">
            <a:off x="6028945" y="3131217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83b97f6c77_0_13"/>
          <p:cNvSpPr/>
          <p:nvPr/>
        </p:nvSpPr>
        <p:spPr>
          <a:xfrm rot="10800000">
            <a:off x="6028945" y="2744252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83b97f6c77_0_13"/>
          <p:cNvSpPr/>
          <p:nvPr/>
        </p:nvSpPr>
        <p:spPr>
          <a:xfrm rot="10800000">
            <a:off x="6028945" y="2357288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83b97f6c77_0_13"/>
          <p:cNvSpPr/>
          <p:nvPr/>
        </p:nvSpPr>
        <p:spPr>
          <a:xfrm rot="10800000">
            <a:off x="6028945" y="1970323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83b97f6c77_0_13"/>
          <p:cNvSpPr/>
          <p:nvPr/>
        </p:nvSpPr>
        <p:spPr>
          <a:xfrm rot="10800000">
            <a:off x="6028945" y="1583359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83b97f6c77_0_13"/>
          <p:cNvSpPr/>
          <p:nvPr/>
        </p:nvSpPr>
        <p:spPr>
          <a:xfrm rot="10800000">
            <a:off x="6028945" y="1196394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83b97f6c77_0_13"/>
          <p:cNvSpPr/>
          <p:nvPr/>
        </p:nvSpPr>
        <p:spPr>
          <a:xfrm rot="10800000">
            <a:off x="6028945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83b97f6c77_0_13"/>
          <p:cNvSpPr/>
          <p:nvPr/>
        </p:nvSpPr>
        <p:spPr>
          <a:xfrm rot="10800000">
            <a:off x="6028945" y="422465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83b97f6c77_0_13"/>
          <p:cNvSpPr/>
          <p:nvPr/>
        </p:nvSpPr>
        <p:spPr>
          <a:xfrm rot="10800000">
            <a:off x="5650569" y="3905146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83b97f6c77_0_13"/>
          <p:cNvSpPr/>
          <p:nvPr/>
        </p:nvSpPr>
        <p:spPr>
          <a:xfrm rot="10800000">
            <a:off x="5650569" y="3518181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83b97f6c77_0_13"/>
          <p:cNvSpPr/>
          <p:nvPr/>
        </p:nvSpPr>
        <p:spPr>
          <a:xfrm rot="10800000">
            <a:off x="5650569" y="3131217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3b97f6c77_0_13"/>
          <p:cNvSpPr/>
          <p:nvPr/>
        </p:nvSpPr>
        <p:spPr>
          <a:xfrm rot="10800000">
            <a:off x="5650569" y="2744252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3b97f6c77_0_13"/>
          <p:cNvSpPr/>
          <p:nvPr/>
        </p:nvSpPr>
        <p:spPr>
          <a:xfrm rot="10800000">
            <a:off x="5650569" y="2357288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83b97f6c77_0_13"/>
          <p:cNvSpPr/>
          <p:nvPr/>
        </p:nvSpPr>
        <p:spPr>
          <a:xfrm rot="10800000">
            <a:off x="5650569" y="1970323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83b97f6c77_0_13"/>
          <p:cNvSpPr/>
          <p:nvPr/>
        </p:nvSpPr>
        <p:spPr>
          <a:xfrm rot="10800000">
            <a:off x="5650569" y="1583359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83b97f6c77_0_13"/>
          <p:cNvSpPr/>
          <p:nvPr/>
        </p:nvSpPr>
        <p:spPr>
          <a:xfrm rot="10800000">
            <a:off x="5650569" y="1196394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83b97f6c77_0_13"/>
          <p:cNvSpPr/>
          <p:nvPr/>
        </p:nvSpPr>
        <p:spPr>
          <a:xfrm rot="10800000">
            <a:off x="5650569" y="809430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83b97f6c77_0_13"/>
          <p:cNvSpPr/>
          <p:nvPr/>
        </p:nvSpPr>
        <p:spPr>
          <a:xfrm rot="10800000">
            <a:off x="5650569" y="422465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83b97f6c77_0_13"/>
          <p:cNvSpPr/>
          <p:nvPr/>
        </p:nvSpPr>
        <p:spPr>
          <a:xfrm rot="10800000">
            <a:off x="5272193" y="3905146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83b97f6c77_0_13"/>
          <p:cNvSpPr/>
          <p:nvPr/>
        </p:nvSpPr>
        <p:spPr>
          <a:xfrm rot="10800000">
            <a:off x="5272193" y="3518181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83b97f6c77_0_13"/>
          <p:cNvSpPr/>
          <p:nvPr/>
        </p:nvSpPr>
        <p:spPr>
          <a:xfrm rot="10800000">
            <a:off x="5272193" y="3131217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83b97f6c77_0_13"/>
          <p:cNvSpPr/>
          <p:nvPr/>
        </p:nvSpPr>
        <p:spPr>
          <a:xfrm rot="10800000">
            <a:off x="5272193" y="2744252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83b97f6c77_0_13"/>
          <p:cNvSpPr/>
          <p:nvPr/>
        </p:nvSpPr>
        <p:spPr>
          <a:xfrm rot="10800000">
            <a:off x="5272193" y="2357288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83b97f6c77_0_13"/>
          <p:cNvSpPr/>
          <p:nvPr/>
        </p:nvSpPr>
        <p:spPr>
          <a:xfrm rot="10800000">
            <a:off x="5272193" y="1970323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83b97f6c77_0_13"/>
          <p:cNvSpPr/>
          <p:nvPr/>
        </p:nvSpPr>
        <p:spPr>
          <a:xfrm rot="10800000">
            <a:off x="5272193" y="1583359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83b97f6c77_0_13"/>
          <p:cNvSpPr/>
          <p:nvPr/>
        </p:nvSpPr>
        <p:spPr>
          <a:xfrm rot="10800000">
            <a:off x="5272193" y="1196394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83b97f6c77_0_13"/>
          <p:cNvSpPr/>
          <p:nvPr/>
        </p:nvSpPr>
        <p:spPr>
          <a:xfrm rot="10800000">
            <a:off x="5272193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83b97f6c77_0_13"/>
          <p:cNvSpPr/>
          <p:nvPr/>
        </p:nvSpPr>
        <p:spPr>
          <a:xfrm rot="10800000">
            <a:off x="5272193" y="422465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83b97f6c77_0_13"/>
          <p:cNvSpPr/>
          <p:nvPr/>
        </p:nvSpPr>
        <p:spPr>
          <a:xfrm rot="10800000">
            <a:off x="4893817" y="3905146"/>
            <a:ext cx="378600" cy="3870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83b97f6c77_0_13"/>
          <p:cNvSpPr/>
          <p:nvPr/>
        </p:nvSpPr>
        <p:spPr>
          <a:xfrm rot="10800000">
            <a:off x="4893817" y="3518181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183b97f6c77_0_13"/>
          <p:cNvSpPr/>
          <p:nvPr/>
        </p:nvSpPr>
        <p:spPr>
          <a:xfrm rot="10800000">
            <a:off x="4893817" y="3131217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183b97f6c77_0_13"/>
          <p:cNvSpPr/>
          <p:nvPr/>
        </p:nvSpPr>
        <p:spPr>
          <a:xfrm rot="10800000">
            <a:off x="4893817" y="2744252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83b97f6c77_0_13"/>
          <p:cNvSpPr/>
          <p:nvPr/>
        </p:nvSpPr>
        <p:spPr>
          <a:xfrm rot="10800000">
            <a:off x="4893817" y="2357288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83b97f6c77_0_13"/>
          <p:cNvSpPr/>
          <p:nvPr/>
        </p:nvSpPr>
        <p:spPr>
          <a:xfrm rot="10800000">
            <a:off x="4893817" y="1970323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83b97f6c77_0_13"/>
          <p:cNvSpPr/>
          <p:nvPr/>
        </p:nvSpPr>
        <p:spPr>
          <a:xfrm rot="10800000">
            <a:off x="4893817" y="1583359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83b97f6c77_0_13"/>
          <p:cNvSpPr/>
          <p:nvPr/>
        </p:nvSpPr>
        <p:spPr>
          <a:xfrm rot="10800000">
            <a:off x="4893817" y="1196394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83b97f6c77_0_13"/>
          <p:cNvSpPr/>
          <p:nvPr/>
        </p:nvSpPr>
        <p:spPr>
          <a:xfrm rot="10800000">
            <a:off x="4893817" y="809430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83b97f6c77_0_13"/>
          <p:cNvSpPr/>
          <p:nvPr/>
        </p:nvSpPr>
        <p:spPr>
          <a:xfrm rot="10800000">
            <a:off x="4893817" y="422465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83b97f6c77_0_13"/>
          <p:cNvSpPr/>
          <p:nvPr/>
        </p:nvSpPr>
        <p:spPr>
          <a:xfrm rot="10800000">
            <a:off x="4515439" y="3905146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83b97f6c77_0_13"/>
          <p:cNvSpPr/>
          <p:nvPr/>
        </p:nvSpPr>
        <p:spPr>
          <a:xfrm rot="10800000">
            <a:off x="4515439" y="3518181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83b97f6c77_0_13"/>
          <p:cNvSpPr/>
          <p:nvPr/>
        </p:nvSpPr>
        <p:spPr>
          <a:xfrm rot="10800000">
            <a:off x="4515439" y="3131217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83b97f6c77_0_13"/>
          <p:cNvSpPr/>
          <p:nvPr/>
        </p:nvSpPr>
        <p:spPr>
          <a:xfrm rot="10800000">
            <a:off x="4515439" y="2744252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83b97f6c77_0_13"/>
          <p:cNvSpPr/>
          <p:nvPr/>
        </p:nvSpPr>
        <p:spPr>
          <a:xfrm rot="10800000">
            <a:off x="4515439" y="2357288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83b97f6c77_0_13"/>
          <p:cNvSpPr/>
          <p:nvPr/>
        </p:nvSpPr>
        <p:spPr>
          <a:xfrm rot="10800000">
            <a:off x="4515439" y="1970323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83b97f6c77_0_13"/>
          <p:cNvSpPr/>
          <p:nvPr/>
        </p:nvSpPr>
        <p:spPr>
          <a:xfrm rot="10800000">
            <a:off x="4515439" y="1583359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83b97f6c77_0_13"/>
          <p:cNvSpPr/>
          <p:nvPr/>
        </p:nvSpPr>
        <p:spPr>
          <a:xfrm rot="10800000">
            <a:off x="4515439" y="1196394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83b97f6c77_0_13"/>
          <p:cNvSpPr/>
          <p:nvPr/>
        </p:nvSpPr>
        <p:spPr>
          <a:xfrm rot="10800000">
            <a:off x="4515439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183b97f6c77_0_13"/>
          <p:cNvSpPr/>
          <p:nvPr/>
        </p:nvSpPr>
        <p:spPr>
          <a:xfrm rot="10800000">
            <a:off x="4515439" y="422465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83b97f6c77_0_13"/>
          <p:cNvSpPr/>
          <p:nvPr/>
        </p:nvSpPr>
        <p:spPr>
          <a:xfrm rot="10800000">
            <a:off x="4137063" y="3905146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83b97f6c77_0_13"/>
          <p:cNvSpPr/>
          <p:nvPr/>
        </p:nvSpPr>
        <p:spPr>
          <a:xfrm rot="10800000">
            <a:off x="4137063" y="3518181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83b97f6c77_0_13"/>
          <p:cNvSpPr/>
          <p:nvPr/>
        </p:nvSpPr>
        <p:spPr>
          <a:xfrm rot="10800000">
            <a:off x="4137063" y="3131217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83b97f6c77_0_13"/>
          <p:cNvSpPr/>
          <p:nvPr/>
        </p:nvSpPr>
        <p:spPr>
          <a:xfrm rot="10800000">
            <a:off x="4137063" y="2744252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83b97f6c77_0_13"/>
          <p:cNvSpPr/>
          <p:nvPr/>
        </p:nvSpPr>
        <p:spPr>
          <a:xfrm rot="10800000">
            <a:off x="4137063" y="2357288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83b97f6c77_0_13"/>
          <p:cNvSpPr/>
          <p:nvPr/>
        </p:nvSpPr>
        <p:spPr>
          <a:xfrm rot="10800000">
            <a:off x="4137063" y="1970323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83b97f6c77_0_13"/>
          <p:cNvSpPr/>
          <p:nvPr/>
        </p:nvSpPr>
        <p:spPr>
          <a:xfrm rot="10800000">
            <a:off x="4137063" y="1583359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83b97f6c77_0_13"/>
          <p:cNvSpPr/>
          <p:nvPr/>
        </p:nvSpPr>
        <p:spPr>
          <a:xfrm rot="10800000">
            <a:off x="4137063" y="1196394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83b97f6c77_0_13"/>
          <p:cNvSpPr/>
          <p:nvPr/>
        </p:nvSpPr>
        <p:spPr>
          <a:xfrm rot="10800000">
            <a:off x="4137063" y="809430"/>
            <a:ext cx="378600" cy="387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83b97f6c77_0_13"/>
          <p:cNvSpPr/>
          <p:nvPr/>
        </p:nvSpPr>
        <p:spPr>
          <a:xfrm rot="10800000">
            <a:off x="4137063" y="422465"/>
            <a:ext cx="378600" cy="3870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83b97f6c77_0_13"/>
          <p:cNvSpPr/>
          <p:nvPr/>
        </p:nvSpPr>
        <p:spPr>
          <a:xfrm>
            <a:off x="7252782" y="5671643"/>
            <a:ext cx="378600" cy="386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83b97f6c77_0_13"/>
          <p:cNvSpPr/>
          <p:nvPr/>
        </p:nvSpPr>
        <p:spPr>
          <a:xfrm>
            <a:off x="7252782" y="5284675"/>
            <a:ext cx="378600" cy="3867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83b97f6c77_0_13"/>
          <p:cNvSpPr/>
          <p:nvPr/>
        </p:nvSpPr>
        <p:spPr>
          <a:xfrm>
            <a:off x="7252782" y="4897701"/>
            <a:ext cx="378600" cy="3867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83b97f6c77_0_13"/>
          <p:cNvSpPr txBox="1"/>
          <p:nvPr/>
        </p:nvSpPr>
        <p:spPr>
          <a:xfrm>
            <a:off x="4408075" y="4679075"/>
            <a:ext cx="2577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 Cells</a:t>
            </a:r>
            <a:endParaRPr b="1"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Enemy Cells</a:t>
            </a:r>
            <a:endParaRPr b="1"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r>
              <a:rPr b="1"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Cells</a:t>
            </a:r>
            <a:endParaRPr b="1"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g183b97f6c77_0_13"/>
          <p:cNvPicPr preferRelativeResize="0"/>
          <p:nvPr/>
        </p:nvPicPr>
        <p:blipFill rotWithShape="1">
          <a:blip r:embed="rId3">
            <a:alphaModFix/>
          </a:blip>
          <a:srcRect b="10877" l="12607" r="9999" t="11920"/>
          <a:stretch/>
        </p:blipFill>
        <p:spPr>
          <a:xfrm>
            <a:off x="8299200" y="422481"/>
            <a:ext cx="3828000" cy="381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06147b472_0_0"/>
          <p:cNvSpPr/>
          <p:nvPr/>
        </p:nvSpPr>
        <p:spPr>
          <a:xfrm>
            <a:off x="144842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906147b472_0_0"/>
          <p:cNvSpPr/>
          <p:nvPr/>
        </p:nvSpPr>
        <p:spPr>
          <a:xfrm>
            <a:off x="144842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906147b472_0_0"/>
          <p:cNvSpPr/>
          <p:nvPr/>
        </p:nvSpPr>
        <p:spPr>
          <a:xfrm>
            <a:off x="144842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906147b472_0_0"/>
          <p:cNvSpPr/>
          <p:nvPr/>
        </p:nvSpPr>
        <p:spPr>
          <a:xfrm>
            <a:off x="144842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906147b472_0_0"/>
          <p:cNvSpPr/>
          <p:nvPr/>
        </p:nvSpPr>
        <p:spPr>
          <a:xfrm>
            <a:off x="144842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906147b472_0_0"/>
          <p:cNvSpPr/>
          <p:nvPr/>
        </p:nvSpPr>
        <p:spPr>
          <a:xfrm>
            <a:off x="205802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906147b472_0_0"/>
          <p:cNvSpPr/>
          <p:nvPr/>
        </p:nvSpPr>
        <p:spPr>
          <a:xfrm>
            <a:off x="205802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906147b472_0_0"/>
          <p:cNvSpPr/>
          <p:nvPr/>
        </p:nvSpPr>
        <p:spPr>
          <a:xfrm>
            <a:off x="205802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1906147b472_0_0"/>
          <p:cNvSpPr/>
          <p:nvPr/>
        </p:nvSpPr>
        <p:spPr>
          <a:xfrm>
            <a:off x="205802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906147b472_0_0"/>
          <p:cNvSpPr/>
          <p:nvPr/>
        </p:nvSpPr>
        <p:spPr>
          <a:xfrm>
            <a:off x="205802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906147b472_0_0"/>
          <p:cNvSpPr/>
          <p:nvPr/>
        </p:nvSpPr>
        <p:spPr>
          <a:xfrm>
            <a:off x="266762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1906147b472_0_0"/>
          <p:cNvSpPr/>
          <p:nvPr/>
        </p:nvSpPr>
        <p:spPr>
          <a:xfrm>
            <a:off x="266762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906147b472_0_0"/>
          <p:cNvSpPr/>
          <p:nvPr/>
        </p:nvSpPr>
        <p:spPr>
          <a:xfrm>
            <a:off x="2667624" y="44934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906147b472_0_0"/>
          <p:cNvSpPr/>
          <p:nvPr/>
        </p:nvSpPr>
        <p:spPr>
          <a:xfrm>
            <a:off x="266762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906147b472_0_0"/>
          <p:cNvSpPr/>
          <p:nvPr/>
        </p:nvSpPr>
        <p:spPr>
          <a:xfrm>
            <a:off x="266762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906147b472_0_0"/>
          <p:cNvSpPr/>
          <p:nvPr/>
        </p:nvSpPr>
        <p:spPr>
          <a:xfrm>
            <a:off x="327722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906147b472_0_0"/>
          <p:cNvSpPr/>
          <p:nvPr/>
        </p:nvSpPr>
        <p:spPr>
          <a:xfrm>
            <a:off x="327722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1906147b472_0_0"/>
          <p:cNvSpPr/>
          <p:nvPr/>
        </p:nvSpPr>
        <p:spPr>
          <a:xfrm>
            <a:off x="327722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906147b472_0_0"/>
          <p:cNvSpPr/>
          <p:nvPr/>
        </p:nvSpPr>
        <p:spPr>
          <a:xfrm>
            <a:off x="327722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906147b472_0_0"/>
          <p:cNvSpPr/>
          <p:nvPr/>
        </p:nvSpPr>
        <p:spPr>
          <a:xfrm>
            <a:off x="327722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906147b472_0_0"/>
          <p:cNvSpPr/>
          <p:nvPr/>
        </p:nvSpPr>
        <p:spPr>
          <a:xfrm>
            <a:off x="388682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906147b472_0_0"/>
          <p:cNvSpPr/>
          <p:nvPr/>
        </p:nvSpPr>
        <p:spPr>
          <a:xfrm>
            <a:off x="388682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906147b472_0_0"/>
          <p:cNvSpPr/>
          <p:nvPr/>
        </p:nvSpPr>
        <p:spPr>
          <a:xfrm>
            <a:off x="388682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906147b472_0_0"/>
          <p:cNvSpPr/>
          <p:nvPr/>
        </p:nvSpPr>
        <p:spPr>
          <a:xfrm>
            <a:off x="388682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1906147b472_0_0"/>
          <p:cNvSpPr/>
          <p:nvPr/>
        </p:nvSpPr>
        <p:spPr>
          <a:xfrm>
            <a:off x="388682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1906147b472_0_0"/>
          <p:cNvSpPr txBox="1"/>
          <p:nvPr/>
        </p:nvSpPr>
        <p:spPr>
          <a:xfrm>
            <a:off x="901925" y="232200"/>
            <a:ext cx="10186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Livvic"/>
              <a:buChar char="●"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Each Cell Can attack in a 5*5 grid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Attacked Cells become the type of the cell they were attacked by in the next time step 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g1906147b472_0_0"/>
          <p:cNvCxnSpPr/>
          <p:nvPr/>
        </p:nvCxnSpPr>
        <p:spPr>
          <a:xfrm flipH="1" rot="10800000">
            <a:off x="3057149" y="3586005"/>
            <a:ext cx="1173600" cy="1115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g1906147b472_0_0"/>
          <p:cNvSpPr txBox="1"/>
          <p:nvPr/>
        </p:nvSpPr>
        <p:spPr>
          <a:xfrm>
            <a:off x="2385625" y="2322800"/>
            <a:ext cx="117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= 1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g1906147b472_0_0"/>
          <p:cNvCxnSpPr/>
          <p:nvPr/>
        </p:nvCxnSpPr>
        <p:spPr>
          <a:xfrm flipH="1" rot="10800000">
            <a:off x="5344925" y="4790950"/>
            <a:ext cx="1857600" cy="1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g1906147b472_0_0"/>
          <p:cNvCxnSpPr/>
          <p:nvPr/>
        </p:nvCxnSpPr>
        <p:spPr>
          <a:xfrm flipH="1" rot="10800000">
            <a:off x="5344925" y="5103100"/>
            <a:ext cx="1857600" cy="1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6" name="Google Shape;326;g1906147b472_0_0"/>
          <p:cNvSpPr/>
          <p:nvPr/>
        </p:nvSpPr>
        <p:spPr>
          <a:xfrm>
            <a:off x="82420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906147b472_0_0"/>
          <p:cNvSpPr/>
          <p:nvPr/>
        </p:nvSpPr>
        <p:spPr>
          <a:xfrm>
            <a:off x="82420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906147b472_0_0"/>
          <p:cNvSpPr/>
          <p:nvPr/>
        </p:nvSpPr>
        <p:spPr>
          <a:xfrm>
            <a:off x="82420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906147b472_0_0"/>
          <p:cNvSpPr/>
          <p:nvPr/>
        </p:nvSpPr>
        <p:spPr>
          <a:xfrm>
            <a:off x="82420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906147b472_0_0"/>
          <p:cNvSpPr/>
          <p:nvPr/>
        </p:nvSpPr>
        <p:spPr>
          <a:xfrm>
            <a:off x="82420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1906147b472_0_0"/>
          <p:cNvSpPr/>
          <p:nvPr/>
        </p:nvSpPr>
        <p:spPr>
          <a:xfrm>
            <a:off x="88516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1906147b472_0_0"/>
          <p:cNvSpPr/>
          <p:nvPr/>
        </p:nvSpPr>
        <p:spPr>
          <a:xfrm>
            <a:off x="88516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906147b472_0_0"/>
          <p:cNvSpPr/>
          <p:nvPr/>
        </p:nvSpPr>
        <p:spPr>
          <a:xfrm>
            <a:off x="88516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1906147b472_0_0"/>
          <p:cNvSpPr/>
          <p:nvPr/>
        </p:nvSpPr>
        <p:spPr>
          <a:xfrm>
            <a:off x="88516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906147b472_0_0"/>
          <p:cNvSpPr/>
          <p:nvPr/>
        </p:nvSpPr>
        <p:spPr>
          <a:xfrm>
            <a:off x="88516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906147b472_0_0"/>
          <p:cNvSpPr/>
          <p:nvPr/>
        </p:nvSpPr>
        <p:spPr>
          <a:xfrm>
            <a:off x="94612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906147b472_0_0"/>
          <p:cNvSpPr/>
          <p:nvPr/>
        </p:nvSpPr>
        <p:spPr>
          <a:xfrm>
            <a:off x="94612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906147b472_0_0"/>
          <p:cNvSpPr/>
          <p:nvPr/>
        </p:nvSpPr>
        <p:spPr>
          <a:xfrm>
            <a:off x="9461274" y="44934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906147b472_0_0"/>
          <p:cNvSpPr/>
          <p:nvPr/>
        </p:nvSpPr>
        <p:spPr>
          <a:xfrm>
            <a:off x="94612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906147b472_0_0"/>
          <p:cNvSpPr/>
          <p:nvPr/>
        </p:nvSpPr>
        <p:spPr>
          <a:xfrm>
            <a:off x="94612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906147b472_0_0"/>
          <p:cNvSpPr/>
          <p:nvPr/>
        </p:nvSpPr>
        <p:spPr>
          <a:xfrm>
            <a:off x="100708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906147b472_0_0"/>
          <p:cNvSpPr/>
          <p:nvPr/>
        </p:nvSpPr>
        <p:spPr>
          <a:xfrm>
            <a:off x="100708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1906147b472_0_0"/>
          <p:cNvSpPr/>
          <p:nvPr/>
        </p:nvSpPr>
        <p:spPr>
          <a:xfrm>
            <a:off x="100708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906147b472_0_0"/>
          <p:cNvSpPr/>
          <p:nvPr/>
        </p:nvSpPr>
        <p:spPr>
          <a:xfrm>
            <a:off x="100708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906147b472_0_0"/>
          <p:cNvSpPr/>
          <p:nvPr/>
        </p:nvSpPr>
        <p:spPr>
          <a:xfrm>
            <a:off x="100708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1906147b472_0_0"/>
          <p:cNvSpPr/>
          <p:nvPr/>
        </p:nvSpPr>
        <p:spPr>
          <a:xfrm>
            <a:off x="10680474" y="32742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1906147b472_0_0"/>
          <p:cNvSpPr/>
          <p:nvPr/>
        </p:nvSpPr>
        <p:spPr>
          <a:xfrm>
            <a:off x="106804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906147b472_0_0"/>
          <p:cNvSpPr/>
          <p:nvPr/>
        </p:nvSpPr>
        <p:spPr>
          <a:xfrm>
            <a:off x="106804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906147b472_0_0"/>
          <p:cNvSpPr/>
          <p:nvPr/>
        </p:nvSpPr>
        <p:spPr>
          <a:xfrm>
            <a:off x="106804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906147b472_0_0"/>
          <p:cNvSpPr/>
          <p:nvPr/>
        </p:nvSpPr>
        <p:spPr>
          <a:xfrm>
            <a:off x="106804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906147b472_0_0"/>
          <p:cNvSpPr txBox="1"/>
          <p:nvPr/>
        </p:nvSpPr>
        <p:spPr>
          <a:xfrm>
            <a:off x="9179275" y="2322800"/>
            <a:ext cx="117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= 2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deb6f2500_3_0"/>
          <p:cNvSpPr/>
          <p:nvPr/>
        </p:nvSpPr>
        <p:spPr>
          <a:xfrm>
            <a:off x="20934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4deb6f2500_3_0"/>
          <p:cNvSpPr/>
          <p:nvPr/>
        </p:nvSpPr>
        <p:spPr>
          <a:xfrm>
            <a:off x="2093474" y="38838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4deb6f2500_3_0"/>
          <p:cNvSpPr/>
          <p:nvPr/>
        </p:nvSpPr>
        <p:spPr>
          <a:xfrm>
            <a:off x="2093474" y="44934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4deb6f2500_3_0"/>
          <p:cNvSpPr/>
          <p:nvPr/>
        </p:nvSpPr>
        <p:spPr>
          <a:xfrm>
            <a:off x="20934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4deb6f2500_3_0"/>
          <p:cNvSpPr/>
          <p:nvPr/>
        </p:nvSpPr>
        <p:spPr>
          <a:xfrm>
            <a:off x="2093474" y="57126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4deb6f2500_3_0"/>
          <p:cNvSpPr/>
          <p:nvPr/>
        </p:nvSpPr>
        <p:spPr>
          <a:xfrm>
            <a:off x="27030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4deb6f2500_3_0"/>
          <p:cNvSpPr/>
          <p:nvPr/>
        </p:nvSpPr>
        <p:spPr>
          <a:xfrm>
            <a:off x="27030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4deb6f2500_3_0"/>
          <p:cNvSpPr/>
          <p:nvPr/>
        </p:nvSpPr>
        <p:spPr>
          <a:xfrm>
            <a:off x="27030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24deb6f2500_3_0"/>
          <p:cNvSpPr/>
          <p:nvPr/>
        </p:nvSpPr>
        <p:spPr>
          <a:xfrm>
            <a:off x="27030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24deb6f2500_3_0"/>
          <p:cNvSpPr/>
          <p:nvPr/>
        </p:nvSpPr>
        <p:spPr>
          <a:xfrm>
            <a:off x="27030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24deb6f2500_3_0"/>
          <p:cNvSpPr/>
          <p:nvPr/>
        </p:nvSpPr>
        <p:spPr>
          <a:xfrm>
            <a:off x="33126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4deb6f2500_3_0"/>
          <p:cNvSpPr/>
          <p:nvPr/>
        </p:nvSpPr>
        <p:spPr>
          <a:xfrm>
            <a:off x="33126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4deb6f2500_3_0"/>
          <p:cNvSpPr/>
          <p:nvPr/>
        </p:nvSpPr>
        <p:spPr>
          <a:xfrm>
            <a:off x="33126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24deb6f2500_3_0"/>
          <p:cNvSpPr/>
          <p:nvPr/>
        </p:nvSpPr>
        <p:spPr>
          <a:xfrm>
            <a:off x="33126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24deb6f2500_3_0"/>
          <p:cNvSpPr/>
          <p:nvPr/>
        </p:nvSpPr>
        <p:spPr>
          <a:xfrm>
            <a:off x="33126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24deb6f2500_3_0"/>
          <p:cNvSpPr/>
          <p:nvPr/>
        </p:nvSpPr>
        <p:spPr>
          <a:xfrm>
            <a:off x="39222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4deb6f2500_3_0"/>
          <p:cNvSpPr/>
          <p:nvPr/>
        </p:nvSpPr>
        <p:spPr>
          <a:xfrm>
            <a:off x="3922274" y="3883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4deb6f2500_3_0"/>
          <p:cNvSpPr/>
          <p:nvPr/>
        </p:nvSpPr>
        <p:spPr>
          <a:xfrm>
            <a:off x="39222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4deb6f2500_3_0"/>
          <p:cNvSpPr/>
          <p:nvPr/>
        </p:nvSpPr>
        <p:spPr>
          <a:xfrm>
            <a:off x="3922274" y="5103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4deb6f2500_3_0"/>
          <p:cNvSpPr/>
          <p:nvPr/>
        </p:nvSpPr>
        <p:spPr>
          <a:xfrm>
            <a:off x="39222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24deb6f2500_3_0"/>
          <p:cNvSpPr/>
          <p:nvPr/>
        </p:nvSpPr>
        <p:spPr>
          <a:xfrm>
            <a:off x="4531874" y="327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4deb6f2500_3_0"/>
          <p:cNvSpPr/>
          <p:nvPr/>
        </p:nvSpPr>
        <p:spPr>
          <a:xfrm>
            <a:off x="4531874" y="38838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24deb6f2500_3_0"/>
          <p:cNvSpPr/>
          <p:nvPr/>
        </p:nvSpPr>
        <p:spPr>
          <a:xfrm>
            <a:off x="4531874" y="4493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24deb6f2500_3_0"/>
          <p:cNvSpPr/>
          <p:nvPr/>
        </p:nvSpPr>
        <p:spPr>
          <a:xfrm>
            <a:off x="4531874" y="51030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4deb6f2500_3_0"/>
          <p:cNvSpPr/>
          <p:nvPr/>
        </p:nvSpPr>
        <p:spPr>
          <a:xfrm>
            <a:off x="4531874" y="5712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4deb6f2500_3_0"/>
          <p:cNvSpPr txBox="1"/>
          <p:nvPr/>
        </p:nvSpPr>
        <p:spPr>
          <a:xfrm>
            <a:off x="901925" y="232200"/>
            <a:ext cx="101865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BRAND NEW: </a:t>
            </a: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enemy cells attack the same cell, </a:t>
            </a: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winner of the cell is probabilistically determined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g24deb6f2500_3_0"/>
          <p:cNvSpPr txBox="1"/>
          <p:nvPr/>
        </p:nvSpPr>
        <p:spPr>
          <a:xfrm>
            <a:off x="3030675" y="2322800"/>
            <a:ext cx="117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= 1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g24deb6f2500_3_0"/>
          <p:cNvCxnSpPr>
            <a:stCxn id="378" idx="3"/>
            <a:endCxn id="384" idx="1"/>
          </p:cNvCxnSpPr>
          <p:nvPr/>
        </p:nvCxnSpPr>
        <p:spPr>
          <a:xfrm flipH="1" rot="10800000">
            <a:off x="5141474" y="3910592"/>
            <a:ext cx="3290100" cy="887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g24deb6f2500_3_0"/>
          <p:cNvCxnSpPr>
            <a:stCxn id="378" idx="3"/>
            <a:endCxn id="386" idx="1"/>
          </p:cNvCxnSpPr>
          <p:nvPr/>
        </p:nvCxnSpPr>
        <p:spPr>
          <a:xfrm>
            <a:off x="5141474" y="4798292"/>
            <a:ext cx="3290100" cy="8388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87" name="Google Shape;387;g24deb6f2500_3_0"/>
          <p:cNvGrpSpPr/>
          <p:nvPr/>
        </p:nvGrpSpPr>
        <p:grpSpPr>
          <a:xfrm>
            <a:off x="8431582" y="3076997"/>
            <a:ext cx="1666951" cy="1666951"/>
            <a:chOff x="8013474" y="3274292"/>
            <a:chExt cx="3048000" cy="3048000"/>
          </a:xfrm>
        </p:grpSpPr>
        <p:sp>
          <p:nvSpPr>
            <p:cNvPr id="388" name="Google Shape;388;g24deb6f2500_3_0"/>
            <p:cNvSpPr/>
            <p:nvPr/>
          </p:nvSpPr>
          <p:spPr>
            <a:xfrm>
              <a:off x="8013474" y="32742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24deb6f2500_3_0"/>
            <p:cNvSpPr/>
            <p:nvPr/>
          </p:nvSpPr>
          <p:spPr>
            <a:xfrm>
              <a:off x="8013474" y="3883892"/>
              <a:ext cx="609600" cy="6096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24deb6f2500_3_0"/>
            <p:cNvSpPr/>
            <p:nvPr/>
          </p:nvSpPr>
          <p:spPr>
            <a:xfrm>
              <a:off x="8013474" y="4493492"/>
              <a:ext cx="609600" cy="6096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24deb6f2500_3_0"/>
            <p:cNvSpPr/>
            <p:nvPr/>
          </p:nvSpPr>
          <p:spPr>
            <a:xfrm>
              <a:off x="8013474" y="51030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24deb6f2500_3_0"/>
            <p:cNvSpPr/>
            <p:nvPr/>
          </p:nvSpPr>
          <p:spPr>
            <a:xfrm>
              <a:off x="8013474" y="5712692"/>
              <a:ext cx="609600" cy="6096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24deb6f2500_3_0"/>
            <p:cNvSpPr/>
            <p:nvPr/>
          </p:nvSpPr>
          <p:spPr>
            <a:xfrm>
              <a:off x="8623074" y="32742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24deb6f2500_3_0"/>
            <p:cNvSpPr/>
            <p:nvPr/>
          </p:nvSpPr>
          <p:spPr>
            <a:xfrm>
              <a:off x="8623074" y="38838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24deb6f2500_3_0"/>
            <p:cNvSpPr/>
            <p:nvPr/>
          </p:nvSpPr>
          <p:spPr>
            <a:xfrm>
              <a:off x="8623074" y="44934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24deb6f2500_3_0"/>
            <p:cNvSpPr/>
            <p:nvPr/>
          </p:nvSpPr>
          <p:spPr>
            <a:xfrm>
              <a:off x="8623074" y="51030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24deb6f2500_3_0"/>
            <p:cNvSpPr/>
            <p:nvPr/>
          </p:nvSpPr>
          <p:spPr>
            <a:xfrm>
              <a:off x="8623074" y="57126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24deb6f2500_3_0"/>
            <p:cNvSpPr/>
            <p:nvPr/>
          </p:nvSpPr>
          <p:spPr>
            <a:xfrm>
              <a:off x="9232674" y="32742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24deb6f2500_3_0"/>
            <p:cNvSpPr/>
            <p:nvPr/>
          </p:nvSpPr>
          <p:spPr>
            <a:xfrm>
              <a:off x="9232674" y="38838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24deb6f2500_3_0"/>
            <p:cNvSpPr/>
            <p:nvPr/>
          </p:nvSpPr>
          <p:spPr>
            <a:xfrm>
              <a:off x="9232674" y="4493492"/>
              <a:ext cx="609600" cy="60960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g24deb6f2500_3_0"/>
            <p:cNvSpPr/>
            <p:nvPr/>
          </p:nvSpPr>
          <p:spPr>
            <a:xfrm>
              <a:off x="9232674" y="51030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24deb6f2500_3_0"/>
            <p:cNvSpPr/>
            <p:nvPr/>
          </p:nvSpPr>
          <p:spPr>
            <a:xfrm>
              <a:off x="9232674" y="57126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24deb6f2500_3_0"/>
            <p:cNvSpPr/>
            <p:nvPr/>
          </p:nvSpPr>
          <p:spPr>
            <a:xfrm>
              <a:off x="9842274" y="32742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24deb6f2500_3_0"/>
            <p:cNvSpPr/>
            <p:nvPr/>
          </p:nvSpPr>
          <p:spPr>
            <a:xfrm>
              <a:off x="9842274" y="38838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g24deb6f2500_3_0"/>
            <p:cNvSpPr/>
            <p:nvPr/>
          </p:nvSpPr>
          <p:spPr>
            <a:xfrm>
              <a:off x="9842274" y="44934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24deb6f2500_3_0"/>
            <p:cNvSpPr/>
            <p:nvPr/>
          </p:nvSpPr>
          <p:spPr>
            <a:xfrm>
              <a:off x="9842274" y="51030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24deb6f2500_3_0"/>
            <p:cNvSpPr/>
            <p:nvPr/>
          </p:nvSpPr>
          <p:spPr>
            <a:xfrm>
              <a:off x="9842274" y="57126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24deb6f2500_3_0"/>
            <p:cNvSpPr/>
            <p:nvPr/>
          </p:nvSpPr>
          <p:spPr>
            <a:xfrm>
              <a:off x="10451874" y="32742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24deb6f2500_3_0"/>
            <p:cNvSpPr/>
            <p:nvPr/>
          </p:nvSpPr>
          <p:spPr>
            <a:xfrm>
              <a:off x="10451874" y="3883892"/>
              <a:ext cx="609600" cy="609600"/>
            </a:xfrm>
            <a:prstGeom prst="rect">
              <a:avLst/>
            </a:prstGeom>
            <a:solidFill>
              <a:srgbClr val="4A86E8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24deb6f2500_3_0"/>
            <p:cNvSpPr/>
            <p:nvPr/>
          </p:nvSpPr>
          <p:spPr>
            <a:xfrm>
              <a:off x="10451874" y="44934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g24deb6f2500_3_0"/>
            <p:cNvSpPr/>
            <p:nvPr/>
          </p:nvSpPr>
          <p:spPr>
            <a:xfrm>
              <a:off x="10451874" y="5103092"/>
              <a:ext cx="609600" cy="609600"/>
            </a:xfrm>
            <a:prstGeom prst="rect">
              <a:avLst/>
            </a:prstGeom>
            <a:solidFill>
              <a:srgbClr val="4A86E8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24deb6f2500_3_0"/>
            <p:cNvSpPr/>
            <p:nvPr/>
          </p:nvSpPr>
          <p:spPr>
            <a:xfrm>
              <a:off x="10451874" y="5712692"/>
              <a:ext cx="609600" cy="6096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g24deb6f2500_3_0"/>
          <p:cNvSpPr txBox="1"/>
          <p:nvPr/>
        </p:nvSpPr>
        <p:spPr>
          <a:xfrm>
            <a:off x="8707225" y="2322800"/>
            <a:ext cx="117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 = 2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g24deb6f2500_3_0"/>
          <p:cNvCxnSpPr/>
          <p:nvPr/>
        </p:nvCxnSpPr>
        <p:spPr>
          <a:xfrm>
            <a:off x="2339775" y="4191850"/>
            <a:ext cx="1277700" cy="599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4" name="Google Shape;414;g24deb6f2500_3_0"/>
          <p:cNvCxnSpPr/>
          <p:nvPr/>
        </p:nvCxnSpPr>
        <p:spPr>
          <a:xfrm flipH="1" rot="10800000">
            <a:off x="2453475" y="4790950"/>
            <a:ext cx="1164000" cy="126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5" name="Google Shape;415;g24deb6f2500_3_0"/>
          <p:cNvCxnSpPr/>
          <p:nvPr/>
        </p:nvCxnSpPr>
        <p:spPr>
          <a:xfrm flipH="1" rot="10800000">
            <a:off x="2445075" y="4790950"/>
            <a:ext cx="1172400" cy="12051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g24deb6f2500_3_0"/>
          <p:cNvCxnSpPr/>
          <p:nvPr/>
        </p:nvCxnSpPr>
        <p:spPr>
          <a:xfrm flipH="1">
            <a:off x="3617475" y="4199650"/>
            <a:ext cx="1170000" cy="5913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g24deb6f2500_3_0"/>
          <p:cNvCxnSpPr/>
          <p:nvPr/>
        </p:nvCxnSpPr>
        <p:spPr>
          <a:xfrm rot="10800000">
            <a:off x="3617475" y="4790950"/>
            <a:ext cx="1194600" cy="6138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8" name="Google Shape;418;g24deb6f2500_3_0"/>
          <p:cNvSpPr txBox="1"/>
          <p:nvPr/>
        </p:nvSpPr>
        <p:spPr>
          <a:xfrm rot="-901182">
            <a:off x="5700220" y="3704930"/>
            <a:ext cx="1818630" cy="646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 = 0.60</a:t>
            </a:r>
            <a:endParaRPr sz="3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g24deb6f2500_3_0"/>
          <p:cNvSpPr txBox="1"/>
          <p:nvPr/>
        </p:nvSpPr>
        <p:spPr>
          <a:xfrm rot="899950">
            <a:off x="5788390" y="5222988"/>
            <a:ext cx="1666892" cy="6463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p = </a:t>
            </a:r>
            <a:r>
              <a:rPr lang="en-US" sz="30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0.40</a:t>
            </a:r>
            <a:endParaRPr sz="30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0" name="Google Shape;420;g24deb6f2500_3_0"/>
          <p:cNvGrpSpPr/>
          <p:nvPr/>
        </p:nvGrpSpPr>
        <p:grpSpPr>
          <a:xfrm>
            <a:off x="8431582" y="4803547"/>
            <a:ext cx="1666951" cy="1666951"/>
            <a:chOff x="8675032" y="4803547"/>
            <a:chExt cx="1666951" cy="1666951"/>
          </a:xfrm>
        </p:grpSpPr>
        <p:sp>
          <p:nvSpPr>
            <p:cNvPr id="421" name="Google Shape;421;g24deb6f2500_3_0"/>
            <p:cNvSpPr/>
            <p:nvPr/>
          </p:nvSpPr>
          <p:spPr>
            <a:xfrm>
              <a:off x="8675032" y="480354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24deb6f2500_3_0"/>
            <p:cNvSpPr/>
            <p:nvPr/>
          </p:nvSpPr>
          <p:spPr>
            <a:xfrm>
              <a:off x="8675032" y="5136937"/>
              <a:ext cx="333390" cy="33339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24deb6f2500_3_0"/>
            <p:cNvSpPr/>
            <p:nvPr/>
          </p:nvSpPr>
          <p:spPr>
            <a:xfrm>
              <a:off x="8675032" y="5470327"/>
              <a:ext cx="333390" cy="33339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24deb6f2500_3_0"/>
            <p:cNvSpPr/>
            <p:nvPr/>
          </p:nvSpPr>
          <p:spPr>
            <a:xfrm>
              <a:off x="8675032" y="580371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g24deb6f2500_3_0"/>
            <p:cNvSpPr/>
            <p:nvPr/>
          </p:nvSpPr>
          <p:spPr>
            <a:xfrm>
              <a:off x="8675032" y="6137108"/>
              <a:ext cx="333390" cy="333390"/>
            </a:xfrm>
            <a:prstGeom prst="rect">
              <a:avLst/>
            </a:prstGeom>
            <a:solidFill>
              <a:srgbClr val="FF0000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g24deb6f2500_3_0"/>
            <p:cNvSpPr/>
            <p:nvPr/>
          </p:nvSpPr>
          <p:spPr>
            <a:xfrm>
              <a:off x="9008422" y="480354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g24deb6f2500_3_0"/>
            <p:cNvSpPr/>
            <p:nvPr/>
          </p:nvSpPr>
          <p:spPr>
            <a:xfrm>
              <a:off x="9008422" y="513693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g24deb6f2500_3_0"/>
            <p:cNvSpPr/>
            <p:nvPr/>
          </p:nvSpPr>
          <p:spPr>
            <a:xfrm>
              <a:off x="9008422" y="547032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g24deb6f2500_3_0"/>
            <p:cNvSpPr/>
            <p:nvPr/>
          </p:nvSpPr>
          <p:spPr>
            <a:xfrm>
              <a:off x="9008422" y="580371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g24deb6f2500_3_0"/>
            <p:cNvSpPr/>
            <p:nvPr/>
          </p:nvSpPr>
          <p:spPr>
            <a:xfrm>
              <a:off x="9008422" y="613710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g24deb6f2500_3_0"/>
            <p:cNvSpPr/>
            <p:nvPr/>
          </p:nvSpPr>
          <p:spPr>
            <a:xfrm>
              <a:off x="9341813" y="480354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g24deb6f2500_3_0"/>
            <p:cNvSpPr/>
            <p:nvPr/>
          </p:nvSpPr>
          <p:spPr>
            <a:xfrm>
              <a:off x="9341813" y="513693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g24deb6f2500_3_0"/>
            <p:cNvSpPr/>
            <p:nvPr/>
          </p:nvSpPr>
          <p:spPr>
            <a:xfrm>
              <a:off x="9341813" y="580371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24deb6f2500_3_0"/>
            <p:cNvSpPr/>
            <p:nvPr/>
          </p:nvSpPr>
          <p:spPr>
            <a:xfrm>
              <a:off x="9341813" y="613710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24deb6f2500_3_0"/>
            <p:cNvSpPr/>
            <p:nvPr/>
          </p:nvSpPr>
          <p:spPr>
            <a:xfrm>
              <a:off x="9675203" y="480354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24deb6f2500_3_0"/>
            <p:cNvSpPr/>
            <p:nvPr/>
          </p:nvSpPr>
          <p:spPr>
            <a:xfrm>
              <a:off x="9675203" y="513693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g24deb6f2500_3_0"/>
            <p:cNvSpPr/>
            <p:nvPr/>
          </p:nvSpPr>
          <p:spPr>
            <a:xfrm>
              <a:off x="9675203" y="547032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24deb6f2500_3_0"/>
            <p:cNvSpPr/>
            <p:nvPr/>
          </p:nvSpPr>
          <p:spPr>
            <a:xfrm>
              <a:off x="9675203" y="580371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24deb6f2500_3_0"/>
            <p:cNvSpPr/>
            <p:nvPr/>
          </p:nvSpPr>
          <p:spPr>
            <a:xfrm>
              <a:off x="9675203" y="613710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24deb6f2500_3_0"/>
            <p:cNvSpPr/>
            <p:nvPr/>
          </p:nvSpPr>
          <p:spPr>
            <a:xfrm>
              <a:off x="10008593" y="480354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24deb6f2500_3_0"/>
            <p:cNvSpPr/>
            <p:nvPr/>
          </p:nvSpPr>
          <p:spPr>
            <a:xfrm>
              <a:off x="10008593" y="5136937"/>
              <a:ext cx="333390" cy="333390"/>
            </a:xfrm>
            <a:prstGeom prst="rect">
              <a:avLst/>
            </a:prstGeom>
            <a:solidFill>
              <a:srgbClr val="4A86E8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g24deb6f2500_3_0"/>
            <p:cNvSpPr/>
            <p:nvPr/>
          </p:nvSpPr>
          <p:spPr>
            <a:xfrm>
              <a:off x="10008593" y="5470327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g24deb6f2500_3_0"/>
            <p:cNvSpPr/>
            <p:nvPr/>
          </p:nvSpPr>
          <p:spPr>
            <a:xfrm>
              <a:off x="10008593" y="5803718"/>
              <a:ext cx="333390" cy="333390"/>
            </a:xfrm>
            <a:prstGeom prst="rect">
              <a:avLst/>
            </a:prstGeom>
            <a:solidFill>
              <a:srgbClr val="4A86E8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g24deb6f2500_3_0"/>
            <p:cNvSpPr/>
            <p:nvPr/>
          </p:nvSpPr>
          <p:spPr>
            <a:xfrm>
              <a:off x="10008593" y="6137108"/>
              <a:ext cx="333390" cy="33339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g24deb6f2500_3_0"/>
            <p:cNvSpPr/>
            <p:nvPr/>
          </p:nvSpPr>
          <p:spPr>
            <a:xfrm>
              <a:off x="9341856" y="5470375"/>
              <a:ext cx="333300" cy="333300"/>
            </a:xfrm>
            <a:prstGeom prst="rect">
              <a:avLst/>
            </a:prstGeom>
            <a:solidFill>
              <a:srgbClr val="4A86E8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3b97f6c77_0_0"/>
          <p:cNvSpPr txBox="1"/>
          <p:nvPr>
            <p:ph type="ctrTitle"/>
          </p:nvPr>
        </p:nvSpPr>
        <p:spPr>
          <a:xfrm flipH="1">
            <a:off x="684625" y="97205"/>
            <a:ext cx="107505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6700"/>
              <a:t>Details: Cell Death</a:t>
            </a:r>
            <a:endParaRPr sz="6700"/>
          </a:p>
        </p:txBody>
      </p:sp>
      <p:sp>
        <p:nvSpPr>
          <p:cNvPr id="450" name="Google Shape;450;g183b97f6c77_0_0"/>
          <p:cNvSpPr/>
          <p:nvPr/>
        </p:nvSpPr>
        <p:spPr>
          <a:xfrm>
            <a:off x="144089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183b97f6c77_0_0"/>
          <p:cNvSpPr/>
          <p:nvPr/>
        </p:nvSpPr>
        <p:spPr>
          <a:xfrm>
            <a:off x="144089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183b97f6c77_0_0"/>
          <p:cNvSpPr/>
          <p:nvPr/>
        </p:nvSpPr>
        <p:spPr>
          <a:xfrm>
            <a:off x="1440899" y="4375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83b97f6c77_0_0"/>
          <p:cNvSpPr/>
          <p:nvPr/>
        </p:nvSpPr>
        <p:spPr>
          <a:xfrm>
            <a:off x="1440899" y="4984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83b97f6c77_0_0"/>
          <p:cNvSpPr/>
          <p:nvPr/>
        </p:nvSpPr>
        <p:spPr>
          <a:xfrm>
            <a:off x="144089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183b97f6c77_0_0"/>
          <p:cNvSpPr/>
          <p:nvPr/>
        </p:nvSpPr>
        <p:spPr>
          <a:xfrm>
            <a:off x="205049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83b97f6c77_0_0"/>
          <p:cNvSpPr/>
          <p:nvPr/>
        </p:nvSpPr>
        <p:spPr>
          <a:xfrm>
            <a:off x="205049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183b97f6c77_0_0"/>
          <p:cNvSpPr/>
          <p:nvPr/>
        </p:nvSpPr>
        <p:spPr>
          <a:xfrm>
            <a:off x="2050499" y="43750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183b97f6c77_0_0"/>
          <p:cNvSpPr/>
          <p:nvPr/>
        </p:nvSpPr>
        <p:spPr>
          <a:xfrm>
            <a:off x="2050499" y="49846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183b97f6c77_0_0"/>
          <p:cNvSpPr/>
          <p:nvPr/>
        </p:nvSpPr>
        <p:spPr>
          <a:xfrm>
            <a:off x="205049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183b97f6c77_0_0"/>
          <p:cNvSpPr/>
          <p:nvPr/>
        </p:nvSpPr>
        <p:spPr>
          <a:xfrm>
            <a:off x="266009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183b97f6c77_0_0"/>
          <p:cNvSpPr/>
          <p:nvPr/>
        </p:nvSpPr>
        <p:spPr>
          <a:xfrm>
            <a:off x="2660099" y="37654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183b97f6c77_0_0"/>
          <p:cNvSpPr/>
          <p:nvPr/>
        </p:nvSpPr>
        <p:spPr>
          <a:xfrm>
            <a:off x="2660099" y="43750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183b97f6c77_0_0"/>
          <p:cNvSpPr/>
          <p:nvPr/>
        </p:nvSpPr>
        <p:spPr>
          <a:xfrm>
            <a:off x="2660099" y="49846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183b97f6c77_0_0"/>
          <p:cNvSpPr/>
          <p:nvPr/>
        </p:nvSpPr>
        <p:spPr>
          <a:xfrm>
            <a:off x="266009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183b97f6c77_0_0"/>
          <p:cNvSpPr/>
          <p:nvPr/>
        </p:nvSpPr>
        <p:spPr>
          <a:xfrm>
            <a:off x="326969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183b97f6c77_0_0"/>
          <p:cNvSpPr/>
          <p:nvPr/>
        </p:nvSpPr>
        <p:spPr>
          <a:xfrm>
            <a:off x="326969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183b97f6c77_0_0"/>
          <p:cNvSpPr/>
          <p:nvPr/>
        </p:nvSpPr>
        <p:spPr>
          <a:xfrm>
            <a:off x="3269699" y="43750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183b97f6c77_0_0"/>
          <p:cNvSpPr/>
          <p:nvPr/>
        </p:nvSpPr>
        <p:spPr>
          <a:xfrm>
            <a:off x="3269699" y="49846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183b97f6c77_0_0"/>
          <p:cNvSpPr/>
          <p:nvPr/>
        </p:nvSpPr>
        <p:spPr>
          <a:xfrm>
            <a:off x="326969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183b97f6c77_0_0"/>
          <p:cNvSpPr/>
          <p:nvPr/>
        </p:nvSpPr>
        <p:spPr>
          <a:xfrm>
            <a:off x="387929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83b97f6c77_0_0"/>
          <p:cNvSpPr/>
          <p:nvPr/>
        </p:nvSpPr>
        <p:spPr>
          <a:xfrm>
            <a:off x="387929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83b97f6c77_0_0"/>
          <p:cNvSpPr/>
          <p:nvPr/>
        </p:nvSpPr>
        <p:spPr>
          <a:xfrm>
            <a:off x="3879299" y="4375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183b97f6c77_0_0"/>
          <p:cNvSpPr/>
          <p:nvPr/>
        </p:nvSpPr>
        <p:spPr>
          <a:xfrm>
            <a:off x="3879299" y="4984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83b97f6c77_0_0"/>
          <p:cNvSpPr/>
          <p:nvPr/>
        </p:nvSpPr>
        <p:spPr>
          <a:xfrm>
            <a:off x="387929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g183b97f6c77_0_0"/>
          <p:cNvCxnSpPr>
            <a:stCxn id="472" idx="3"/>
            <a:endCxn id="476" idx="1"/>
          </p:cNvCxnSpPr>
          <p:nvPr/>
        </p:nvCxnSpPr>
        <p:spPr>
          <a:xfrm>
            <a:off x="4488899" y="4679892"/>
            <a:ext cx="3602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7" name="Google Shape;477;g183b97f6c77_0_0"/>
          <p:cNvSpPr txBox="1"/>
          <p:nvPr/>
        </p:nvSpPr>
        <p:spPr>
          <a:xfrm>
            <a:off x="684625" y="1560300"/>
            <a:ext cx="11088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i="0" lang="en-US" sz="3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If cells are surrounded by &gt;6 live cells, the cell dies</a:t>
            </a:r>
            <a:endParaRPr b="1" i="0" sz="3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g183b97f6c77_0_0"/>
          <p:cNvSpPr/>
          <p:nvPr/>
        </p:nvSpPr>
        <p:spPr>
          <a:xfrm>
            <a:off x="809114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183b97f6c77_0_0"/>
          <p:cNvSpPr/>
          <p:nvPr/>
        </p:nvSpPr>
        <p:spPr>
          <a:xfrm>
            <a:off x="809114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183b97f6c77_0_0"/>
          <p:cNvSpPr/>
          <p:nvPr/>
        </p:nvSpPr>
        <p:spPr>
          <a:xfrm>
            <a:off x="8091149" y="4375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183b97f6c77_0_0"/>
          <p:cNvSpPr/>
          <p:nvPr/>
        </p:nvSpPr>
        <p:spPr>
          <a:xfrm>
            <a:off x="8091149" y="4984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183b97f6c77_0_0"/>
          <p:cNvSpPr/>
          <p:nvPr/>
        </p:nvSpPr>
        <p:spPr>
          <a:xfrm>
            <a:off x="809114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183b97f6c77_0_0"/>
          <p:cNvSpPr/>
          <p:nvPr/>
        </p:nvSpPr>
        <p:spPr>
          <a:xfrm>
            <a:off x="870074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g183b97f6c77_0_0"/>
          <p:cNvSpPr/>
          <p:nvPr/>
        </p:nvSpPr>
        <p:spPr>
          <a:xfrm>
            <a:off x="870074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g183b97f6c77_0_0"/>
          <p:cNvSpPr/>
          <p:nvPr/>
        </p:nvSpPr>
        <p:spPr>
          <a:xfrm>
            <a:off x="8700749" y="43750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183b97f6c77_0_0"/>
          <p:cNvSpPr/>
          <p:nvPr/>
        </p:nvSpPr>
        <p:spPr>
          <a:xfrm>
            <a:off x="8700749" y="49846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183b97f6c77_0_0"/>
          <p:cNvSpPr/>
          <p:nvPr/>
        </p:nvSpPr>
        <p:spPr>
          <a:xfrm>
            <a:off x="870074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183b97f6c77_0_0"/>
          <p:cNvSpPr/>
          <p:nvPr/>
        </p:nvSpPr>
        <p:spPr>
          <a:xfrm>
            <a:off x="931034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183b97f6c77_0_0"/>
          <p:cNvSpPr/>
          <p:nvPr/>
        </p:nvSpPr>
        <p:spPr>
          <a:xfrm>
            <a:off x="9310349" y="37654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183b97f6c77_0_0"/>
          <p:cNvSpPr/>
          <p:nvPr/>
        </p:nvSpPr>
        <p:spPr>
          <a:xfrm>
            <a:off x="9310349" y="4375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183b97f6c77_0_0"/>
          <p:cNvSpPr/>
          <p:nvPr/>
        </p:nvSpPr>
        <p:spPr>
          <a:xfrm>
            <a:off x="9310349" y="4984692"/>
            <a:ext cx="609600" cy="609600"/>
          </a:xfrm>
          <a:prstGeom prst="rect">
            <a:avLst/>
          </a:prstGeom>
          <a:solidFill>
            <a:srgbClr val="4A86E8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g183b97f6c77_0_0"/>
          <p:cNvSpPr/>
          <p:nvPr/>
        </p:nvSpPr>
        <p:spPr>
          <a:xfrm>
            <a:off x="931034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183b97f6c77_0_0"/>
          <p:cNvSpPr/>
          <p:nvPr/>
        </p:nvSpPr>
        <p:spPr>
          <a:xfrm>
            <a:off x="991994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183b97f6c77_0_0"/>
          <p:cNvSpPr/>
          <p:nvPr/>
        </p:nvSpPr>
        <p:spPr>
          <a:xfrm>
            <a:off x="991994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83b97f6c77_0_0"/>
          <p:cNvSpPr/>
          <p:nvPr/>
        </p:nvSpPr>
        <p:spPr>
          <a:xfrm>
            <a:off x="9919949" y="49846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g183b97f6c77_0_0"/>
          <p:cNvSpPr/>
          <p:nvPr/>
        </p:nvSpPr>
        <p:spPr>
          <a:xfrm>
            <a:off x="991994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83b97f6c77_0_0"/>
          <p:cNvSpPr/>
          <p:nvPr/>
        </p:nvSpPr>
        <p:spPr>
          <a:xfrm>
            <a:off x="10529549" y="31558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83b97f6c77_0_0"/>
          <p:cNvSpPr/>
          <p:nvPr/>
        </p:nvSpPr>
        <p:spPr>
          <a:xfrm>
            <a:off x="10529549" y="37654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183b97f6c77_0_0"/>
          <p:cNvSpPr/>
          <p:nvPr/>
        </p:nvSpPr>
        <p:spPr>
          <a:xfrm>
            <a:off x="10529549" y="43750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183b97f6c77_0_0"/>
          <p:cNvSpPr/>
          <p:nvPr/>
        </p:nvSpPr>
        <p:spPr>
          <a:xfrm>
            <a:off x="10529549" y="49846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183b97f6c77_0_0"/>
          <p:cNvSpPr/>
          <p:nvPr/>
        </p:nvSpPr>
        <p:spPr>
          <a:xfrm>
            <a:off x="10529549" y="5594292"/>
            <a:ext cx="609600" cy="609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183b97f6c77_0_0"/>
          <p:cNvSpPr/>
          <p:nvPr/>
        </p:nvSpPr>
        <p:spPr>
          <a:xfrm>
            <a:off x="9919799" y="4375092"/>
            <a:ext cx="609600" cy="609600"/>
          </a:xfrm>
          <a:prstGeom prst="rect">
            <a:avLst/>
          </a:prstGeom>
          <a:solidFill>
            <a:srgbClr val="FF00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deb6f2500_3_684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Maps</a:t>
            </a:r>
            <a:endParaRPr/>
          </a:p>
        </p:txBody>
      </p:sp>
      <p:sp>
        <p:nvSpPr>
          <p:cNvPr id="507" name="Google Shape;507;g24deb6f2500_3_684"/>
          <p:cNvSpPr txBox="1"/>
          <p:nvPr/>
        </p:nvSpPr>
        <p:spPr>
          <a:xfrm>
            <a:off x="684625" y="1560300"/>
            <a:ext cx="11088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Size may range from 5x5 -&gt; 50x50</a:t>
            </a:r>
            <a:endParaRPr b="1"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Edges wrap around</a:t>
            </a:r>
            <a:endParaRPr b="1"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May contain walls</a:t>
            </a:r>
            <a:endParaRPr b="1"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○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Walls of width 1 can be “jumped” over</a:t>
            </a:r>
            <a:endParaRPr b="1"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3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●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BRAND NEW: Map evolution</a:t>
            </a:r>
            <a:endParaRPr b="1"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63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Roboto"/>
              <a:buChar char="○"/>
            </a:pPr>
            <a:r>
              <a:rPr b="1" lang="en-US" sz="3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Walls can appear and disappear over time</a:t>
            </a:r>
            <a:endParaRPr b="1" sz="3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4deb6f2500_3_70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Maps</a:t>
            </a:r>
            <a:endParaRPr/>
          </a:p>
        </p:txBody>
      </p:sp>
      <p:pic>
        <p:nvPicPr>
          <p:cNvPr id="513" name="Google Shape;513;g24deb6f2500_3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075" y="2000137"/>
            <a:ext cx="1990600" cy="1990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4" name="Google Shape;514;g24deb6f2500_3_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00" y="2000137"/>
            <a:ext cx="1990600" cy="199062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5" name="Google Shape;515;g24deb6f2500_3_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6488" y="4864422"/>
            <a:ext cx="3459025" cy="1383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6" name="Google Shape;516;g24deb6f2500_3_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850" y="2000125"/>
            <a:ext cx="967675" cy="42479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7" name="Google Shape;517;g24deb6f2500_3_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7325" y="2000087"/>
            <a:ext cx="1990600" cy="19907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4deb6f2500_3_378"/>
          <p:cNvSpPr txBox="1"/>
          <p:nvPr>
            <p:ph type="ctrTitle"/>
          </p:nvPr>
        </p:nvSpPr>
        <p:spPr>
          <a:xfrm flipH="1">
            <a:off x="669600" y="593367"/>
            <a:ext cx="10912800" cy="894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 Evolution</a:t>
            </a:r>
            <a:endParaRPr/>
          </a:p>
        </p:txBody>
      </p:sp>
      <p:sp>
        <p:nvSpPr>
          <p:cNvPr id="523" name="Google Shape;523;g24deb6f2500_3_378"/>
          <p:cNvSpPr/>
          <p:nvPr/>
        </p:nvSpPr>
        <p:spPr>
          <a:xfrm>
            <a:off x="1188813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24deb6f2500_3_378"/>
          <p:cNvSpPr/>
          <p:nvPr/>
        </p:nvSpPr>
        <p:spPr>
          <a:xfrm>
            <a:off x="1188813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24deb6f2500_3_378"/>
          <p:cNvSpPr/>
          <p:nvPr/>
        </p:nvSpPr>
        <p:spPr>
          <a:xfrm>
            <a:off x="1188813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24deb6f2500_3_378"/>
          <p:cNvSpPr/>
          <p:nvPr/>
        </p:nvSpPr>
        <p:spPr>
          <a:xfrm>
            <a:off x="1188813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24deb6f2500_3_378"/>
          <p:cNvSpPr/>
          <p:nvPr/>
        </p:nvSpPr>
        <p:spPr>
          <a:xfrm>
            <a:off x="1188813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24deb6f2500_3_378"/>
          <p:cNvSpPr/>
          <p:nvPr/>
        </p:nvSpPr>
        <p:spPr>
          <a:xfrm>
            <a:off x="1188813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24deb6f2500_3_378"/>
          <p:cNvSpPr/>
          <p:nvPr/>
        </p:nvSpPr>
        <p:spPr>
          <a:xfrm>
            <a:off x="1188813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24deb6f2500_3_378"/>
          <p:cNvSpPr/>
          <p:nvPr/>
        </p:nvSpPr>
        <p:spPr>
          <a:xfrm>
            <a:off x="1188813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24deb6f2500_3_378"/>
          <p:cNvSpPr/>
          <p:nvPr/>
        </p:nvSpPr>
        <p:spPr>
          <a:xfrm>
            <a:off x="1188813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24deb6f2500_3_378"/>
          <p:cNvSpPr/>
          <p:nvPr/>
        </p:nvSpPr>
        <p:spPr>
          <a:xfrm>
            <a:off x="1188813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24deb6f2500_3_378"/>
          <p:cNvSpPr/>
          <p:nvPr/>
        </p:nvSpPr>
        <p:spPr>
          <a:xfrm>
            <a:off x="1414268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24deb6f2500_3_378"/>
          <p:cNvSpPr/>
          <p:nvPr/>
        </p:nvSpPr>
        <p:spPr>
          <a:xfrm>
            <a:off x="1414268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24deb6f2500_3_378"/>
          <p:cNvSpPr/>
          <p:nvPr/>
        </p:nvSpPr>
        <p:spPr>
          <a:xfrm>
            <a:off x="1414268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24deb6f2500_3_378"/>
          <p:cNvSpPr/>
          <p:nvPr/>
        </p:nvSpPr>
        <p:spPr>
          <a:xfrm>
            <a:off x="1414268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24deb6f2500_3_378"/>
          <p:cNvSpPr/>
          <p:nvPr/>
        </p:nvSpPr>
        <p:spPr>
          <a:xfrm>
            <a:off x="1414268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24deb6f2500_3_378"/>
          <p:cNvSpPr/>
          <p:nvPr/>
        </p:nvSpPr>
        <p:spPr>
          <a:xfrm>
            <a:off x="1414268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24deb6f2500_3_378"/>
          <p:cNvSpPr/>
          <p:nvPr/>
        </p:nvSpPr>
        <p:spPr>
          <a:xfrm>
            <a:off x="1414268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24deb6f2500_3_378"/>
          <p:cNvSpPr/>
          <p:nvPr/>
        </p:nvSpPr>
        <p:spPr>
          <a:xfrm>
            <a:off x="1414268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24deb6f2500_3_378"/>
          <p:cNvSpPr/>
          <p:nvPr/>
        </p:nvSpPr>
        <p:spPr>
          <a:xfrm>
            <a:off x="1414268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24deb6f2500_3_378"/>
          <p:cNvSpPr/>
          <p:nvPr/>
        </p:nvSpPr>
        <p:spPr>
          <a:xfrm>
            <a:off x="1414268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24deb6f2500_3_378"/>
          <p:cNvSpPr/>
          <p:nvPr/>
        </p:nvSpPr>
        <p:spPr>
          <a:xfrm>
            <a:off x="1639724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24deb6f2500_3_378"/>
          <p:cNvSpPr/>
          <p:nvPr/>
        </p:nvSpPr>
        <p:spPr>
          <a:xfrm>
            <a:off x="1639724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24deb6f2500_3_378"/>
          <p:cNvSpPr/>
          <p:nvPr/>
        </p:nvSpPr>
        <p:spPr>
          <a:xfrm>
            <a:off x="1639724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24deb6f2500_3_378"/>
          <p:cNvSpPr/>
          <p:nvPr/>
        </p:nvSpPr>
        <p:spPr>
          <a:xfrm>
            <a:off x="1639724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4deb6f2500_3_378"/>
          <p:cNvSpPr/>
          <p:nvPr/>
        </p:nvSpPr>
        <p:spPr>
          <a:xfrm>
            <a:off x="1639724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24deb6f2500_3_378"/>
          <p:cNvSpPr/>
          <p:nvPr/>
        </p:nvSpPr>
        <p:spPr>
          <a:xfrm>
            <a:off x="1639724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24deb6f2500_3_378"/>
          <p:cNvSpPr/>
          <p:nvPr/>
        </p:nvSpPr>
        <p:spPr>
          <a:xfrm>
            <a:off x="1639724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24deb6f2500_3_378"/>
          <p:cNvSpPr/>
          <p:nvPr/>
        </p:nvSpPr>
        <p:spPr>
          <a:xfrm>
            <a:off x="1639724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24deb6f2500_3_378"/>
          <p:cNvSpPr/>
          <p:nvPr/>
        </p:nvSpPr>
        <p:spPr>
          <a:xfrm>
            <a:off x="1639724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24deb6f2500_3_378"/>
          <p:cNvSpPr/>
          <p:nvPr/>
        </p:nvSpPr>
        <p:spPr>
          <a:xfrm>
            <a:off x="1639724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24deb6f2500_3_378"/>
          <p:cNvSpPr/>
          <p:nvPr/>
        </p:nvSpPr>
        <p:spPr>
          <a:xfrm>
            <a:off x="1865180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24deb6f2500_3_378"/>
          <p:cNvSpPr/>
          <p:nvPr/>
        </p:nvSpPr>
        <p:spPr>
          <a:xfrm>
            <a:off x="1865180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24deb6f2500_3_378"/>
          <p:cNvSpPr/>
          <p:nvPr/>
        </p:nvSpPr>
        <p:spPr>
          <a:xfrm>
            <a:off x="1865180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24deb6f2500_3_378"/>
          <p:cNvSpPr/>
          <p:nvPr/>
        </p:nvSpPr>
        <p:spPr>
          <a:xfrm>
            <a:off x="1865180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24deb6f2500_3_378"/>
          <p:cNvSpPr/>
          <p:nvPr/>
        </p:nvSpPr>
        <p:spPr>
          <a:xfrm>
            <a:off x="1865180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24deb6f2500_3_378"/>
          <p:cNvSpPr/>
          <p:nvPr/>
        </p:nvSpPr>
        <p:spPr>
          <a:xfrm>
            <a:off x="1865180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24deb6f2500_3_378"/>
          <p:cNvSpPr/>
          <p:nvPr/>
        </p:nvSpPr>
        <p:spPr>
          <a:xfrm>
            <a:off x="1865180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24deb6f2500_3_378"/>
          <p:cNvSpPr/>
          <p:nvPr/>
        </p:nvSpPr>
        <p:spPr>
          <a:xfrm>
            <a:off x="1865180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24deb6f2500_3_378"/>
          <p:cNvSpPr/>
          <p:nvPr/>
        </p:nvSpPr>
        <p:spPr>
          <a:xfrm>
            <a:off x="1865180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24deb6f2500_3_378"/>
          <p:cNvSpPr/>
          <p:nvPr/>
        </p:nvSpPr>
        <p:spPr>
          <a:xfrm>
            <a:off x="1865180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24deb6f2500_3_378"/>
          <p:cNvSpPr/>
          <p:nvPr/>
        </p:nvSpPr>
        <p:spPr>
          <a:xfrm>
            <a:off x="2090636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4deb6f2500_3_378"/>
          <p:cNvSpPr/>
          <p:nvPr/>
        </p:nvSpPr>
        <p:spPr>
          <a:xfrm>
            <a:off x="2090636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24deb6f2500_3_378"/>
          <p:cNvSpPr/>
          <p:nvPr/>
        </p:nvSpPr>
        <p:spPr>
          <a:xfrm>
            <a:off x="2090636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24deb6f2500_3_378"/>
          <p:cNvSpPr/>
          <p:nvPr/>
        </p:nvSpPr>
        <p:spPr>
          <a:xfrm>
            <a:off x="2090636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24deb6f2500_3_378"/>
          <p:cNvSpPr/>
          <p:nvPr/>
        </p:nvSpPr>
        <p:spPr>
          <a:xfrm>
            <a:off x="2090636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24deb6f2500_3_378"/>
          <p:cNvSpPr/>
          <p:nvPr/>
        </p:nvSpPr>
        <p:spPr>
          <a:xfrm>
            <a:off x="2090636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24deb6f2500_3_378"/>
          <p:cNvSpPr/>
          <p:nvPr/>
        </p:nvSpPr>
        <p:spPr>
          <a:xfrm>
            <a:off x="2090636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24deb6f2500_3_378"/>
          <p:cNvSpPr/>
          <p:nvPr/>
        </p:nvSpPr>
        <p:spPr>
          <a:xfrm>
            <a:off x="2090636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24deb6f2500_3_378"/>
          <p:cNvSpPr/>
          <p:nvPr/>
        </p:nvSpPr>
        <p:spPr>
          <a:xfrm>
            <a:off x="2090636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24deb6f2500_3_378"/>
          <p:cNvSpPr/>
          <p:nvPr/>
        </p:nvSpPr>
        <p:spPr>
          <a:xfrm>
            <a:off x="2090636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g24deb6f2500_3_378"/>
          <p:cNvSpPr/>
          <p:nvPr/>
        </p:nvSpPr>
        <p:spPr>
          <a:xfrm>
            <a:off x="2316092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24deb6f2500_3_378"/>
          <p:cNvSpPr/>
          <p:nvPr/>
        </p:nvSpPr>
        <p:spPr>
          <a:xfrm>
            <a:off x="2316092" y="190068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24deb6f2500_3_378"/>
          <p:cNvSpPr/>
          <p:nvPr/>
        </p:nvSpPr>
        <p:spPr>
          <a:xfrm>
            <a:off x="2316092" y="211602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g24deb6f2500_3_378"/>
          <p:cNvSpPr/>
          <p:nvPr/>
        </p:nvSpPr>
        <p:spPr>
          <a:xfrm>
            <a:off x="2316092" y="233135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24deb6f2500_3_378"/>
          <p:cNvSpPr/>
          <p:nvPr/>
        </p:nvSpPr>
        <p:spPr>
          <a:xfrm>
            <a:off x="2316092" y="254669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24deb6f2500_3_378"/>
          <p:cNvSpPr/>
          <p:nvPr/>
        </p:nvSpPr>
        <p:spPr>
          <a:xfrm>
            <a:off x="2316092" y="276202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24deb6f2500_3_378"/>
          <p:cNvSpPr/>
          <p:nvPr/>
        </p:nvSpPr>
        <p:spPr>
          <a:xfrm>
            <a:off x="2316092" y="297736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24deb6f2500_3_378"/>
          <p:cNvSpPr/>
          <p:nvPr/>
        </p:nvSpPr>
        <p:spPr>
          <a:xfrm>
            <a:off x="2316092" y="3192694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24deb6f2500_3_378"/>
          <p:cNvSpPr/>
          <p:nvPr/>
        </p:nvSpPr>
        <p:spPr>
          <a:xfrm>
            <a:off x="2316092" y="3408029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24deb6f2500_3_378"/>
          <p:cNvSpPr/>
          <p:nvPr/>
        </p:nvSpPr>
        <p:spPr>
          <a:xfrm>
            <a:off x="2316092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24deb6f2500_3_378"/>
          <p:cNvSpPr/>
          <p:nvPr/>
        </p:nvSpPr>
        <p:spPr>
          <a:xfrm>
            <a:off x="2541548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24deb6f2500_3_378"/>
          <p:cNvSpPr/>
          <p:nvPr/>
        </p:nvSpPr>
        <p:spPr>
          <a:xfrm>
            <a:off x="2541548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24deb6f2500_3_378"/>
          <p:cNvSpPr/>
          <p:nvPr/>
        </p:nvSpPr>
        <p:spPr>
          <a:xfrm>
            <a:off x="2541548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24deb6f2500_3_378"/>
          <p:cNvSpPr/>
          <p:nvPr/>
        </p:nvSpPr>
        <p:spPr>
          <a:xfrm>
            <a:off x="2541548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24deb6f2500_3_378"/>
          <p:cNvSpPr/>
          <p:nvPr/>
        </p:nvSpPr>
        <p:spPr>
          <a:xfrm>
            <a:off x="2541548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24deb6f2500_3_378"/>
          <p:cNvSpPr/>
          <p:nvPr/>
        </p:nvSpPr>
        <p:spPr>
          <a:xfrm>
            <a:off x="2541548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24deb6f2500_3_378"/>
          <p:cNvSpPr/>
          <p:nvPr/>
        </p:nvSpPr>
        <p:spPr>
          <a:xfrm>
            <a:off x="2541548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24deb6f2500_3_378"/>
          <p:cNvSpPr/>
          <p:nvPr/>
        </p:nvSpPr>
        <p:spPr>
          <a:xfrm>
            <a:off x="2541548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24deb6f2500_3_378"/>
          <p:cNvSpPr/>
          <p:nvPr/>
        </p:nvSpPr>
        <p:spPr>
          <a:xfrm>
            <a:off x="2541548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24deb6f2500_3_378"/>
          <p:cNvSpPr/>
          <p:nvPr/>
        </p:nvSpPr>
        <p:spPr>
          <a:xfrm>
            <a:off x="2541548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24deb6f2500_3_378"/>
          <p:cNvSpPr/>
          <p:nvPr/>
        </p:nvSpPr>
        <p:spPr>
          <a:xfrm>
            <a:off x="2767004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24deb6f2500_3_378"/>
          <p:cNvSpPr/>
          <p:nvPr/>
        </p:nvSpPr>
        <p:spPr>
          <a:xfrm>
            <a:off x="2767004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24deb6f2500_3_378"/>
          <p:cNvSpPr/>
          <p:nvPr/>
        </p:nvSpPr>
        <p:spPr>
          <a:xfrm>
            <a:off x="2767004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24deb6f2500_3_378"/>
          <p:cNvSpPr/>
          <p:nvPr/>
        </p:nvSpPr>
        <p:spPr>
          <a:xfrm>
            <a:off x="2767004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24deb6f2500_3_378"/>
          <p:cNvSpPr/>
          <p:nvPr/>
        </p:nvSpPr>
        <p:spPr>
          <a:xfrm>
            <a:off x="2767004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g24deb6f2500_3_378"/>
          <p:cNvSpPr/>
          <p:nvPr/>
        </p:nvSpPr>
        <p:spPr>
          <a:xfrm>
            <a:off x="2767004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24deb6f2500_3_378"/>
          <p:cNvSpPr/>
          <p:nvPr/>
        </p:nvSpPr>
        <p:spPr>
          <a:xfrm>
            <a:off x="2767004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24deb6f2500_3_378"/>
          <p:cNvSpPr/>
          <p:nvPr/>
        </p:nvSpPr>
        <p:spPr>
          <a:xfrm>
            <a:off x="2767004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24deb6f2500_3_378"/>
          <p:cNvSpPr/>
          <p:nvPr/>
        </p:nvSpPr>
        <p:spPr>
          <a:xfrm>
            <a:off x="2767004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24deb6f2500_3_378"/>
          <p:cNvSpPr/>
          <p:nvPr/>
        </p:nvSpPr>
        <p:spPr>
          <a:xfrm>
            <a:off x="2767004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24deb6f2500_3_378"/>
          <p:cNvSpPr/>
          <p:nvPr/>
        </p:nvSpPr>
        <p:spPr>
          <a:xfrm>
            <a:off x="2992462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24deb6f2500_3_378"/>
          <p:cNvSpPr/>
          <p:nvPr/>
        </p:nvSpPr>
        <p:spPr>
          <a:xfrm>
            <a:off x="2992462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24deb6f2500_3_378"/>
          <p:cNvSpPr/>
          <p:nvPr/>
        </p:nvSpPr>
        <p:spPr>
          <a:xfrm>
            <a:off x="2992462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24deb6f2500_3_378"/>
          <p:cNvSpPr/>
          <p:nvPr/>
        </p:nvSpPr>
        <p:spPr>
          <a:xfrm>
            <a:off x="2992462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24deb6f2500_3_378"/>
          <p:cNvSpPr/>
          <p:nvPr/>
        </p:nvSpPr>
        <p:spPr>
          <a:xfrm>
            <a:off x="2992462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24deb6f2500_3_378"/>
          <p:cNvSpPr/>
          <p:nvPr/>
        </p:nvSpPr>
        <p:spPr>
          <a:xfrm>
            <a:off x="2992462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24deb6f2500_3_378"/>
          <p:cNvSpPr/>
          <p:nvPr/>
        </p:nvSpPr>
        <p:spPr>
          <a:xfrm>
            <a:off x="2992462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4deb6f2500_3_378"/>
          <p:cNvSpPr/>
          <p:nvPr/>
        </p:nvSpPr>
        <p:spPr>
          <a:xfrm>
            <a:off x="2992462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24deb6f2500_3_378"/>
          <p:cNvSpPr/>
          <p:nvPr/>
        </p:nvSpPr>
        <p:spPr>
          <a:xfrm>
            <a:off x="2992462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24deb6f2500_3_378"/>
          <p:cNvSpPr/>
          <p:nvPr/>
        </p:nvSpPr>
        <p:spPr>
          <a:xfrm>
            <a:off x="2992462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24deb6f2500_3_378"/>
          <p:cNvSpPr/>
          <p:nvPr/>
        </p:nvSpPr>
        <p:spPr>
          <a:xfrm>
            <a:off x="3217917" y="168535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24deb6f2500_3_378"/>
          <p:cNvSpPr/>
          <p:nvPr/>
        </p:nvSpPr>
        <p:spPr>
          <a:xfrm>
            <a:off x="3217917" y="190068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24deb6f2500_3_378"/>
          <p:cNvSpPr/>
          <p:nvPr/>
        </p:nvSpPr>
        <p:spPr>
          <a:xfrm>
            <a:off x="3217917" y="211602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24deb6f2500_3_378"/>
          <p:cNvSpPr/>
          <p:nvPr/>
        </p:nvSpPr>
        <p:spPr>
          <a:xfrm>
            <a:off x="3217917" y="233135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24deb6f2500_3_378"/>
          <p:cNvSpPr/>
          <p:nvPr/>
        </p:nvSpPr>
        <p:spPr>
          <a:xfrm>
            <a:off x="3217917" y="254669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24deb6f2500_3_378"/>
          <p:cNvSpPr/>
          <p:nvPr/>
        </p:nvSpPr>
        <p:spPr>
          <a:xfrm>
            <a:off x="3217917" y="27620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24deb6f2500_3_378"/>
          <p:cNvSpPr/>
          <p:nvPr/>
        </p:nvSpPr>
        <p:spPr>
          <a:xfrm>
            <a:off x="3217917" y="29773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24deb6f2500_3_378"/>
          <p:cNvSpPr/>
          <p:nvPr/>
        </p:nvSpPr>
        <p:spPr>
          <a:xfrm>
            <a:off x="3217917" y="319269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24deb6f2500_3_378"/>
          <p:cNvSpPr/>
          <p:nvPr/>
        </p:nvSpPr>
        <p:spPr>
          <a:xfrm>
            <a:off x="3217917" y="340802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24deb6f2500_3_378"/>
          <p:cNvSpPr/>
          <p:nvPr/>
        </p:nvSpPr>
        <p:spPr>
          <a:xfrm>
            <a:off x="3217917" y="362336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24deb6f2500_3_378"/>
          <p:cNvSpPr/>
          <p:nvPr/>
        </p:nvSpPr>
        <p:spPr>
          <a:xfrm>
            <a:off x="5055450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24deb6f2500_3_378"/>
          <p:cNvSpPr/>
          <p:nvPr/>
        </p:nvSpPr>
        <p:spPr>
          <a:xfrm>
            <a:off x="5055450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24deb6f2500_3_378"/>
          <p:cNvSpPr/>
          <p:nvPr/>
        </p:nvSpPr>
        <p:spPr>
          <a:xfrm>
            <a:off x="5055450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24deb6f2500_3_378"/>
          <p:cNvSpPr/>
          <p:nvPr/>
        </p:nvSpPr>
        <p:spPr>
          <a:xfrm>
            <a:off x="5055450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g24deb6f2500_3_378"/>
          <p:cNvSpPr/>
          <p:nvPr/>
        </p:nvSpPr>
        <p:spPr>
          <a:xfrm>
            <a:off x="5055450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24deb6f2500_3_378"/>
          <p:cNvSpPr/>
          <p:nvPr/>
        </p:nvSpPr>
        <p:spPr>
          <a:xfrm>
            <a:off x="5055450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24deb6f2500_3_378"/>
          <p:cNvSpPr/>
          <p:nvPr/>
        </p:nvSpPr>
        <p:spPr>
          <a:xfrm>
            <a:off x="5055450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24deb6f2500_3_378"/>
          <p:cNvSpPr/>
          <p:nvPr/>
        </p:nvSpPr>
        <p:spPr>
          <a:xfrm>
            <a:off x="5055450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24deb6f2500_3_378"/>
          <p:cNvSpPr/>
          <p:nvPr/>
        </p:nvSpPr>
        <p:spPr>
          <a:xfrm>
            <a:off x="5055450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24deb6f2500_3_378"/>
          <p:cNvSpPr/>
          <p:nvPr/>
        </p:nvSpPr>
        <p:spPr>
          <a:xfrm>
            <a:off x="5055450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24deb6f2500_3_378"/>
          <p:cNvSpPr/>
          <p:nvPr/>
        </p:nvSpPr>
        <p:spPr>
          <a:xfrm>
            <a:off x="5272235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24deb6f2500_3_378"/>
          <p:cNvSpPr/>
          <p:nvPr/>
        </p:nvSpPr>
        <p:spPr>
          <a:xfrm>
            <a:off x="5272235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g24deb6f2500_3_378"/>
          <p:cNvSpPr/>
          <p:nvPr/>
        </p:nvSpPr>
        <p:spPr>
          <a:xfrm>
            <a:off x="5272235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24deb6f2500_3_378"/>
          <p:cNvSpPr/>
          <p:nvPr/>
        </p:nvSpPr>
        <p:spPr>
          <a:xfrm>
            <a:off x="5272235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g24deb6f2500_3_378"/>
          <p:cNvSpPr/>
          <p:nvPr/>
        </p:nvSpPr>
        <p:spPr>
          <a:xfrm>
            <a:off x="5272235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24deb6f2500_3_378"/>
          <p:cNvSpPr/>
          <p:nvPr/>
        </p:nvSpPr>
        <p:spPr>
          <a:xfrm>
            <a:off x="5272235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24deb6f2500_3_378"/>
          <p:cNvSpPr/>
          <p:nvPr/>
        </p:nvSpPr>
        <p:spPr>
          <a:xfrm>
            <a:off x="5272235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24deb6f2500_3_378"/>
          <p:cNvSpPr/>
          <p:nvPr/>
        </p:nvSpPr>
        <p:spPr>
          <a:xfrm>
            <a:off x="5272235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24deb6f2500_3_378"/>
          <p:cNvSpPr/>
          <p:nvPr/>
        </p:nvSpPr>
        <p:spPr>
          <a:xfrm>
            <a:off x="5272235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24deb6f2500_3_378"/>
          <p:cNvSpPr/>
          <p:nvPr/>
        </p:nvSpPr>
        <p:spPr>
          <a:xfrm>
            <a:off x="5489021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24deb6f2500_3_378"/>
          <p:cNvSpPr/>
          <p:nvPr/>
        </p:nvSpPr>
        <p:spPr>
          <a:xfrm>
            <a:off x="5272235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g24deb6f2500_3_378"/>
          <p:cNvSpPr/>
          <p:nvPr/>
        </p:nvSpPr>
        <p:spPr>
          <a:xfrm>
            <a:off x="5489021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g24deb6f2500_3_378"/>
          <p:cNvSpPr/>
          <p:nvPr/>
        </p:nvSpPr>
        <p:spPr>
          <a:xfrm>
            <a:off x="5489021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24deb6f2500_3_378"/>
          <p:cNvSpPr/>
          <p:nvPr/>
        </p:nvSpPr>
        <p:spPr>
          <a:xfrm>
            <a:off x="5489021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24deb6f2500_3_378"/>
          <p:cNvSpPr/>
          <p:nvPr/>
        </p:nvSpPr>
        <p:spPr>
          <a:xfrm>
            <a:off x="5489021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24deb6f2500_3_378"/>
          <p:cNvSpPr/>
          <p:nvPr/>
        </p:nvSpPr>
        <p:spPr>
          <a:xfrm>
            <a:off x="5489021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24deb6f2500_3_378"/>
          <p:cNvSpPr/>
          <p:nvPr/>
        </p:nvSpPr>
        <p:spPr>
          <a:xfrm>
            <a:off x="5489021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24deb6f2500_3_378"/>
          <p:cNvSpPr/>
          <p:nvPr/>
        </p:nvSpPr>
        <p:spPr>
          <a:xfrm>
            <a:off x="5489021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24deb6f2500_3_378"/>
          <p:cNvSpPr/>
          <p:nvPr/>
        </p:nvSpPr>
        <p:spPr>
          <a:xfrm>
            <a:off x="5489021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24deb6f2500_3_378"/>
          <p:cNvSpPr/>
          <p:nvPr/>
        </p:nvSpPr>
        <p:spPr>
          <a:xfrm>
            <a:off x="5489021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g24deb6f2500_3_378"/>
          <p:cNvSpPr/>
          <p:nvPr/>
        </p:nvSpPr>
        <p:spPr>
          <a:xfrm>
            <a:off x="5705806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g24deb6f2500_3_378"/>
          <p:cNvSpPr/>
          <p:nvPr/>
        </p:nvSpPr>
        <p:spPr>
          <a:xfrm>
            <a:off x="5705806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24deb6f2500_3_378"/>
          <p:cNvSpPr/>
          <p:nvPr/>
        </p:nvSpPr>
        <p:spPr>
          <a:xfrm>
            <a:off x="5705806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24deb6f2500_3_378"/>
          <p:cNvSpPr/>
          <p:nvPr/>
        </p:nvSpPr>
        <p:spPr>
          <a:xfrm>
            <a:off x="5705806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g24deb6f2500_3_378"/>
          <p:cNvSpPr/>
          <p:nvPr/>
        </p:nvSpPr>
        <p:spPr>
          <a:xfrm>
            <a:off x="5705806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24deb6f2500_3_378"/>
          <p:cNvSpPr/>
          <p:nvPr/>
        </p:nvSpPr>
        <p:spPr>
          <a:xfrm>
            <a:off x="5705806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24deb6f2500_3_378"/>
          <p:cNvSpPr/>
          <p:nvPr/>
        </p:nvSpPr>
        <p:spPr>
          <a:xfrm>
            <a:off x="5705806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g24deb6f2500_3_378"/>
          <p:cNvSpPr/>
          <p:nvPr/>
        </p:nvSpPr>
        <p:spPr>
          <a:xfrm>
            <a:off x="5705806" y="3212047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g24deb6f2500_3_378"/>
          <p:cNvSpPr/>
          <p:nvPr/>
        </p:nvSpPr>
        <p:spPr>
          <a:xfrm>
            <a:off x="5705806" y="3433754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24deb6f2500_3_378"/>
          <p:cNvSpPr/>
          <p:nvPr/>
        </p:nvSpPr>
        <p:spPr>
          <a:xfrm>
            <a:off x="5705806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24deb6f2500_3_378"/>
          <p:cNvSpPr/>
          <p:nvPr/>
        </p:nvSpPr>
        <p:spPr>
          <a:xfrm>
            <a:off x="5922592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g24deb6f2500_3_378"/>
          <p:cNvSpPr/>
          <p:nvPr/>
        </p:nvSpPr>
        <p:spPr>
          <a:xfrm>
            <a:off x="5922592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24deb6f2500_3_378"/>
          <p:cNvSpPr/>
          <p:nvPr/>
        </p:nvSpPr>
        <p:spPr>
          <a:xfrm>
            <a:off x="5922592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24deb6f2500_3_378"/>
          <p:cNvSpPr/>
          <p:nvPr/>
        </p:nvSpPr>
        <p:spPr>
          <a:xfrm>
            <a:off x="5922592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24deb6f2500_3_378"/>
          <p:cNvSpPr/>
          <p:nvPr/>
        </p:nvSpPr>
        <p:spPr>
          <a:xfrm>
            <a:off x="5922592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24deb6f2500_3_378"/>
          <p:cNvSpPr/>
          <p:nvPr/>
        </p:nvSpPr>
        <p:spPr>
          <a:xfrm>
            <a:off x="5922592" y="2768634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24deb6f2500_3_378"/>
          <p:cNvSpPr/>
          <p:nvPr/>
        </p:nvSpPr>
        <p:spPr>
          <a:xfrm>
            <a:off x="5922592" y="2990340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g24deb6f2500_3_378"/>
          <p:cNvSpPr/>
          <p:nvPr/>
        </p:nvSpPr>
        <p:spPr>
          <a:xfrm>
            <a:off x="5922592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g24deb6f2500_3_378"/>
          <p:cNvSpPr/>
          <p:nvPr/>
        </p:nvSpPr>
        <p:spPr>
          <a:xfrm>
            <a:off x="5922592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g24deb6f2500_3_378"/>
          <p:cNvSpPr/>
          <p:nvPr/>
        </p:nvSpPr>
        <p:spPr>
          <a:xfrm>
            <a:off x="5922592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g24deb6f2500_3_378"/>
          <p:cNvSpPr/>
          <p:nvPr/>
        </p:nvSpPr>
        <p:spPr>
          <a:xfrm>
            <a:off x="6139377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24deb6f2500_3_378"/>
          <p:cNvSpPr/>
          <p:nvPr/>
        </p:nvSpPr>
        <p:spPr>
          <a:xfrm>
            <a:off x="6139377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24deb6f2500_3_378"/>
          <p:cNvSpPr/>
          <p:nvPr/>
        </p:nvSpPr>
        <p:spPr>
          <a:xfrm>
            <a:off x="6139377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24deb6f2500_3_378"/>
          <p:cNvSpPr/>
          <p:nvPr/>
        </p:nvSpPr>
        <p:spPr>
          <a:xfrm>
            <a:off x="6139377" y="2325220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24deb6f2500_3_378"/>
          <p:cNvSpPr/>
          <p:nvPr/>
        </p:nvSpPr>
        <p:spPr>
          <a:xfrm>
            <a:off x="6139377" y="2546927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24deb6f2500_3_378"/>
          <p:cNvSpPr/>
          <p:nvPr/>
        </p:nvSpPr>
        <p:spPr>
          <a:xfrm>
            <a:off x="6139377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24deb6f2500_3_378"/>
          <p:cNvSpPr/>
          <p:nvPr/>
        </p:nvSpPr>
        <p:spPr>
          <a:xfrm>
            <a:off x="6139377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24deb6f2500_3_378"/>
          <p:cNvSpPr/>
          <p:nvPr/>
        </p:nvSpPr>
        <p:spPr>
          <a:xfrm>
            <a:off x="6139377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24deb6f2500_3_378"/>
          <p:cNvSpPr/>
          <p:nvPr/>
        </p:nvSpPr>
        <p:spPr>
          <a:xfrm>
            <a:off x="6139377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24deb6f2500_3_378"/>
          <p:cNvSpPr/>
          <p:nvPr/>
        </p:nvSpPr>
        <p:spPr>
          <a:xfrm>
            <a:off x="6139377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24deb6f2500_3_378"/>
          <p:cNvSpPr/>
          <p:nvPr/>
        </p:nvSpPr>
        <p:spPr>
          <a:xfrm>
            <a:off x="6356162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24deb6f2500_3_378"/>
          <p:cNvSpPr/>
          <p:nvPr/>
        </p:nvSpPr>
        <p:spPr>
          <a:xfrm>
            <a:off x="6356162" y="1881807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g24deb6f2500_3_378"/>
          <p:cNvSpPr/>
          <p:nvPr/>
        </p:nvSpPr>
        <p:spPr>
          <a:xfrm>
            <a:off x="6356162" y="2103514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g24deb6f2500_3_378"/>
          <p:cNvSpPr/>
          <p:nvPr/>
        </p:nvSpPr>
        <p:spPr>
          <a:xfrm>
            <a:off x="6356162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g24deb6f2500_3_378"/>
          <p:cNvSpPr/>
          <p:nvPr/>
        </p:nvSpPr>
        <p:spPr>
          <a:xfrm>
            <a:off x="6356162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g24deb6f2500_3_378"/>
          <p:cNvSpPr/>
          <p:nvPr/>
        </p:nvSpPr>
        <p:spPr>
          <a:xfrm>
            <a:off x="6356162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24deb6f2500_3_378"/>
          <p:cNvSpPr/>
          <p:nvPr/>
        </p:nvSpPr>
        <p:spPr>
          <a:xfrm>
            <a:off x="6356162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24deb6f2500_3_378"/>
          <p:cNvSpPr/>
          <p:nvPr/>
        </p:nvSpPr>
        <p:spPr>
          <a:xfrm>
            <a:off x="6356162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4deb6f2500_3_378"/>
          <p:cNvSpPr/>
          <p:nvPr/>
        </p:nvSpPr>
        <p:spPr>
          <a:xfrm>
            <a:off x="6356162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24deb6f2500_3_378"/>
          <p:cNvSpPr/>
          <p:nvPr/>
        </p:nvSpPr>
        <p:spPr>
          <a:xfrm>
            <a:off x="6356162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24deb6f2500_3_378"/>
          <p:cNvSpPr/>
          <p:nvPr/>
        </p:nvSpPr>
        <p:spPr>
          <a:xfrm>
            <a:off x="6572948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24deb6f2500_3_378"/>
          <p:cNvSpPr/>
          <p:nvPr/>
        </p:nvSpPr>
        <p:spPr>
          <a:xfrm>
            <a:off x="6572948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24deb6f2500_3_378"/>
          <p:cNvSpPr/>
          <p:nvPr/>
        </p:nvSpPr>
        <p:spPr>
          <a:xfrm>
            <a:off x="6572948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g24deb6f2500_3_378"/>
          <p:cNvSpPr/>
          <p:nvPr/>
        </p:nvSpPr>
        <p:spPr>
          <a:xfrm>
            <a:off x="6572948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g24deb6f2500_3_378"/>
          <p:cNvSpPr/>
          <p:nvPr/>
        </p:nvSpPr>
        <p:spPr>
          <a:xfrm>
            <a:off x="6572948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g24deb6f2500_3_378"/>
          <p:cNvSpPr/>
          <p:nvPr/>
        </p:nvSpPr>
        <p:spPr>
          <a:xfrm>
            <a:off x="6572948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24deb6f2500_3_378"/>
          <p:cNvSpPr/>
          <p:nvPr/>
        </p:nvSpPr>
        <p:spPr>
          <a:xfrm>
            <a:off x="6572948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24deb6f2500_3_378"/>
          <p:cNvSpPr/>
          <p:nvPr/>
        </p:nvSpPr>
        <p:spPr>
          <a:xfrm>
            <a:off x="6572948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24deb6f2500_3_378"/>
          <p:cNvSpPr/>
          <p:nvPr/>
        </p:nvSpPr>
        <p:spPr>
          <a:xfrm>
            <a:off x="6572948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24deb6f2500_3_378"/>
          <p:cNvSpPr/>
          <p:nvPr/>
        </p:nvSpPr>
        <p:spPr>
          <a:xfrm>
            <a:off x="6572948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g24deb6f2500_3_378"/>
          <p:cNvSpPr/>
          <p:nvPr/>
        </p:nvSpPr>
        <p:spPr>
          <a:xfrm>
            <a:off x="6789734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24deb6f2500_3_378"/>
          <p:cNvSpPr/>
          <p:nvPr/>
        </p:nvSpPr>
        <p:spPr>
          <a:xfrm>
            <a:off x="6789734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g24deb6f2500_3_378"/>
          <p:cNvSpPr/>
          <p:nvPr/>
        </p:nvSpPr>
        <p:spPr>
          <a:xfrm>
            <a:off x="6789734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24deb6f2500_3_378"/>
          <p:cNvSpPr/>
          <p:nvPr/>
        </p:nvSpPr>
        <p:spPr>
          <a:xfrm>
            <a:off x="6789734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24deb6f2500_3_378"/>
          <p:cNvSpPr/>
          <p:nvPr/>
        </p:nvSpPr>
        <p:spPr>
          <a:xfrm>
            <a:off x="6789734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24deb6f2500_3_378"/>
          <p:cNvSpPr/>
          <p:nvPr/>
        </p:nvSpPr>
        <p:spPr>
          <a:xfrm>
            <a:off x="6789734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24deb6f2500_3_378"/>
          <p:cNvSpPr/>
          <p:nvPr/>
        </p:nvSpPr>
        <p:spPr>
          <a:xfrm>
            <a:off x="6789734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24deb6f2500_3_378"/>
          <p:cNvSpPr/>
          <p:nvPr/>
        </p:nvSpPr>
        <p:spPr>
          <a:xfrm>
            <a:off x="6789734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24deb6f2500_3_378"/>
          <p:cNvSpPr/>
          <p:nvPr/>
        </p:nvSpPr>
        <p:spPr>
          <a:xfrm>
            <a:off x="6789734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24deb6f2500_3_378"/>
          <p:cNvSpPr/>
          <p:nvPr/>
        </p:nvSpPr>
        <p:spPr>
          <a:xfrm>
            <a:off x="6789734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g24deb6f2500_3_378"/>
          <p:cNvSpPr/>
          <p:nvPr/>
        </p:nvSpPr>
        <p:spPr>
          <a:xfrm>
            <a:off x="7006520" y="166010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24deb6f2500_3_378"/>
          <p:cNvSpPr/>
          <p:nvPr/>
        </p:nvSpPr>
        <p:spPr>
          <a:xfrm>
            <a:off x="7006520" y="18818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24deb6f2500_3_378"/>
          <p:cNvSpPr/>
          <p:nvPr/>
        </p:nvSpPr>
        <p:spPr>
          <a:xfrm>
            <a:off x="7006520" y="210351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24deb6f2500_3_378"/>
          <p:cNvSpPr/>
          <p:nvPr/>
        </p:nvSpPr>
        <p:spPr>
          <a:xfrm>
            <a:off x="7006520" y="232522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24deb6f2500_3_378"/>
          <p:cNvSpPr/>
          <p:nvPr/>
        </p:nvSpPr>
        <p:spPr>
          <a:xfrm>
            <a:off x="7006520" y="254692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g24deb6f2500_3_378"/>
          <p:cNvSpPr/>
          <p:nvPr/>
        </p:nvSpPr>
        <p:spPr>
          <a:xfrm>
            <a:off x="7006520" y="276863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g24deb6f2500_3_378"/>
          <p:cNvSpPr/>
          <p:nvPr/>
        </p:nvSpPr>
        <p:spPr>
          <a:xfrm>
            <a:off x="7006520" y="299034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24deb6f2500_3_378"/>
          <p:cNvSpPr/>
          <p:nvPr/>
        </p:nvSpPr>
        <p:spPr>
          <a:xfrm>
            <a:off x="7006520" y="321204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24deb6f2500_3_378"/>
          <p:cNvSpPr/>
          <p:nvPr/>
        </p:nvSpPr>
        <p:spPr>
          <a:xfrm>
            <a:off x="7006520" y="343375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24deb6f2500_3_378"/>
          <p:cNvSpPr/>
          <p:nvPr/>
        </p:nvSpPr>
        <p:spPr>
          <a:xfrm>
            <a:off x="7006520" y="3655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24deb6f2500_3_378"/>
          <p:cNvSpPr/>
          <p:nvPr/>
        </p:nvSpPr>
        <p:spPr>
          <a:xfrm>
            <a:off x="8835363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24deb6f2500_3_378"/>
          <p:cNvSpPr/>
          <p:nvPr/>
        </p:nvSpPr>
        <p:spPr>
          <a:xfrm>
            <a:off x="8835363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4deb6f2500_3_378"/>
          <p:cNvSpPr/>
          <p:nvPr/>
        </p:nvSpPr>
        <p:spPr>
          <a:xfrm>
            <a:off x="8835363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24deb6f2500_3_378"/>
          <p:cNvSpPr/>
          <p:nvPr/>
        </p:nvSpPr>
        <p:spPr>
          <a:xfrm>
            <a:off x="8835363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24deb6f2500_3_378"/>
          <p:cNvSpPr/>
          <p:nvPr/>
        </p:nvSpPr>
        <p:spPr>
          <a:xfrm>
            <a:off x="8835363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24deb6f2500_3_378"/>
          <p:cNvSpPr/>
          <p:nvPr/>
        </p:nvSpPr>
        <p:spPr>
          <a:xfrm>
            <a:off x="8835363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24deb6f2500_3_378"/>
          <p:cNvSpPr/>
          <p:nvPr/>
        </p:nvSpPr>
        <p:spPr>
          <a:xfrm>
            <a:off x="8835363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24deb6f2500_3_378"/>
          <p:cNvSpPr/>
          <p:nvPr/>
        </p:nvSpPr>
        <p:spPr>
          <a:xfrm>
            <a:off x="8835363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g24deb6f2500_3_378"/>
          <p:cNvSpPr/>
          <p:nvPr/>
        </p:nvSpPr>
        <p:spPr>
          <a:xfrm>
            <a:off x="8835363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g24deb6f2500_3_378"/>
          <p:cNvSpPr/>
          <p:nvPr/>
        </p:nvSpPr>
        <p:spPr>
          <a:xfrm>
            <a:off x="8835363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24deb6f2500_3_378"/>
          <p:cNvSpPr/>
          <p:nvPr/>
        </p:nvSpPr>
        <p:spPr>
          <a:xfrm>
            <a:off x="905213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24deb6f2500_3_378"/>
          <p:cNvSpPr/>
          <p:nvPr/>
        </p:nvSpPr>
        <p:spPr>
          <a:xfrm>
            <a:off x="905213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g24deb6f2500_3_378"/>
          <p:cNvSpPr/>
          <p:nvPr/>
        </p:nvSpPr>
        <p:spPr>
          <a:xfrm>
            <a:off x="9052132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24deb6f2500_3_378"/>
          <p:cNvSpPr/>
          <p:nvPr/>
        </p:nvSpPr>
        <p:spPr>
          <a:xfrm>
            <a:off x="9052132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24deb6f2500_3_378"/>
          <p:cNvSpPr/>
          <p:nvPr/>
        </p:nvSpPr>
        <p:spPr>
          <a:xfrm>
            <a:off x="9052132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24deb6f2500_3_378"/>
          <p:cNvSpPr/>
          <p:nvPr/>
        </p:nvSpPr>
        <p:spPr>
          <a:xfrm>
            <a:off x="9052132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24deb6f2500_3_378"/>
          <p:cNvSpPr/>
          <p:nvPr/>
        </p:nvSpPr>
        <p:spPr>
          <a:xfrm>
            <a:off x="9052132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g24deb6f2500_3_378"/>
          <p:cNvSpPr/>
          <p:nvPr/>
        </p:nvSpPr>
        <p:spPr>
          <a:xfrm>
            <a:off x="9052132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24deb6f2500_3_378"/>
          <p:cNvSpPr/>
          <p:nvPr/>
        </p:nvSpPr>
        <p:spPr>
          <a:xfrm>
            <a:off x="9052132" y="3458876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4deb6f2500_3_378"/>
          <p:cNvSpPr/>
          <p:nvPr/>
        </p:nvSpPr>
        <p:spPr>
          <a:xfrm>
            <a:off x="905213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4deb6f2500_3_378"/>
          <p:cNvSpPr/>
          <p:nvPr/>
        </p:nvSpPr>
        <p:spPr>
          <a:xfrm>
            <a:off x="926890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24deb6f2500_3_378"/>
          <p:cNvSpPr/>
          <p:nvPr/>
        </p:nvSpPr>
        <p:spPr>
          <a:xfrm>
            <a:off x="926890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g24deb6f2500_3_378"/>
          <p:cNvSpPr/>
          <p:nvPr/>
        </p:nvSpPr>
        <p:spPr>
          <a:xfrm>
            <a:off x="9268902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24deb6f2500_3_378"/>
          <p:cNvSpPr/>
          <p:nvPr/>
        </p:nvSpPr>
        <p:spPr>
          <a:xfrm>
            <a:off x="9268902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g24deb6f2500_3_378"/>
          <p:cNvSpPr/>
          <p:nvPr/>
        </p:nvSpPr>
        <p:spPr>
          <a:xfrm>
            <a:off x="9268902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24deb6f2500_3_378"/>
          <p:cNvSpPr/>
          <p:nvPr/>
        </p:nvSpPr>
        <p:spPr>
          <a:xfrm>
            <a:off x="9268902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24deb6f2500_3_378"/>
          <p:cNvSpPr/>
          <p:nvPr/>
        </p:nvSpPr>
        <p:spPr>
          <a:xfrm>
            <a:off x="9268902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24deb6f2500_3_378"/>
          <p:cNvSpPr/>
          <p:nvPr/>
        </p:nvSpPr>
        <p:spPr>
          <a:xfrm>
            <a:off x="9268902" y="3237185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24deb6f2500_3_378"/>
          <p:cNvSpPr/>
          <p:nvPr/>
        </p:nvSpPr>
        <p:spPr>
          <a:xfrm>
            <a:off x="9268902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24deb6f2500_3_378"/>
          <p:cNvSpPr/>
          <p:nvPr/>
        </p:nvSpPr>
        <p:spPr>
          <a:xfrm>
            <a:off x="926890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g24deb6f2500_3_378"/>
          <p:cNvSpPr/>
          <p:nvPr/>
        </p:nvSpPr>
        <p:spPr>
          <a:xfrm>
            <a:off x="948567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24deb6f2500_3_378"/>
          <p:cNvSpPr/>
          <p:nvPr/>
        </p:nvSpPr>
        <p:spPr>
          <a:xfrm>
            <a:off x="948567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24deb6f2500_3_378"/>
          <p:cNvSpPr/>
          <p:nvPr/>
        </p:nvSpPr>
        <p:spPr>
          <a:xfrm>
            <a:off x="9485672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g24deb6f2500_3_378"/>
          <p:cNvSpPr/>
          <p:nvPr/>
        </p:nvSpPr>
        <p:spPr>
          <a:xfrm>
            <a:off x="9485672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24deb6f2500_3_378"/>
          <p:cNvSpPr/>
          <p:nvPr/>
        </p:nvSpPr>
        <p:spPr>
          <a:xfrm>
            <a:off x="9485672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24deb6f2500_3_378"/>
          <p:cNvSpPr/>
          <p:nvPr/>
        </p:nvSpPr>
        <p:spPr>
          <a:xfrm>
            <a:off x="9485672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24deb6f2500_3_378"/>
          <p:cNvSpPr/>
          <p:nvPr/>
        </p:nvSpPr>
        <p:spPr>
          <a:xfrm>
            <a:off x="9485672" y="3015494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24deb6f2500_3_378"/>
          <p:cNvSpPr/>
          <p:nvPr/>
        </p:nvSpPr>
        <p:spPr>
          <a:xfrm>
            <a:off x="9485672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24deb6f2500_3_378"/>
          <p:cNvSpPr/>
          <p:nvPr/>
        </p:nvSpPr>
        <p:spPr>
          <a:xfrm>
            <a:off x="9485672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24deb6f2500_3_378"/>
          <p:cNvSpPr/>
          <p:nvPr/>
        </p:nvSpPr>
        <p:spPr>
          <a:xfrm>
            <a:off x="948567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24deb6f2500_3_378"/>
          <p:cNvSpPr/>
          <p:nvPr/>
        </p:nvSpPr>
        <p:spPr>
          <a:xfrm>
            <a:off x="970244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24deb6f2500_3_378"/>
          <p:cNvSpPr/>
          <p:nvPr/>
        </p:nvSpPr>
        <p:spPr>
          <a:xfrm>
            <a:off x="970244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24deb6f2500_3_378"/>
          <p:cNvSpPr/>
          <p:nvPr/>
        </p:nvSpPr>
        <p:spPr>
          <a:xfrm>
            <a:off x="9702442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g24deb6f2500_3_378"/>
          <p:cNvSpPr/>
          <p:nvPr/>
        </p:nvSpPr>
        <p:spPr>
          <a:xfrm>
            <a:off x="9702442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g24deb6f2500_3_378"/>
          <p:cNvSpPr/>
          <p:nvPr/>
        </p:nvSpPr>
        <p:spPr>
          <a:xfrm>
            <a:off x="9702442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g24deb6f2500_3_378"/>
          <p:cNvSpPr/>
          <p:nvPr/>
        </p:nvSpPr>
        <p:spPr>
          <a:xfrm>
            <a:off x="9702442" y="2793804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24deb6f2500_3_378"/>
          <p:cNvSpPr/>
          <p:nvPr/>
        </p:nvSpPr>
        <p:spPr>
          <a:xfrm>
            <a:off x="9702442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g24deb6f2500_3_378"/>
          <p:cNvSpPr/>
          <p:nvPr/>
        </p:nvSpPr>
        <p:spPr>
          <a:xfrm>
            <a:off x="9702442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24deb6f2500_3_378"/>
          <p:cNvSpPr/>
          <p:nvPr/>
        </p:nvSpPr>
        <p:spPr>
          <a:xfrm>
            <a:off x="9702442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24deb6f2500_3_378"/>
          <p:cNvSpPr/>
          <p:nvPr/>
        </p:nvSpPr>
        <p:spPr>
          <a:xfrm>
            <a:off x="970244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24deb6f2500_3_378"/>
          <p:cNvSpPr/>
          <p:nvPr/>
        </p:nvSpPr>
        <p:spPr>
          <a:xfrm>
            <a:off x="991921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24deb6f2500_3_378"/>
          <p:cNvSpPr/>
          <p:nvPr/>
        </p:nvSpPr>
        <p:spPr>
          <a:xfrm>
            <a:off x="991921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24deb6f2500_3_378"/>
          <p:cNvSpPr/>
          <p:nvPr/>
        </p:nvSpPr>
        <p:spPr>
          <a:xfrm>
            <a:off x="9919212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24deb6f2500_3_378"/>
          <p:cNvSpPr/>
          <p:nvPr/>
        </p:nvSpPr>
        <p:spPr>
          <a:xfrm>
            <a:off x="9919212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24deb6f2500_3_378"/>
          <p:cNvSpPr/>
          <p:nvPr/>
        </p:nvSpPr>
        <p:spPr>
          <a:xfrm>
            <a:off x="9919212" y="2572113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24deb6f2500_3_378"/>
          <p:cNvSpPr/>
          <p:nvPr/>
        </p:nvSpPr>
        <p:spPr>
          <a:xfrm>
            <a:off x="9919212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g24deb6f2500_3_378"/>
          <p:cNvSpPr/>
          <p:nvPr/>
        </p:nvSpPr>
        <p:spPr>
          <a:xfrm>
            <a:off x="9919212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24deb6f2500_3_378"/>
          <p:cNvSpPr/>
          <p:nvPr/>
        </p:nvSpPr>
        <p:spPr>
          <a:xfrm>
            <a:off x="9919212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24deb6f2500_3_378"/>
          <p:cNvSpPr/>
          <p:nvPr/>
        </p:nvSpPr>
        <p:spPr>
          <a:xfrm>
            <a:off x="9919212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24deb6f2500_3_378"/>
          <p:cNvSpPr/>
          <p:nvPr/>
        </p:nvSpPr>
        <p:spPr>
          <a:xfrm>
            <a:off x="991921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24deb6f2500_3_378"/>
          <p:cNvSpPr/>
          <p:nvPr/>
        </p:nvSpPr>
        <p:spPr>
          <a:xfrm>
            <a:off x="1013598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24deb6f2500_3_378"/>
          <p:cNvSpPr/>
          <p:nvPr/>
        </p:nvSpPr>
        <p:spPr>
          <a:xfrm>
            <a:off x="1013598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24deb6f2500_3_378"/>
          <p:cNvSpPr/>
          <p:nvPr/>
        </p:nvSpPr>
        <p:spPr>
          <a:xfrm>
            <a:off x="10135982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24deb6f2500_3_378"/>
          <p:cNvSpPr/>
          <p:nvPr/>
        </p:nvSpPr>
        <p:spPr>
          <a:xfrm>
            <a:off x="10135982" y="2350423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24deb6f2500_3_378"/>
          <p:cNvSpPr/>
          <p:nvPr/>
        </p:nvSpPr>
        <p:spPr>
          <a:xfrm>
            <a:off x="10135982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24deb6f2500_3_378"/>
          <p:cNvSpPr/>
          <p:nvPr/>
        </p:nvSpPr>
        <p:spPr>
          <a:xfrm>
            <a:off x="10135982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24deb6f2500_3_378"/>
          <p:cNvSpPr/>
          <p:nvPr/>
        </p:nvSpPr>
        <p:spPr>
          <a:xfrm>
            <a:off x="10135982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24deb6f2500_3_378"/>
          <p:cNvSpPr/>
          <p:nvPr/>
        </p:nvSpPr>
        <p:spPr>
          <a:xfrm>
            <a:off x="10135982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4deb6f2500_3_378"/>
          <p:cNvSpPr/>
          <p:nvPr/>
        </p:nvSpPr>
        <p:spPr>
          <a:xfrm>
            <a:off x="10135982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24deb6f2500_3_378"/>
          <p:cNvSpPr/>
          <p:nvPr/>
        </p:nvSpPr>
        <p:spPr>
          <a:xfrm>
            <a:off x="1013598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24deb6f2500_3_378"/>
          <p:cNvSpPr/>
          <p:nvPr/>
        </p:nvSpPr>
        <p:spPr>
          <a:xfrm>
            <a:off x="10352752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24deb6f2500_3_378"/>
          <p:cNvSpPr/>
          <p:nvPr/>
        </p:nvSpPr>
        <p:spPr>
          <a:xfrm>
            <a:off x="10352752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g24deb6f2500_3_378"/>
          <p:cNvSpPr/>
          <p:nvPr/>
        </p:nvSpPr>
        <p:spPr>
          <a:xfrm>
            <a:off x="10352752" y="212873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24deb6f2500_3_378"/>
          <p:cNvSpPr/>
          <p:nvPr/>
        </p:nvSpPr>
        <p:spPr>
          <a:xfrm>
            <a:off x="10352752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24deb6f2500_3_378"/>
          <p:cNvSpPr/>
          <p:nvPr/>
        </p:nvSpPr>
        <p:spPr>
          <a:xfrm>
            <a:off x="10352752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24deb6f2500_3_378"/>
          <p:cNvSpPr/>
          <p:nvPr/>
        </p:nvSpPr>
        <p:spPr>
          <a:xfrm>
            <a:off x="10352752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24deb6f2500_3_378"/>
          <p:cNvSpPr/>
          <p:nvPr/>
        </p:nvSpPr>
        <p:spPr>
          <a:xfrm>
            <a:off x="10352752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g24deb6f2500_3_378"/>
          <p:cNvSpPr/>
          <p:nvPr/>
        </p:nvSpPr>
        <p:spPr>
          <a:xfrm>
            <a:off x="10352752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24deb6f2500_3_378"/>
          <p:cNvSpPr/>
          <p:nvPr/>
        </p:nvSpPr>
        <p:spPr>
          <a:xfrm>
            <a:off x="10352752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24deb6f2500_3_378"/>
          <p:cNvSpPr/>
          <p:nvPr/>
        </p:nvSpPr>
        <p:spPr>
          <a:xfrm>
            <a:off x="10352752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24deb6f2500_3_378"/>
          <p:cNvSpPr/>
          <p:nvPr/>
        </p:nvSpPr>
        <p:spPr>
          <a:xfrm>
            <a:off x="10569523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24deb6f2500_3_378"/>
          <p:cNvSpPr/>
          <p:nvPr/>
        </p:nvSpPr>
        <p:spPr>
          <a:xfrm>
            <a:off x="10569523" y="1907041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24deb6f2500_3_378"/>
          <p:cNvSpPr/>
          <p:nvPr/>
        </p:nvSpPr>
        <p:spPr>
          <a:xfrm>
            <a:off x="10569523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24deb6f2500_3_378"/>
          <p:cNvSpPr/>
          <p:nvPr/>
        </p:nvSpPr>
        <p:spPr>
          <a:xfrm>
            <a:off x="10569523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24deb6f2500_3_378"/>
          <p:cNvSpPr/>
          <p:nvPr/>
        </p:nvSpPr>
        <p:spPr>
          <a:xfrm>
            <a:off x="10569523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24deb6f2500_3_378"/>
          <p:cNvSpPr/>
          <p:nvPr/>
        </p:nvSpPr>
        <p:spPr>
          <a:xfrm>
            <a:off x="10569523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24deb6f2500_3_378"/>
          <p:cNvSpPr/>
          <p:nvPr/>
        </p:nvSpPr>
        <p:spPr>
          <a:xfrm>
            <a:off x="10569523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24deb6f2500_3_378"/>
          <p:cNvSpPr/>
          <p:nvPr/>
        </p:nvSpPr>
        <p:spPr>
          <a:xfrm>
            <a:off x="10569523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24deb6f2500_3_378"/>
          <p:cNvSpPr/>
          <p:nvPr/>
        </p:nvSpPr>
        <p:spPr>
          <a:xfrm>
            <a:off x="10569523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24deb6f2500_3_378"/>
          <p:cNvSpPr/>
          <p:nvPr/>
        </p:nvSpPr>
        <p:spPr>
          <a:xfrm>
            <a:off x="10569523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24deb6f2500_3_378"/>
          <p:cNvSpPr/>
          <p:nvPr/>
        </p:nvSpPr>
        <p:spPr>
          <a:xfrm>
            <a:off x="10786293" y="168535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24deb6f2500_3_378"/>
          <p:cNvSpPr/>
          <p:nvPr/>
        </p:nvSpPr>
        <p:spPr>
          <a:xfrm>
            <a:off x="10786293" y="19070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24deb6f2500_3_378"/>
          <p:cNvSpPr/>
          <p:nvPr/>
        </p:nvSpPr>
        <p:spPr>
          <a:xfrm>
            <a:off x="10786293" y="212873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24deb6f2500_3_378"/>
          <p:cNvSpPr/>
          <p:nvPr/>
        </p:nvSpPr>
        <p:spPr>
          <a:xfrm>
            <a:off x="10786293" y="235042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24deb6f2500_3_378"/>
          <p:cNvSpPr/>
          <p:nvPr/>
        </p:nvSpPr>
        <p:spPr>
          <a:xfrm>
            <a:off x="10786293" y="2572113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24deb6f2500_3_378"/>
          <p:cNvSpPr/>
          <p:nvPr/>
        </p:nvSpPr>
        <p:spPr>
          <a:xfrm>
            <a:off x="10786293" y="279380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24deb6f2500_3_378"/>
          <p:cNvSpPr/>
          <p:nvPr/>
        </p:nvSpPr>
        <p:spPr>
          <a:xfrm>
            <a:off x="10786293" y="3015494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g24deb6f2500_3_378"/>
          <p:cNvSpPr/>
          <p:nvPr/>
        </p:nvSpPr>
        <p:spPr>
          <a:xfrm>
            <a:off x="10786293" y="323718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g24deb6f2500_3_378"/>
          <p:cNvSpPr/>
          <p:nvPr/>
        </p:nvSpPr>
        <p:spPr>
          <a:xfrm>
            <a:off x="10786293" y="345887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g24deb6f2500_3_378"/>
          <p:cNvSpPr/>
          <p:nvPr/>
        </p:nvSpPr>
        <p:spPr>
          <a:xfrm>
            <a:off x="10786293" y="368056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3" name="Google Shape;823;g24deb6f2500_3_378"/>
          <p:cNvCxnSpPr/>
          <p:nvPr/>
        </p:nvCxnSpPr>
        <p:spPr>
          <a:xfrm>
            <a:off x="3706938" y="2762025"/>
            <a:ext cx="1085100" cy="1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4" name="Google Shape;824;g24deb6f2500_3_378"/>
          <p:cNvCxnSpPr/>
          <p:nvPr/>
        </p:nvCxnSpPr>
        <p:spPr>
          <a:xfrm>
            <a:off x="7486838" y="2762025"/>
            <a:ext cx="1085100" cy="1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5" name="Google Shape;825;g24deb6f2500_3_378"/>
          <p:cNvSpPr/>
          <p:nvPr/>
        </p:nvSpPr>
        <p:spPr>
          <a:xfrm>
            <a:off x="1218813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g24deb6f2500_3_378"/>
          <p:cNvSpPr/>
          <p:nvPr/>
        </p:nvSpPr>
        <p:spPr>
          <a:xfrm>
            <a:off x="1218813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24deb6f2500_3_378"/>
          <p:cNvSpPr/>
          <p:nvPr/>
        </p:nvSpPr>
        <p:spPr>
          <a:xfrm>
            <a:off x="1218813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g24deb6f2500_3_378"/>
          <p:cNvSpPr/>
          <p:nvPr/>
        </p:nvSpPr>
        <p:spPr>
          <a:xfrm>
            <a:off x="1218813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24deb6f2500_3_378"/>
          <p:cNvSpPr/>
          <p:nvPr/>
        </p:nvSpPr>
        <p:spPr>
          <a:xfrm>
            <a:off x="1218813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g24deb6f2500_3_378"/>
          <p:cNvSpPr/>
          <p:nvPr/>
        </p:nvSpPr>
        <p:spPr>
          <a:xfrm>
            <a:off x="1218813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24deb6f2500_3_378"/>
          <p:cNvSpPr/>
          <p:nvPr/>
        </p:nvSpPr>
        <p:spPr>
          <a:xfrm>
            <a:off x="1218813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24deb6f2500_3_378"/>
          <p:cNvSpPr/>
          <p:nvPr/>
        </p:nvSpPr>
        <p:spPr>
          <a:xfrm>
            <a:off x="1218813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g24deb6f2500_3_378"/>
          <p:cNvSpPr/>
          <p:nvPr/>
        </p:nvSpPr>
        <p:spPr>
          <a:xfrm>
            <a:off x="1218813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24deb6f2500_3_378"/>
          <p:cNvSpPr/>
          <p:nvPr/>
        </p:nvSpPr>
        <p:spPr>
          <a:xfrm>
            <a:off x="1218813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24deb6f2500_3_378"/>
          <p:cNvSpPr/>
          <p:nvPr/>
        </p:nvSpPr>
        <p:spPr>
          <a:xfrm>
            <a:off x="1444268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24deb6f2500_3_378"/>
          <p:cNvSpPr/>
          <p:nvPr/>
        </p:nvSpPr>
        <p:spPr>
          <a:xfrm>
            <a:off x="1444268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g24deb6f2500_3_378"/>
          <p:cNvSpPr/>
          <p:nvPr/>
        </p:nvSpPr>
        <p:spPr>
          <a:xfrm>
            <a:off x="1444268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g24deb6f2500_3_378"/>
          <p:cNvSpPr/>
          <p:nvPr/>
        </p:nvSpPr>
        <p:spPr>
          <a:xfrm>
            <a:off x="1444268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24deb6f2500_3_378"/>
          <p:cNvSpPr/>
          <p:nvPr/>
        </p:nvSpPr>
        <p:spPr>
          <a:xfrm>
            <a:off x="1444268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g24deb6f2500_3_378"/>
          <p:cNvSpPr/>
          <p:nvPr/>
        </p:nvSpPr>
        <p:spPr>
          <a:xfrm>
            <a:off x="1444268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24deb6f2500_3_378"/>
          <p:cNvSpPr/>
          <p:nvPr/>
        </p:nvSpPr>
        <p:spPr>
          <a:xfrm>
            <a:off x="1444268" y="559363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g24deb6f2500_3_378"/>
          <p:cNvSpPr/>
          <p:nvPr/>
        </p:nvSpPr>
        <p:spPr>
          <a:xfrm>
            <a:off x="1444268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g24deb6f2500_3_378"/>
          <p:cNvSpPr/>
          <p:nvPr/>
        </p:nvSpPr>
        <p:spPr>
          <a:xfrm>
            <a:off x="1444268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24deb6f2500_3_378"/>
          <p:cNvSpPr/>
          <p:nvPr/>
        </p:nvSpPr>
        <p:spPr>
          <a:xfrm>
            <a:off x="1444268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g24deb6f2500_3_378"/>
          <p:cNvSpPr/>
          <p:nvPr/>
        </p:nvSpPr>
        <p:spPr>
          <a:xfrm>
            <a:off x="1669724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g24deb6f2500_3_378"/>
          <p:cNvSpPr/>
          <p:nvPr/>
        </p:nvSpPr>
        <p:spPr>
          <a:xfrm>
            <a:off x="1669724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g24deb6f2500_3_378"/>
          <p:cNvSpPr/>
          <p:nvPr/>
        </p:nvSpPr>
        <p:spPr>
          <a:xfrm>
            <a:off x="1669724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g24deb6f2500_3_378"/>
          <p:cNvSpPr/>
          <p:nvPr/>
        </p:nvSpPr>
        <p:spPr>
          <a:xfrm>
            <a:off x="1669724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24deb6f2500_3_378"/>
          <p:cNvSpPr/>
          <p:nvPr/>
        </p:nvSpPr>
        <p:spPr>
          <a:xfrm>
            <a:off x="1669724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24deb6f2500_3_378"/>
          <p:cNvSpPr/>
          <p:nvPr/>
        </p:nvSpPr>
        <p:spPr>
          <a:xfrm>
            <a:off x="1669724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g24deb6f2500_3_378"/>
          <p:cNvSpPr/>
          <p:nvPr/>
        </p:nvSpPr>
        <p:spPr>
          <a:xfrm>
            <a:off x="1669724" y="559363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24deb6f2500_3_378"/>
          <p:cNvSpPr/>
          <p:nvPr/>
        </p:nvSpPr>
        <p:spPr>
          <a:xfrm>
            <a:off x="1669724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24deb6f2500_3_378"/>
          <p:cNvSpPr/>
          <p:nvPr/>
        </p:nvSpPr>
        <p:spPr>
          <a:xfrm>
            <a:off x="1669724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g24deb6f2500_3_378"/>
          <p:cNvSpPr/>
          <p:nvPr/>
        </p:nvSpPr>
        <p:spPr>
          <a:xfrm>
            <a:off x="1669724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g24deb6f2500_3_378"/>
          <p:cNvSpPr/>
          <p:nvPr/>
        </p:nvSpPr>
        <p:spPr>
          <a:xfrm>
            <a:off x="1895180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24deb6f2500_3_378"/>
          <p:cNvSpPr/>
          <p:nvPr/>
        </p:nvSpPr>
        <p:spPr>
          <a:xfrm>
            <a:off x="1895180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24deb6f2500_3_378"/>
          <p:cNvSpPr/>
          <p:nvPr/>
        </p:nvSpPr>
        <p:spPr>
          <a:xfrm>
            <a:off x="1895180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24deb6f2500_3_378"/>
          <p:cNvSpPr/>
          <p:nvPr/>
        </p:nvSpPr>
        <p:spPr>
          <a:xfrm>
            <a:off x="1895180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g24deb6f2500_3_378"/>
          <p:cNvSpPr/>
          <p:nvPr/>
        </p:nvSpPr>
        <p:spPr>
          <a:xfrm>
            <a:off x="1895180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g24deb6f2500_3_378"/>
          <p:cNvSpPr/>
          <p:nvPr/>
        </p:nvSpPr>
        <p:spPr>
          <a:xfrm>
            <a:off x="1895180" y="537830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24deb6f2500_3_378"/>
          <p:cNvSpPr/>
          <p:nvPr/>
        </p:nvSpPr>
        <p:spPr>
          <a:xfrm>
            <a:off x="1895180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g24deb6f2500_3_378"/>
          <p:cNvSpPr/>
          <p:nvPr/>
        </p:nvSpPr>
        <p:spPr>
          <a:xfrm>
            <a:off x="1895180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g24deb6f2500_3_378"/>
          <p:cNvSpPr/>
          <p:nvPr/>
        </p:nvSpPr>
        <p:spPr>
          <a:xfrm>
            <a:off x="1895180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g24deb6f2500_3_378"/>
          <p:cNvSpPr/>
          <p:nvPr/>
        </p:nvSpPr>
        <p:spPr>
          <a:xfrm>
            <a:off x="1895180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g24deb6f2500_3_378"/>
          <p:cNvSpPr/>
          <p:nvPr/>
        </p:nvSpPr>
        <p:spPr>
          <a:xfrm>
            <a:off x="2120636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g24deb6f2500_3_378"/>
          <p:cNvSpPr/>
          <p:nvPr/>
        </p:nvSpPr>
        <p:spPr>
          <a:xfrm>
            <a:off x="2120636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g24deb6f2500_3_378"/>
          <p:cNvSpPr/>
          <p:nvPr/>
        </p:nvSpPr>
        <p:spPr>
          <a:xfrm>
            <a:off x="2120636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g24deb6f2500_3_378"/>
          <p:cNvSpPr/>
          <p:nvPr/>
        </p:nvSpPr>
        <p:spPr>
          <a:xfrm>
            <a:off x="2120636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g24deb6f2500_3_378"/>
          <p:cNvSpPr/>
          <p:nvPr/>
        </p:nvSpPr>
        <p:spPr>
          <a:xfrm>
            <a:off x="2120636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g24deb6f2500_3_378"/>
          <p:cNvSpPr/>
          <p:nvPr/>
        </p:nvSpPr>
        <p:spPr>
          <a:xfrm>
            <a:off x="2120636" y="537830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g24deb6f2500_3_378"/>
          <p:cNvSpPr/>
          <p:nvPr/>
        </p:nvSpPr>
        <p:spPr>
          <a:xfrm>
            <a:off x="2120636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g24deb6f2500_3_378"/>
          <p:cNvSpPr/>
          <p:nvPr/>
        </p:nvSpPr>
        <p:spPr>
          <a:xfrm>
            <a:off x="2120636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24deb6f2500_3_378"/>
          <p:cNvSpPr/>
          <p:nvPr/>
        </p:nvSpPr>
        <p:spPr>
          <a:xfrm>
            <a:off x="2120636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g24deb6f2500_3_378"/>
          <p:cNvSpPr/>
          <p:nvPr/>
        </p:nvSpPr>
        <p:spPr>
          <a:xfrm>
            <a:off x="2120636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g24deb6f2500_3_378"/>
          <p:cNvSpPr/>
          <p:nvPr/>
        </p:nvSpPr>
        <p:spPr>
          <a:xfrm>
            <a:off x="2346092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g24deb6f2500_3_378"/>
          <p:cNvSpPr/>
          <p:nvPr/>
        </p:nvSpPr>
        <p:spPr>
          <a:xfrm>
            <a:off x="2346092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g24deb6f2500_3_378"/>
          <p:cNvSpPr/>
          <p:nvPr/>
        </p:nvSpPr>
        <p:spPr>
          <a:xfrm>
            <a:off x="2346092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g24deb6f2500_3_378"/>
          <p:cNvSpPr/>
          <p:nvPr/>
        </p:nvSpPr>
        <p:spPr>
          <a:xfrm>
            <a:off x="2346092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g24deb6f2500_3_378"/>
          <p:cNvSpPr/>
          <p:nvPr/>
        </p:nvSpPr>
        <p:spPr>
          <a:xfrm>
            <a:off x="2346092" y="516296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24deb6f2500_3_378"/>
          <p:cNvSpPr/>
          <p:nvPr/>
        </p:nvSpPr>
        <p:spPr>
          <a:xfrm>
            <a:off x="2346092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g24deb6f2500_3_378"/>
          <p:cNvSpPr/>
          <p:nvPr/>
        </p:nvSpPr>
        <p:spPr>
          <a:xfrm>
            <a:off x="2346092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g24deb6f2500_3_378"/>
          <p:cNvSpPr/>
          <p:nvPr/>
        </p:nvSpPr>
        <p:spPr>
          <a:xfrm>
            <a:off x="2346092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24deb6f2500_3_378"/>
          <p:cNvSpPr/>
          <p:nvPr/>
        </p:nvSpPr>
        <p:spPr>
          <a:xfrm>
            <a:off x="2346092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g24deb6f2500_3_378"/>
          <p:cNvSpPr/>
          <p:nvPr/>
        </p:nvSpPr>
        <p:spPr>
          <a:xfrm>
            <a:off x="2346092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g24deb6f2500_3_378"/>
          <p:cNvSpPr/>
          <p:nvPr/>
        </p:nvSpPr>
        <p:spPr>
          <a:xfrm>
            <a:off x="2571548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g24deb6f2500_3_378"/>
          <p:cNvSpPr/>
          <p:nvPr/>
        </p:nvSpPr>
        <p:spPr>
          <a:xfrm>
            <a:off x="2571548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g24deb6f2500_3_378"/>
          <p:cNvSpPr/>
          <p:nvPr/>
        </p:nvSpPr>
        <p:spPr>
          <a:xfrm>
            <a:off x="2571548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g24deb6f2500_3_378"/>
          <p:cNvSpPr/>
          <p:nvPr/>
        </p:nvSpPr>
        <p:spPr>
          <a:xfrm>
            <a:off x="2571548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24deb6f2500_3_378"/>
          <p:cNvSpPr/>
          <p:nvPr/>
        </p:nvSpPr>
        <p:spPr>
          <a:xfrm>
            <a:off x="2571548" y="5162965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g24deb6f2500_3_378"/>
          <p:cNvSpPr/>
          <p:nvPr/>
        </p:nvSpPr>
        <p:spPr>
          <a:xfrm>
            <a:off x="2571548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g24deb6f2500_3_378"/>
          <p:cNvSpPr/>
          <p:nvPr/>
        </p:nvSpPr>
        <p:spPr>
          <a:xfrm>
            <a:off x="2571548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24deb6f2500_3_378"/>
          <p:cNvSpPr/>
          <p:nvPr/>
        </p:nvSpPr>
        <p:spPr>
          <a:xfrm>
            <a:off x="2571548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24deb6f2500_3_378"/>
          <p:cNvSpPr/>
          <p:nvPr/>
        </p:nvSpPr>
        <p:spPr>
          <a:xfrm>
            <a:off x="2571548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g24deb6f2500_3_378"/>
          <p:cNvSpPr/>
          <p:nvPr/>
        </p:nvSpPr>
        <p:spPr>
          <a:xfrm>
            <a:off x="2571548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g24deb6f2500_3_378"/>
          <p:cNvSpPr/>
          <p:nvPr/>
        </p:nvSpPr>
        <p:spPr>
          <a:xfrm>
            <a:off x="2797004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g24deb6f2500_3_378"/>
          <p:cNvSpPr/>
          <p:nvPr/>
        </p:nvSpPr>
        <p:spPr>
          <a:xfrm>
            <a:off x="2797004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24deb6f2500_3_378"/>
          <p:cNvSpPr/>
          <p:nvPr/>
        </p:nvSpPr>
        <p:spPr>
          <a:xfrm>
            <a:off x="2797004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24deb6f2500_3_378"/>
          <p:cNvSpPr/>
          <p:nvPr/>
        </p:nvSpPr>
        <p:spPr>
          <a:xfrm>
            <a:off x="2797004" y="494763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g24deb6f2500_3_378"/>
          <p:cNvSpPr/>
          <p:nvPr/>
        </p:nvSpPr>
        <p:spPr>
          <a:xfrm>
            <a:off x="2797004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24deb6f2500_3_378"/>
          <p:cNvSpPr/>
          <p:nvPr/>
        </p:nvSpPr>
        <p:spPr>
          <a:xfrm>
            <a:off x="2797004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g24deb6f2500_3_378"/>
          <p:cNvSpPr/>
          <p:nvPr/>
        </p:nvSpPr>
        <p:spPr>
          <a:xfrm>
            <a:off x="2797004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g24deb6f2500_3_378"/>
          <p:cNvSpPr/>
          <p:nvPr/>
        </p:nvSpPr>
        <p:spPr>
          <a:xfrm>
            <a:off x="2797004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g24deb6f2500_3_378"/>
          <p:cNvSpPr/>
          <p:nvPr/>
        </p:nvSpPr>
        <p:spPr>
          <a:xfrm>
            <a:off x="2797004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g24deb6f2500_3_378"/>
          <p:cNvSpPr/>
          <p:nvPr/>
        </p:nvSpPr>
        <p:spPr>
          <a:xfrm>
            <a:off x="2797004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24deb6f2500_3_378"/>
          <p:cNvSpPr/>
          <p:nvPr/>
        </p:nvSpPr>
        <p:spPr>
          <a:xfrm>
            <a:off x="3022462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g24deb6f2500_3_378"/>
          <p:cNvSpPr/>
          <p:nvPr/>
        </p:nvSpPr>
        <p:spPr>
          <a:xfrm>
            <a:off x="3022462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g24deb6f2500_3_378"/>
          <p:cNvSpPr/>
          <p:nvPr/>
        </p:nvSpPr>
        <p:spPr>
          <a:xfrm>
            <a:off x="3022462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24deb6f2500_3_378"/>
          <p:cNvSpPr/>
          <p:nvPr/>
        </p:nvSpPr>
        <p:spPr>
          <a:xfrm>
            <a:off x="3022462" y="4947630"/>
            <a:ext cx="225600" cy="215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g24deb6f2500_3_378"/>
          <p:cNvSpPr/>
          <p:nvPr/>
        </p:nvSpPr>
        <p:spPr>
          <a:xfrm>
            <a:off x="3022462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g24deb6f2500_3_378"/>
          <p:cNvSpPr/>
          <p:nvPr/>
        </p:nvSpPr>
        <p:spPr>
          <a:xfrm>
            <a:off x="3022462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24deb6f2500_3_378"/>
          <p:cNvSpPr/>
          <p:nvPr/>
        </p:nvSpPr>
        <p:spPr>
          <a:xfrm>
            <a:off x="3022462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g24deb6f2500_3_378"/>
          <p:cNvSpPr/>
          <p:nvPr/>
        </p:nvSpPr>
        <p:spPr>
          <a:xfrm>
            <a:off x="3022462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24deb6f2500_3_378"/>
          <p:cNvSpPr/>
          <p:nvPr/>
        </p:nvSpPr>
        <p:spPr>
          <a:xfrm>
            <a:off x="3022462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g24deb6f2500_3_378"/>
          <p:cNvSpPr/>
          <p:nvPr/>
        </p:nvSpPr>
        <p:spPr>
          <a:xfrm>
            <a:off x="3022462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24deb6f2500_3_378"/>
          <p:cNvSpPr/>
          <p:nvPr/>
        </p:nvSpPr>
        <p:spPr>
          <a:xfrm>
            <a:off x="3247917" y="430162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g24deb6f2500_3_378"/>
          <p:cNvSpPr/>
          <p:nvPr/>
        </p:nvSpPr>
        <p:spPr>
          <a:xfrm>
            <a:off x="3247917" y="451696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g24deb6f2500_3_378"/>
          <p:cNvSpPr/>
          <p:nvPr/>
        </p:nvSpPr>
        <p:spPr>
          <a:xfrm>
            <a:off x="3247917" y="473229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24deb6f2500_3_378"/>
          <p:cNvSpPr/>
          <p:nvPr/>
        </p:nvSpPr>
        <p:spPr>
          <a:xfrm>
            <a:off x="3247917" y="494763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g24deb6f2500_3_378"/>
          <p:cNvSpPr/>
          <p:nvPr/>
        </p:nvSpPr>
        <p:spPr>
          <a:xfrm>
            <a:off x="3247917" y="516296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g24deb6f2500_3_378"/>
          <p:cNvSpPr/>
          <p:nvPr/>
        </p:nvSpPr>
        <p:spPr>
          <a:xfrm>
            <a:off x="3247917" y="5378300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24deb6f2500_3_378"/>
          <p:cNvSpPr/>
          <p:nvPr/>
        </p:nvSpPr>
        <p:spPr>
          <a:xfrm>
            <a:off x="3247917" y="5593635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24deb6f2500_3_378"/>
          <p:cNvSpPr/>
          <p:nvPr/>
        </p:nvSpPr>
        <p:spPr>
          <a:xfrm>
            <a:off x="3247917" y="580896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g24deb6f2500_3_378"/>
          <p:cNvSpPr/>
          <p:nvPr/>
        </p:nvSpPr>
        <p:spPr>
          <a:xfrm>
            <a:off x="3247917" y="6024304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g24deb6f2500_3_378"/>
          <p:cNvSpPr/>
          <p:nvPr/>
        </p:nvSpPr>
        <p:spPr>
          <a:xfrm>
            <a:off x="3247917" y="6239639"/>
            <a:ext cx="225600" cy="215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g24deb6f2500_3_378"/>
          <p:cNvSpPr/>
          <p:nvPr/>
        </p:nvSpPr>
        <p:spPr>
          <a:xfrm>
            <a:off x="5085450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g24deb6f2500_3_378"/>
          <p:cNvSpPr/>
          <p:nvPr/>
        </p:nvSpPr>
        <p:spPr>
          <a:xfrm>
            <a:off x="5085450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g24deb6f2500_3_378"/>
          <p:cNvSpPr/>
          <p:nvPr/>
        </p:nvSpPr>
        <p:spPr>
          <a:xfrm>
            <a:off x="5085450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g24deb6f2500_3_378"/>
          <p:cNvSpPr/>
          <p:nvPr/>
        </p:nvSpPr>
        <p:spPr>
          <a:xfrm>
            <a:off x="5085450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24deb6f2500_3_378"/>
          <p:cNvSpPr/>
          <p:nvPr/>
        </p:nvSpPr>
        <p:spPr>
          <a:xfrm>
            <a:off x="5085450" y="516320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g24deb6f2500_3_378"/>
          <p:cNvSpPr/>
          <p:nvPr/>
        </p:nvSpPr>
        <p:spPr>
          <a:xfrm>
            <a:off x="5085450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g24deb6f2500_3_378"/>
          <p:cNvSpPr/>
          <p:nvPr/>
        </p:nvSpPr>
        <p:spPr>
          <a:xfrm>
            <a:off x="5085450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g24deb6f2500_3_378"/>
          <p:cNvSpPr/>
          <p:nvPr/>
        </p:nvSpPr>
        <p:spPr>
          <a:xfrm>
            <a:off x="5085450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g24deb6f2500_3_378"/>
          <p:cNvSpPr/>
          <p:nvPr/>
        </p:nvSpPr>
        <p:spPr>
          <a:xfrm>
            <a:off x="5085450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g24deb6f2500_3_378"/>
          <p:cNvSpPr/>
          <p:nvPr/>
        </p:nvSpPr>
        <p:spPr>
          <a:xfrm>
            <a:off x="5085450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24deb6f2500_3_378"/>
          <p:cNvSpPr/>
          <p:nvPr/>
        </p:nvSpPr>
        <p:spPr>
          <a:xfrm>
            <a:off x="5302235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24deb6f2500_3_378"/>
          <p:cNvSpPr/>
          <p:nvPr/>
        </p:nvSpPr>
        <p:spPr>
          <a:xfrm>
            <a:off x="5302235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g24deb6f2500_3_378"/>
          <p:cNvSpPr/>
          <p:nvPr/>
        </p:nvSpPr>
        <p:spPr>
          <a:xfrm>
            <a:off x="5302235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24deb6f2500_3_378"/>
          <p:cNvSpPr/>
          <p:nvPr/>
        </p:nvSpPr>
        <p:spPr>
          <a:xfrm>
            <a:off x="5302235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g24deb6f2500_3_378"/>
          <p:cNvSpPr/>
          <p:nvPr/>
        </p:nvSpPr>
        <p:spPr>
          <a:xfrm>
            <a:off x="5302235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g24deb6f2500_3_378"/>
          <p:cNvSpPr/>
          <p:nvPr/>
        </p:nvSpPr>
        <p:spPr>
          <a:xfrm>
            <a:off x="5302235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g24deb6f2500_3_378"/>
          <p:cNvSpPr/>
          <p:nvPr/>
        </p:nvSpPr>
        <p:spPr>
          <a:xfrm>
            <a:off x="5302235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g24deb6f2500_3_378"/>
          <p:cNvSpPr/>
          <p:nvPr/>
        </p:nvSpPr>
        <p:spPr>
          <a:xfrm>
            <a:off x="5302235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g24deb6f2500_3_378"/>
          <p:cNvSpPr/>
          <p:nvPr/>
        </p:nvSpPr>
        <p:spPr>
          <a:xfrm>
            <a:off x="5302235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24deb6f2500_3_378"/>
          <p:cNvSpPr/>
          <p:nvPr/>
        </p:nvSpPr>
        <p:spPr>
          <a:xfrm>
            <a:off x="5519021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g24deb6f2500_3_378"/>
          <p:cNvSpPr/>
          <p:nvPr/>
        </p:nvSpPr>
        <p:spPr>
          <a:xfrm>
            <a:off x="5302235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g24deb6f2500_3_378"/>
          <p:cNvSpPr/>
          <p:nvPr/>
        </p:nvSpPr>
        <p:spPr>
          <a:xfrm>
            <a:off x="5519021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24deb6f2500_3_378"/>
          <p:cNvSpPr/>
          <p:nvPr/>
        </p:nvSpPr>
        <p:spPr>
          <a:xfrm>
            <a:off x="5519021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g24deb6f2500_3_378"/>
          <p:cNvSpPr/>
          <p:nvPr/>
        </p:nvSpPr>
        <p:spPr>
          <a:xfrm>
            <a:off x="5519021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g24deb6f2500_3_378"/>
          <p:cNvSpPr/>
          <p:nvPr/>
        </p:nvSpPr>
        <p:spPr>
          <a:xfrm>
            <a:off x="5519021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24deb6f2500_3_378"/>
          <p:cNvSpPr/>
          <p:nvPr/>
        </p:nvSpPr>
        <p:spPr>
          <a:xfrm>
            <a:off x="5519021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g24deb6f2500_3_378"/>
          <p:cNvSpPr/>
          <p:nvPr/>
        </p:nvSpPr>
        <p:spPr>
          <a:xfrm>
            <a:off x="5519021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g24deb6f2500_3_378"/>
          <p:cNvSpPr/>
          <p:nvPr/>
        </p:nvSpPr>
        <p:spPr>
          <a:xfrm>
            <a:off x="5519021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g24deb6f2500_3_378"/>
          <p:cNvSpPr/>
          <p:nvPr/>
        </p:nvSpPr>
        <p:spPr>
          <a:xfrm>
            <a:off x="5519021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g24deb6f2500_3_378"/>
          <p:cNvSpPr/>
          <p:nvPr/>
        </p:nvSpPr>
        <p:spPr>
          <a:xfrm>
            <a:off x="5519021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g24deb6f2500_3_378"/>
          <p:cNvSpPr/>
          <p:nvPr/>
        </p:nvSpPr>
        <p:spPr>
          <a:xfrm>
            <a:off x="5735806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g24deb6f2500_3_378"/>
          <p:cNvSpPr/>
          <p:nvPr/>
        </p:nvSpPr>
        <p:spPr>
          <a:xfrm>
            <a:off x="5735806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24deb6f2500_3_378"/>
          <p:cNvSpPr/>
          <p:nvPr/>
        </p:nvSpPr>
        <p:spPr>
          <a:xfrm>
            <a:off x="5735806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g24deb6f2500_3_378"/>
          <p:cNvSpPr/>
          <p:nvPr/>
        </p:nvSpPr>
        <p:spPr>
          <a:xfrm>
            <a:off x="5735806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g24deb6f2500_3_378"/>
          <p:cNvSpPr/>
          <p:nvPr/>
        </p:nvSpPr>
        <p:spPr>
          <a:xfrm>
            <a:off x="5735806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g24deb6f2500_3_378"/>
          <p:cNvSpPr/>
          <p:nvPr/>
        </p:nvSpPr>
        <p:spPr>
          <a:xfrm>
            <a:off x="5735806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24deb6f2500_3_378"/>
          <p:cNvSpPr/>
          <p:nvPr/>
        </p:nvSpPr>
        <p:spPr>
          <a:xfrm>
            <a:off x="5735806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g24deb6f2500_3_378"/>
          <p:cNvSpPr/>
          <p:nvPr/>
        </p:nvSpPr>
        <p:spPr>
          <a:xfrm>
            <a:off x="5735806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g24deb6f2500_3_378"/>
          <p:cNvSpPr/>
          <p:nvPr/>
        </p:nvSpPr>
        <p:spPr>
          <a:xfrm>
            <a:off x="5735806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g24deb6f2500_3_378"/>
          <p:cNvSpPr/>
          <p:nvPr/>
        </p:nvSpPr>
        <p:spPr>
          <a:xfrm>
            <a:off x="5735806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g24deb6f2500_3_378"/>
          <p:cNvSpPr/>
          <p:nvPr/>
        </p:nvSpPr>
        <p:spPr>
          <a:xfrm>
            <a:off x="5952592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g24deb6f2500_3_378"/>
          <p:cNvSpPr/>
          <p:nvPr/>
        </p:nvSpPr>
        <p:spPr>
          <a:xfrm>
            <a:off x="5952592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g24deb6f2500_3_378"/>
          <p:cNvSpPr/>
          <p:nvPr/>
        </p:nvSpPr>
        <p:spPr>
          <a:xfrm>
            <a:off x="5952592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g24deb6f2500_3_378"/>
          <p:cNvSpPr/>
          <p:nvPr/>
        </p:nvSpPr>
        <p:spPr>
          <a:xfrm>
            <a:off x="5952592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24deb6f2500_3_378"/>
          <p:cNvSpPr/>
          <p:nvPr/>
        </p:nvSpPr>
        <p:spPr>
          <a:xfrm>
            <a:off x="5952592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g24deb6f2500_3_378"/>
          <p:cNvSpPr/>
          <p:nvPr/>
        </p:nvSpPr>
        <p:spPr>
          <a:xfrm>
            <a:off x="5952592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g24deb6f2500_3_378"/>
          <p:cNvSpPr/>
          <p:nvPr/>
        </p:nvSpPr>
        <p:spPr>
          <a:xfrm>
            <a:off x="5952592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g24deb6f2500_3_378"/>
          <p:cNvSpPr/>
          <p:nvPr/>
        </p:nvSpPr>
        <p:spPr>
          <a:xfrm>
            <a:off x="5952592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g24deb6f2500_3_378"/>
          <p:cNvSpPr/>
          <p:nvPr/>
        </p:nvSpPr>
        <p:spPr>
          <a:xfrm>
            <a:off x="5952592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g24deb6f2500_3_378"/>
          <p:cNvSpPr/>
          <p:nvPr/>
        </p:nvSpPr>
        <p:spPr>
          <a:xfrm>
            <a:off x="5952592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g24deb6f2500_3_378"/>
          <p:cNvSpPr/>
          <p:nvPr/>
        </p:nvSpPr>
        <p:spPr>
          <a:xfrm>
            <a:off x="6169377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g24deb6f2500_3_378"/>
          <p:cNvSpPr/>
          <p:nvPr/>
        </p:nvSpPr>
        <p:spPr>
          <a:xfrm>
            <a:off x="6169377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24deb6f2500_3_378"/>
          <p:cNvSpPr/>
          <p:nvPr/>
        </p:nvSpPr>
        <p:spPr>
          <a:xfrm>
            <a:off x="6169377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24deb6f2500_3_378"/>
          <p:cNvSpPr/>
          <p:nvPr/>
        </p:nvSpPr>
        <p:spPr>
          <a:xfrm>
            <a:off x="6169377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24deb6f2500_3_378"/>
          <p:cNvSpPr/>
          <p:nvPr/>
        </p:nvSpPr>
        <p:spPr>
          <a:xfrm>
            <a:off x="6169377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24deb6f2500_3_378"/>
          <p:cNvSpPr/>
          <p:nvPr/>
        </p:nvSpPr>
        <p:spPr>
          <a:xfrm>
            <a:off x="6169377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g24deb6f2500_3_378"/>
          <p:cNvSpPr/>
          <p:nvPr/>
        </p:nvSpPr>
        <p:spPr>
          <a:xfrm>
            <a:off x="6169377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g24deb6f2500_3_378"/>
          <p:cNvSpPr/>
          <p:nvPr/>
        </p:nvSpPr>
        <p:spPr>
          <a:xfrm>
            <a:off x="6169377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g24deb6f2500_3_378"/>
          <p:cNvSpPr/>
          <p:nvPr/>
        </p:nvSpPr>
        <p:spPr>
          <a:xfrm>
            <a:off x="6169377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24deb6f2500_3_378"/>
          <p:cNvSpPr/>
          <p:nvPr/>
        </p:nvSpPr>
        <p:spPr>
          <a:xfrm>
            <a:off x="6169377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24deb6f2500_3_378"/>
          <p:cNvSpPr/>
          <p:nvPr/>
        </p:nvSpPr>
        <p:spPr>
          <a:xfrm>
            <a:off x="6386162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24deb6f2500_3_378"/>
          <p:cNvSpPr/>
          <p:nvPr/>
        </p:nvSpPr>
        <p:spPr>
          <a:xfrm>
            <a:off x="6386162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24deb6f2500_3_378"/>
          <p:cNvSpPr/>
          <p:nvPr/>
        </p:nvSpPr>
        <p:spPr>
          <a:xfrm>
            <a:off x="6386162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g24deb6f2500_3_378"/>
          <p:cNvSpPr/>
          <p:nvPr/>
        </p:nvSpPr>
        <p:spPr>
          <a:xfrm>
            <a:off x="6386162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g24deb6f2500_3_378"/>
          <p:cNvSpPr/>
          <p:nvPr/>
        </p:nvSpPr>
        <p:spPr>
          <a:xfrm>
            <a:off x="6386162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24deb6f2500_3_378"/>
          <p:cNvSpPr/>
          <p:nvPr/>
        </p:nvSpPr>
        <p:spPr>
          <a:xfrm>
            <a:off x="6386162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g24deb6f2500_3_378"/>
          <p:cNvSpPr/>
          <p:nvPr/>
        </p:nvSpPr>
        <p:spPr>
          <a:xfrm>
            <a:off x="6386162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g24deb6f2500_3_378"/>
          <p:cNvSpPr/>
          <p:nvPr/>
        </p:nvSpPr>
        <p:spPr>
          <a:xfrm>
            <a:off x="6386162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g24deb6f2500_3_378"/>
          <p:cNvSpPr/>
          <p:nvPr/>
        </p:nvSpPr>
        <p:spPr>
          <a:xfrm>
            <a:off x="6386162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g24deb6f2500_3_378"/>
          <p:cNvSpPr/>
          <p:nvPr/>
        </p:nvSpPr>
        <p:spPr>
          <a:xfrm>
            <a:off x="6386162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g24deb6f2500_3_378"/>
          <p:cNvSpPr/>
          <p:nvPr/>
        </p:nvSpPr>
        <p:spPr>
          <a:xfrm>
            <a:off x="6602948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g24deb6f2500_3_378"/>
          <p:cNvSpPr/>
          <p:nvPr/>
        </p:nvSpPr>
        <p:spPr>
          <a:xfrm>
            <a:off x="6602948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g24deb6f2500_3_378"/>
          <p:cNvSpPr/>
          <p:nvPr/>
        </p:nvSpPr>
        <p:spPr>
          <a:xfrm>
            <a:off x="6602948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g24deb6f2500_3_378"/>
          <p:cNvSpPr/>
          <p:nvPr/>
        </p:nvSpPr>
        <p:spPr>
          <a:xfrm>
            <a:off x="6602948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g24deb6f2500_3_378"/>
          <p:cNvSpPr/>
          <p:nvPr/>
        </p:nvSpPr>
        <p:spPr>
          <a:xfrm>
            <a:off x="6602948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g24deb6f2500_3_378"/>
          <p:cNvSpPr/>
          <p:nvPr/>
        </p:nvSpPr>
        <p:spPr>
          <a:xfrm>
            <a:off x="6602948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24deb6f2500_3_378"/>
          <p:cNvSpPr/>
          <p:nvPr/>
        </p:nvSpPr>
        <p:spPr>
          <a:xfrm>
            <a:off x="6602948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24deb6f2500_3_378"/>
          <p:cNvSpPr/>
          <p:nvPr/>
        </p:nvSpPr>
        <p:spPr>
          <a:xfrm>
            <a:off x="6602948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24deb6f2500_3_378"/>
          <p:cNvSpPr/>
          <p:nvPr/>
        </p:nvSpPr>
        <p:spPr>
          <a:xfrm>
            <a:off x="6602948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24deb6f2500_3_378"/>
          <p:cNvSpPr/>
          <p:nvPr/>
        </p:nvSpPr>
        <p:spPr>
          <a:xfrm>
            <a:off x="6602948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g24deb6f2500_3_378"/>
          <p:cNvSpPr/>
          <p:nvPr/>
        </p:nvSpPr>
        <p:spPr>
          <a:xfrm>
            <a:off x="6819734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24deb6f2500_3_378"/>
          <p:cNvSpPr/>
          <p:nvPr/>
        </p:nvSpPr>
        <p:spPr>
          <a:xfrm>
            <a:off x="6819734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24deb6f2500_3_378"/>
          <p:cNvSpPr/>
          <p:nvPr/>
        </p:nvSpPr>
        <p:spPr>
          <a:xfrm>
            <a:off x="6819734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g24deb6f2500_3_378"/>
          <p:cNvSpPr/>
          <p:nvPr/>
        </p:nvSpPr>
        <p:spPr>
          <a:xfrm>
            <a:off x="6819734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24deb6f2500_3_378"/>
          <p:cNvSpPr/>
          <p:nvPr/>
        </p:nvSpPr>
        <p:spPr>
          <a:xfrm>
            <a:off x="6819734" y="5163202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g24deb6f2500_3_378"/>
          <p:cNvSpPr/>
          <p:nvPr/>
        </p:nvSpPr>
        <p:spPr>
          <a:xfrm>
            <a:off x="6819734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g24deb6f2500_3_378"/>
          <p:cNvSpPr/>
          <p:nvPr/>
        </p:nvSpPr>
        <p:spPr>
          <a:xfrm>
            <a:off x="6819734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g24deb6f2500_3_378"/>
          <p:cNvSpPr/>
          <p:nvPr/>
        </p:nvSpPr>
        <p:spPr>
          <a:xfrm>
            <a:off x="6819734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g24deb6f2500_3_378"/>
          <p:cNvSpPr/>
          <p:nvPr/>
        </p:nvSpPr>
        <p:spPr>
          <a:xfrm>
            <a:off x="6819734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g24deb6f2500_3_378"/>
          <p:cNvSpPr/>
          <p:nvPr/>
        </p:nvSpPr>
        <p:spPr>
          <a:xfrm>
            <a:off x="6819734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g24deb6f2500_3_378"/>
          <p:cNvSpPr/>
          <p:nvPr/>
        </p:nvSpPr>
        <p:spPr>
          <a:xfrm>
            <a:off x="7036520" y="427637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g24deb6f2500_3_378"/>
          <p:cNvSpPr/>
          <p:nvPr/>
        </p:nvSpPr>
        <p:spPr>
          <a:xfrm>
            <a:off x="7036520" y="449808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g24deb6f2500_3_378"/>
          <p:cNvSpPr/>
          <p:nvPr/>
        </p:nvSpPr>
        <p:spPr>
          <a:xfrm>
            <a:off x="7036520" y="471978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g24deb6f2500_3_378"/>
          <p:cNvSpPr/>
          <p:nvPr/>
        </p:nvSpPr>
        <p:spPr>
          <a:xfrm>
            <a:off x="7036520" y="494149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g24deb6f2500_3_378"/>
          <p:cNvSpPr/>
          <p:nvPr/>
        </p:nvSpPr>
        <p:spPr>
          <a:xfrm>
            <a:off x="7036520" y="516320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g24deb6f2500_3_378"/>
          <p:cNvSpPr/>
          <p:nvPr/>
        </p:nvSpPr>
        <p:spPr>
          <a:xfrm>
            <a:off x="7036520" y="538490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g24deb6f2500_3_378"/>
          <p:cNvSpPr/>
          <p:nvPr/>
        </p:nvSpPr>
        <p:spPr>
          <a:xfrm>
            <a:off x="7036520" y="560661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g24deb6f2500_3_378"/>
          <p:cNvSpPr/>
          <p:nvPr/>
        </p:nvSpPr>
        <p:spPr>
          <a:xfrm>
            <a:off x="7036520" y="5828322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g24deb6f2500_3_378"/>
          <p:cNvSpPr/>
          <p:nvPr/>
        </p:nvSpPr>
        <p:spPr>
          <a:xfrm>
            <a:off x="7036520" y="605002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24deb6f2500_3_378"/>
          <p:cNvSpPr/>
          <p:nvPr/>
        </p:nvSpPr>
        <p:spPr>
          <a:xfrm>
            <a:off x="7036520" y="627173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g24deb6f2500_3_378"/>
          <p:cNvSpPr/>
          <p:nvPr/>
        </p:nvSpPr>
        <p:spPr>
          <a:xfrm>
            <a:off x="8865363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g24deb6f2500_3_378"/>
          <p:cNvSpPr/>
          <p:nvPr/>
        </p:nvSpPr>
        <p:spPr>
          <a:xfrm>
            <a:off x="8865363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g24deb6f2500_3_378"/>
          <p:cNvSpPr/>
          <p:nvPr/>
        </p:nvSpPr>
        <p:spPr>
          <a:xfrm>
            <a:off x="8865363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g24deb6f2500_3_378"/>
          <p:cNvSpPr/>
          <p:nvPr/>
        </p:nvSpPr>
        <p:spPr>
          <a:xfrm>
            <a:off x="8865363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24deb6f2500_3_378"/>
          <p:cNvSpPr/>
          <p:nvPr/>
        </p:nvSpPr>
        <p:spPr>
          <a:xfrm>
            <a:off x="8865363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g24deb6f2500_3_378"/>
          <p:cNvSpPr/>
          <p:nvPr/>
        </p:nvSpPr>
        <p:spPr>
          <a:xfrm>
            <a:off x="8865363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g24deb6f2500_3_378"/>
          <p:cNvSpPr/>
          <p:nvPr/>
        </p:nvSpPr>
        <p:spPr>
          <a:xfrm>
            <a:off x="8865363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g24deb6f2500_3_378"/>
          <p:cNvSpPr/>
          <p:nvPr/>
        </p:nvSpPr>
        <p:spPr>
          <a:xfrm>
            <a:off x="8865363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g24deb6f2500_3_378"/>
          <p:cNvSpPr/>
          <p:nvPr/>
        </p:nvSpPr>
        <p:spPr>
          <a:xfrm>
            <a:off x="8865363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g24deb6f2500_3_378"/>
          <p:cNvSpPr/>
          <p:nvPr/>
        </p:nvSpPr>
        <p:spPr>
          <a:xfrm>
            <a:off x="8865363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g24deb6f2500_3_378"/>
          <p:cNvSpPr/>
          <p:nvPr/>
        </p:nvSpPr>
        <p:spPr>
          <a:xfrm>
            <a:off x="908213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g24deb6f2500_3_378"/>
          <p:cNvSpPr/>
          <p:nvPr/>
        </p:nvSpPr>
        <p:spPr>
          <a:xfrm>
            <a:off x="908213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g24deb6f2500_3_378"/>
          <p:cNvSpPr/>
          <p:nvPr/>
        </p:nvSpPr>
        <p:spPr>
          <a:xfrm>
            <a:off x="908213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g24deb6f2500_3_378"/>
          <p:cNvSpPr/>
          <p:nvPr/>
        </p:nvSpPr>
        <p:spPr>
          <a:xfrm>
            <a:off x="9082132" y="4966698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g24deb6f2500_3_378"/>
          <p:cNvSpPr/>
          <p:nvPr/>
        </p:nvSpPr>
        <p:spPr>
          <a:xfrm>
            <a:off x="9082132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g24deb6f2500_3_378"/>
          <p:cNvSpPr/>
          <p:nvPr/>
        </p:nvSpPr>
        <p:spPr>
          <a:xfrm>
            <a:off x="9082132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g24deb6f2500_3_378"/>
          <p:cNvSpPr/>
          <p:nvPr/>
        </p:nvSpPr>
        <p:spPr>
          <a:xfrm>
            <a:off x="9082132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g24deb6f2500_3_378"/>
          <p:cNvSpPr/>
          <p:nvPr/>
        </p:nvSpPr>
        <p:spPr>
          <a:xfrm>
            <a:off x="908213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g24deb6f2500_3_378"/>
          <p:cNvSpPr/>
          <p:nvPr/>
        </p:nvSpPr>
        <p:spPr>
          <a:xfrm>
            <a:off x="908213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g24deb6f2500_3_378"/>
          <p:cNvSpPr/>
          <p:nvPr/>
        </p:nvSpPr>
        <p:spPr>
          <a:xfrm>
            <a:off x="908213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g24deb6f2500_3_378"/>
          <p:cNvSpPr/>
          <p:nvPr/>
        </p:nvSpPr>
        <p:spPr>
          <a:xfrm>
            <a:off x="929890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g24deb6f2500_3_378"/>
          <p:cNvSpPr/>
          <p:nvPr/>
        </p:nvSpPr>
        <p:spPr>
          <a:xfrm>
            <a:off x="929890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24deb6f2500_3_378"/>
          <p:cNvSpPr/>
          <p:nvPr/>
        </p:nvSpPr>
        <p:spPr>
          <a:xfrm>
            <a:off x="929890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g24deb6f2500_3_378"/>
          <p:cNvSpPr/>
          <p:nvPr/>
        </p:nvSpPr>
        <p:spPr>
          <a:xfrm>
            <a:off x="9298902" y="4966698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g24deb6f2500_3_378"/>
          <p:cNvSpPr/>
          <p:nvPr/>
        </p:nvSpPr>
        <p:spPr>
          <a:xfrm>
            <a:off x="9298902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24deb6f2500_3_378"/>
          <p:cNvSpPr/>
          <p:nvPr/>
        </p:nvSpPr>
        <p:spPr>
          <a:xfrm>
            <a:off x="9298902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g24deb6f2500_3_378"/>
          <p:cNvSpPr/>
          <p:nvPr/>
        </p:nvSpPr>
        <p:spPr>
          <a:xfrm>
            <a:off x="9298902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g24deb6f2500_3_378"/>
          <p:cNvSpPr/>
          <p:nvPr/>
        </p:nvSpPr>
        <p:spPr>
          <a:xfrm>
            <a:off x="929890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g24deb6f2500_3_378"/>
          <p:cNvSpPr/>
          <p:nvPr/>
        </p:nvSpPr>
        <p:spPr>
          <a:xfrm>
            <a:off x="929890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g24deb6f2500_3_378"/>
          <p:cNvSpPr/>
          <p:nvPr/>
        </p:nvSpPr>
        <p:spPr>
          <a:xfrm>
            <a:off x="929890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g24deb6f2500_3_378"/>
          <p:cNvSpPr/>
          <p:nvPr/>
        </p:nvSpPr>
        <p:spPr>
          <a:xfrm>
            <a:off x="951567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g24deb6f2500_3_378"/>
          <p:cNvSpPr/>
          <p:nvPr/>
        </p:nvSpPr>
        <p:spPr>
          <a:xfrm>
            <a:off x="951567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g24deb6f2500_3_378"/>
          <p:cNvSpPr/>
          <p:nvPr/>
        </p:nvSpPr>
        <p:spPr>
          <a:xfrm>
            <a:off x="951567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24deb6f2500_3_378"/>
          <p:cNvSpPr/>
          <p:nvPr/>
        </p:nvSpPr>
        <p:spPr>
          <a:xfrm>
            <a:off x="9515672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g24deb6f2500_3_378"/>
          <p:cNvSpPr/>
          <p:nvPr/>
        </p:nvSpPr>
        <p:spPr>
          <a:xfrm>
            <a:off x="9515672" y="5188388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g24deb6f2500_3_378"/>
          <p:cNvSpPr/>
          <p:nvPr/>
        </p:nvSpPr>
        <p:spPr>
          <a:xfrm>
            <a:off x="9515672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24deb6f2500_3_378"/>
          <p:cNvSpPr/>
          <p:nvPr/>
        </p:nvSpPr>
        <p:spPr>
          <a:xfrm>
            <a:off x="9515672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g24deb6f2500_3_378"/>
          <p:cNvSpPr/>
          <p:nvPr/>
        </p:nvSpPr>
        <p:spPr>
          <a:xfrm>
            <a:off x="951567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24deb6f2500_3_378"/>
          <p:cNvSpPr/>
          <p:nvPr/>
        </p:nvSpPr>
        <p:spPr>
          <a:xfrm>
            <a:off x="951567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24deb6f2500_3_378"/>
          <p:cNvSpPr/>
          <p:nvPr/>
        </p:nvSpPr>
        <p:spPr>
          <a:xfrm>
            <a:off x="951567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24deb6f2500_3_378"/>
          <p:cNvSpPr/>
          <p:nvPr/>
        </p:nvSpPr>
        <p:spPr>
          <a:xfrm>
            <a:off x="973244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g24deb6f2500_3_378"/>
          <p:cNvSpPr/>
          <p:nvPr/>
        </p:nvSpPr>
        <p:spPr>
          <a:xfrm>
            <a:off x="973244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g24deb6f2500_3_378"/>
          <p:cNvSpPr/>
          <p:nvPr/>
        </p:nvSpPr>
        <p:spPr>
          <a:xfrm>
            <a:off x="973244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24deb6f2500_3_378"/>
          <p:cNvSpPr/>
          <p:nvPr/>
        </p:nvSpPr>
        <p:spPr>
          <a:xfrm>
            <a:off x="9732442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24deb6f2500_3_378"/>
          <p:cNvSpPr/>
          <p:nvPr/>
        </p:nvSpPr>
        <p:spPr>
          <a:xfrm>
            <a:off x="9732442" y="5188388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g24deb6f2500_3_378"/>
          <p:cNvSpPr/>
          <p:nvPr/>
        </p:nvSpPr>
        <p:spPr>
          <a:xfrm>
            <a:off x="9732442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24deb6f2500_3_378"/>
          <p:cNvSpPr/>
          <p:nvPr/>
        </p:nvSpPr>
        <p:spPr>
          <a:xfrm>
            <a:off x="9732442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g24deb6f2500_3_378"/>
          <p:cNvSpPr/>
          <p:nvPr/>
        </p:nvSpPr>
        <p:spPr>
          <a:xfrm>
            <a:off x="973244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g24deb6f2500_3_378"/>
          <p:cNvSpPr/>
          <p:nvPr/>
        </p:nvSpPr>
        <p:spPr>
          <a:xfrm>
            <a:off x="973244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24deb6f2500_3_378"/>
          <p:cNvSpPr/>
          <p:nvPr/>
        </p:nvSpPr>
        <p:spPr>
          <a:xfrm>
            <a:off x="973244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g24deb6f2500_3_378"/>
          <p:cNvSpPr/>
          <p:nvPr/>
        </p:nvSpPr>
        <p:spPr>
          <a:xfrm>
            <a:off x="994921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24deb6f2500_3_378"/>
          <p:cNvSpPr/>
          <p:nvPr/>
        </p:nvSpPr>
        <p:spPr>
          <a:xfrm>
            <a:off x="994921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24deb6f2500_3_378"/>
          <p:cNvSpPr/>
          <p:nvPr/>
        </p:nvSpPr>
        <p:spPr>
          <a:xfrm>
            <a:off x="994921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24deb6f2500_3_378"/>
          <p:cNvSpPr/>
          <p:nvPr/>
        </p:nvSpPr>
        <p:spPr>
          <a:xfrm>
            <a:off x="9949212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g24deb6f2500_3_378"/>
          <p:cNvSpPr/>
          <p:nvPr/>
        </p:nvSpPr>
        <p:spPr>
          <a:xfrm>
            <a:off x="9949212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24deb6f2500_3_378"/>
          <p:cNvSpPr/>
          <p:nvPr/>
        </p:nvSpPr>
        <p:spPr>
          <a:xfrm>
            <a:off x="9949212" y="5410079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g24deb6f2500_3_378"/>
          <p:cNvSpPr/>
          <p:nvPr/>
        </p:nvSpPr>
        <p:spPr>
          <a:xfrm>
            <a:off x="9949212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g24deb6f2500_3_378"/>
          <p:cNvSpPr/>
          <p:nvPr/>
        </p:nvSpPr>
        <p:spPr>
          <a:xfrm>
            <a:off x="994921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g24deb6f2500_3_378"/>
          <p:cNvSpPr/>
          <p:nvPr/>
        </p:nvSpPr>
        <p:spPr>
          <a:xfrm>
            <a:off x="994921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g24deb6f2500_3_378"/>
          <p:cNvSpPr/>
          <p:nvPr/>
        </p:nvSpPr>
        <p:spPr>
          <a:xfrm>
            <a:off x="994921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g24deb6f2500_3_378"/>
          <p:cNvSpPr/>
          <p:nvPr/>
        </p:nvSpPr>
        <p:spPr>
          <a:xfrm>
            <a:off x="1016598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g24deb6f2500_3_378"/>
          <p:cNvSpPr/>
          <p:nvPr/>
        </p:nvSpPr>
        <p:spPr>
          <a:xfrm>
            <a:off x="1016598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24deb6f2500_3_378"/>
          <p:cNvSpPr/>
          <p:nvPr/>
        </p:nvSpPr>
        <p:spPr>
          <a:xfrm>
            <a:off x="1016598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24deb6f2500_3_378"/>
          <p:cNvSpPr/>
          <p:nvPr/>
        </p:nvSpPr>
        <p:spPr>
          <a:xfrm>
            <a:off x="10165982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g24deb6f2500_3_378"/>
          <p:cNvSpPr/>
          <p:nvPr/>
        </p:nvSpPr>
        <p:spPr>
          <a:xfrm>
            <a:off x="10165982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g24deb6f2500_3_378"/>
          <p:cNvSpPr/>
          <p:nvPr/>
        </p:nvSpPr>
        <p:spPr>
          <a:xfrm>
            <a:off x="10165982" y="5410079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g24deb6f2500_3_378"/>
          <p:cNvSpPr/>
          <p:nvPr/>
        </p:nvSpPr>
        <p:spPr>
          <a:xfrm>
            <a:off x="10165982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g24deb6f2500_3_378"/>
          <p:cNvSpPr/>
          <p:nvPr/>
        </p:nvSpPr>
        <p:spPr>
          <a:xfrm>
            <a:off x="1016598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24deb6f2500_3_378"/>
          <p:cNvSpPr/>
          <p:nvPr/>
        </p:nvSpPr>
        <p:spPr>
          <a:xfrm>
            <a:off x="1016598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g24deb6f2500_3_378"/>
          <p:cNvSpPr/>
          <p:nvPr/>
        </p:nvSpPr>
        <p:spPr>
          <a:xfrm>
            <a:off x="1016598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24deb6f2500_3_378"/>
          <p:cNvSpPr/>
          <p:nvPr/>
        </p:nvSpPr>
        <p:spPr>
          <a:xfrm>
            <a:off x="10382752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24deb6f2500_3_378"/>
          <p:cNvSpPr/>
          <p:nvPr/>
        </p:nvSpPr>
        <p:spPr>
          <a:xfrm>
            <a:off x="10382752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g24deb6f2500_3_378"/>
          <p:cNvSpPr/>
          <p:nvPr/>
        </p:nvSpPr>
        <p:spPr>
          <a:xfrm>
            <a:off x="10382752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g24deb6f2500_3_378"/>
          <p:cNvSpPr/>
          <p:nvPr/>
        </p:nvSpPr>
        <p:spPr>
          <a:xfrm>
            <a:off x="10382752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g24deb6f2500_3_378"/>
          <p:cNvSpPr/>
          <p:nvPr/>
        </p:nvSpPr>
        <p:spPr>
          <a:xfrm>
            <a:off x="10382752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g24deb6f2500_3_378"/>
          <p:cNvSpPr/>
          <p:nvPr/>
        </p:nvSpPr>
        <p:spPr>
          <a:xfrm>
            <a:off x="10382752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g24deb6f2500_3_378"/>
          <p:cNvSpPr/>
          <p:nvPr/>
        </p:nvSpPr>
        <p:spPr>
          <a:xfrm>
            <a:off x="10382752" y="5631769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24deb6f2500_3_378"/>
          <p:cNvSpPr/>
          <p:nvPr/>
        </p:nvSpPr>
        <p:spPr>
          <a:xfrm>
            <a:off x="10382752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24deb6f2500_3_378"/>
          <p:cNvSpPr/>
          <p:nvPr/>
        </p:nvSpPr>
        <p:spPr>
          <a:xfrm>
            <a:off x="10382752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g24deb6f2500_3_378"/>
          <p:cNvSpPr/>
          <p:nvPr/>
        </p:nvSpPr>
        <p:spPr>
          <a:xfrm>
            <a:off x="10382752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g24deb6f2500_3_378"/>
          <p:cNvSpPr/>
          <p:nvPr/>
        </p:nvSpPr>
        <p:spPr>
          <a:xfrm>
            <a:off x="10599523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24deb6f2500_3_378"/>
          <p:cNvSpPr/>
          <p:nvPr/>
        </p:nvSpPr>
        <p:spPr>
          <a:xfrm>
            <a:off x="10599523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g24deb6f2500_3_378"/>
          <p:cNvSpPr/>
          <p:nvPr/>
        </p:nvSpPr>
        <p:spPr>
          <a:xfrm>
            <a:off x="10599523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g24deb6f2500_3_378"/>
          <p:cNvSpPr/>
          <p:nvPr/>
        </p:nvSpPr>
        <p:spPr>
          <a:xfrm>
            <a:off x="10599523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g24deb6f2500_3_378"/>
          <p:cNvSpPr/>
          <p:nvPr/>
        </p:nvSpPr>
        <p:spPr>
          <a:xfrm>
            <a:off x="10599523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g24deb6f2500_3_378"/>
          <p:cNvSpPr/>
          <p:nvPr/>
        </p:nvSpPr>
        <p:spPr>
          <a:xfrm>
            <a:off x="10599523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g24deb6f2500_3_378"/>
          <p:cNvSpPr/>
          <p:nvPr/>
        </p:nvSpPr>
        <p:spPr>
          <a:xfrm>
            <a:off x="10599523" y="5631769"/>
            <a:ext cx="216900" cy="221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g24deb6f2500_3_378"/>
          <p:cNvSpPr/>
          <p:nvPr/>
        </p:nvSpPr>
        <p:spPr>
          <a:xfrm>
            <a:off x="10599523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g24deb6f2500_3_378"/>
          <p:cNvSpPr/>
          <p:nvPr/>
        </p:nvSpPr>
        <p:spPr>
          <a:xfrm>
            <a:off x="10599523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g24deb6f2500_3_378"/>
          <p:cNvSpPr/>
          <p:nvPr/>
        </p:nvSpPr>
        <p:spPr>
          <a:xfrm>
            <a:off x="10599523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g24deb6f2500_3_378"/>
          <p:cNvSpPr/>
          <p:nvPr/>
        </p:nvSpPr>
        <p:spPr>
          <a:xfrm>
            <a:off x="10816293" y="4301625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g24deb6f2500_3_378"/>
          <p:cNvSpPr/>
          <p:nvPr/>
        </p:nvSpPr>
        <p:spPr>
          <a:xfrm>
            <a:off x="10816293" y="4523316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g24deb6f2500_3_378"/>
          <p:cNvSpPr/>
          <p:nvPr/>
        </p:nvSpPr>
        <p:spPr>
          <a:xfrm>
            <a:off x="10816293" y="4745007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g24deb6f2500_3_378"/>
          <p:cNvSpPr/>
          <p:nvPr/>
        </p:nvSpPr>
        <p:spPr>
          <a:xfrm>
            <a:off x="10816293" y="496669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g24deb6f2500_3_378"/>
          <p:cNvSpPr/>
          <p:nvPr/>
        </p:nvSpPr>
        <p:spPr>
          <a:xfrm>
            <a:off x="10816293" y="5188388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g24deb6f2500_3_378"/>
          <p:cNvSpPr/>
          <p:nvPr/>
        </p:nvSpPr>
        <p:spPr>
          <a:xfrm>
            <a:off x="10816293" y="541007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g24deb6f2500_3_378"/>
          <p:cNvSpPr/>
          <p:nvPr/>
        </p:nvSpPr>
        <p:spPr>
          <a:xfrm>
            <a:off x="10816293" y="5631769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g24deb6f2500_3_378"/>
          <p:cNvSpPr/>
          <p:nvPr/>
        </p:nvSpPr>
        <p:spPr>
          <a:xfrm>
            <a:off x="10816293" y="5853460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g24deb6f2500_3_378"/>
          <p:cNvSpPr/>
          <p:nvPr/>
        </p:nvSpPr>
        <p:spPr>
          <a:xfrm>
            <a:off x="10816293" y="607515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g24deb6f2500_3_378"/>
          <p:cNvSpPr/>
          <p:nvPr/>
        </p:nvSpPr>
        <p:spPr>
          <a:xfrm>
            <a:off x="10816293" y="6296841"/>
            <a:ext cx="216900" cy="221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5" name="Google Shape;1125;g24deb6f2500_3_378"/>
          <p:cNvCxnSpPr/>
          <p:nvPr/>
        </p:nvCxnSpPr>
        <p:spPr>
          <a:xfrm>
            <a:off x="3736938" y="5378300"/>
            <a:ext cx="1085100" cy="1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6" name="Google Shape;1126;g24deb6f2500_3_378"/>
          <p:cNvCxnSpPr/>
          <p:nvPr/>
        </p:nvCxnSpPr>
        <p:spPr>
          <a:xfrm>
            <a:off x="7516838" y="5378300"/>
            <a:ext cx="1085100" cy="1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7" name="Google Shape;1127;g24deb6f2500_3_378"/>
          <p:cNvCxnSpPr/>
          <p:nvPr/>
        </p:nvCxnSpPr>
        <p:spPr>
          <a:xfrm>
            <a:off x="-542487" y="5378300"/>
            <a:ext cx="1085100" cy="1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8" name="Google Shape;1128;g24deb6f2500_3_378"/>
          <p:cNvCxnSpPr/>
          <p:nvPr/>
        </p:nvCxnSpPr>
        <p:spPr>
          <a:xfrm>
            <a:off x="11653388" y="2762025"/>
            <a:ext cx="1085100" cy="132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2022-09-18T23:52:38Z</dcterms:created>
  <dc:creator>Dailey, Roberto G</dc:creator>
</cp:coreProperties>
</file>