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  <p:sldMasterId id="2147483714" r:id="rId3"/>
    <p:sldMasterId id="2147483732" r:id="rId4"/>
    <p:sldMasterId id="2147483750" r:id="rId5"/>
  </p:sldMasterIdLst>
  <p:notesMasterIdLst>
    <p:notesMasterId r:id="rId26"/>
  </p:notesMasterIdLst>
  <p:handoutMasterIdLst>
    <p:handoutMasterId r:id="rId27"/>
  </p:handoutMasterIdLst>
  <p:sldIdLst>
    <p:sldId id="256" r:id="rId6"/>
    <p:sldId id="272" r:id="rId7"/>
    <p:sldId id="274" r:id="rId8"/>
    <p:sldId id="273" r:id="rId9"/>
    <p:sldId id="260" r:id="rId10"/>
    <p:sldId id="261" r:id="rId11"/>
    <p:sldId id="262" r:id="rId12"/>
    <p:sldId id="264" r:id="rId13"/>
    <p:sldId id="263" r:id="rId14"/>
    <p:sldId id="275" r:id="rId15"/>
    <p:sldId id="265" r:id="rId16"/>
    <p:sldId id="267" r:id="rId17"/>
    <p:sldId id="266" r:id="rId18"/>
    <p:sldId id="276" r:id="rId19"/>
    <p:sldId id="277" r:id="rId20"/>
    <p:sldId id="278" r:id="rId21"/>
    <p:sldId id="269" r:id="rId22"/>
    <p:sldId id="259" r:id="rId23"/>
    <p:sldId id="257" r:id="rId24"/>
    <p:sldId id="27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8505E37-9755-4755-8317-08840A037D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0DB4B-2C63-4268-A9A2-C940FA0D3B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5C457-7A2D-4A54-8001-4540B01F0366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5C517-E5C5-498F-ACA8-7DBADE63D6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A43E6-692E-4E31-AE85-46181E76FB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86818-CABF-4027-BA80-2FD5CC12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15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C179F-DF9D-4B30-8A1F-0888ED0D0FA5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F2129-B387-481F-AA91-BF54EDB8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3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https://github.blog/2015-08-19-language-trends-on-github/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F2129-B387-481F-AA91-BF54EDB8A6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40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https://www.c-sharpcorner.com/article/git-and-github-version-control-local-and-remote-repository/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F2129-B387-481F-AA91-BF54EDB8A6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1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8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0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32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7994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24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5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31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58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68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18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2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74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52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6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15-Oct-21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690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15-Oct-21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887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15-Oct-21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51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018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22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523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267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373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329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659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15-Oct-21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913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15-Oct-21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18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785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79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684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394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000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96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5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713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086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650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786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087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305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423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27923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1613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897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3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86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422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042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579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298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384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283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9780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724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0629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6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6779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241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4551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542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00300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794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697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3078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2104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574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3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921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3286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114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629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1877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34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7644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6318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6739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2768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2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548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990878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1825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1908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8438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4146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17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01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23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AB394-609A-4AE2-9104-591134996057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93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kraken.com/" TargetMode="External"/><Relationship Id="rId1" Type="http://schemas.openxmlformats.org/officeDocument/2006/relationships/slideLayout" Target="../slideLayouts/slideLayout7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uct.hubspot.com/blog/git-and-github-tutorial-for-beginners" TargetMode="External"/><Relationship Id="rId2" Type="http://schemas.openxmlformats.org/officeDocument/2006/relationships/hyperlink" Target="https://www.freecodecamp.org/news/what-is-git-and-how-to-use-it-c341b049ae61/" TargetMode="Externa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dnight.github.io/githut/#/pull_requests/2020/3" TargetMode="External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F095-7F1D-48B1-BF1A-222DEDB11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Intro to R</a:t>
            </a:r>
            <a:br>
              <a:rPr lang="en-US" sz="4000" dirty="0"/>
            </a:br>
            <a:r>
              <a:rPr lang="en-US" sz="4000" dirty="0"/>
              <a:t>Project Workflows, Git, &amp;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1B1DA-3F76-4515-B510-E6FC70339F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Cody Dailey</a:t>
            </a:r>
          </a:p>
        </p:txBody>
      </p:sp>
    </p:spTree>
    <p:extLst>
      <p:ext uri="{BB962C8B-B14F-4D97-AF65-F5344CB8AC3E}">
        <p14:creationId xmlns:p14="http://schemas.microsoft.com/office/powerpoint/2010/main" val="1101688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0E5B-E26B-48A7-B66A-5EB6BCFB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GitHub,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46A3-DBC0-438E-BF8B-0320368B2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233E9-D1DC-4C17-B2A9-C110F4D23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187" y="1817193"/>
            <a:ext cx="53816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5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CCB5-3468-42B1-A45E-EAFB3B19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Git / GitHub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1EA76-900F-4342-A626-85651D099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 ≈ Director or Folder</a:t>
            </a:r>
          </a:p>
          <a:p>
            <a:r>
              <a:rPr lang="en-US" dirty="0"/>
              <a:t>Commit ≈ Save my [local] version</a:t>
            </a:r>
          </a:p>
          <a:p>
            <a:pPr lvl="1"/>
            <a:r>
              <a:rPr lang="en-US" dirty="0"/>
              <a:t>Stage ≈ Prepare these files for a commit</a:t>
            </a:r>
          </a:p>
          <a:p>
            <a:r>
              <a:rPr lang="en-US" dirty="0"/>
              <a:t>Push ≈ Update version in [remote] repo to match my [local] version</a:t>
            </a:r>
          </a:p>
          <a:p>
            <a:r>
              <a:rPr lang="en-US" dirty="0"/>
              <a:t>Pull ≈ Update my [local] version with changes on [remote] repo</a:t>
            </a:r>
          </a:p>
          <a:p>
            <a:pPr lvl="1"/>
            <a:r>
              <a:rPr lang="en-US" dirty="0"/>
              <a:t>Pull request ≈ I made some changes that I think you should incorporate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7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CCB5-3468-42B1-A45E-EAFB3B19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Git / GitHub Terminology,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1EA76-900F-4342-A626-85651D099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 ≈ alternate “version” of all files within repo</a:t>
            </a:r>
          </a:p>
          <a:p>
            <a:r>
              <a:rPr lang="en-US" dirty="0"/>
              <a:t>Fork ≈ alternate “version” of the repo</a:t>
            </a:r>
          </a:p>
          <a:p>
            <a:r>
              <a:rPr lang="en-US" dirty="0"/>
              <a:t>Clone ≈ copy that repo</a:t>
            </a:r>
          </a:p>
        </p:txBody>
      </p:sp>
    </p:spTree>
    <p:extLst>
      <p:ext uri="{BB962C8B-B14F-4D97-AF65-F5344CB8AC3E}">
        <p14:creationId xmlns:p14="http://schemas.microsoft.com/office/powerpoint/2010/main" val="1663589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CCB5-3468-42B1-A45E-EAFB3B19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Git / GitHub Terminology,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1EA76-900F-4342-A626-85651D099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≈ Bring your changes and my changes together into one version</a:t>
            </a:r>
          </a:p>
          <a:p>
            <a:pPr lvl="1"/>
            <a:r>
              <a:rPr lang="en-US" dirty="0"/>
              <a:t>Merge conflict ≈ we both changed the same thing but differently</a:t>
            </a:r>
          </a:p>
          <a:p>
            <a:pPr lvl="2"/>
            <a:r>
              <a:rPr lang="en-US" dirty="0"/>
              <a:t>#@?$!!!!</a:t>
            </a:r>
          </a:p>
          <a:p>
            <a:r>
              <a:rPr lang="en-US" dirty="0"/>
              <a:t>Rebase ≈ make my version like that one</a:t>
            </a:r>
          </a:p>
          <a:p>
            <a:r>
              <a:rPr lang="en-US" dirty="0"/>
              <a:t>Fast-forward ≈ get all new files from there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4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81F8-8905-4068-BB28-4BC06284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6887C-8385-4E2D-9904-5C4A4E89F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to work from command line</a:t>
            </a:r>
          </a:p>
          <a:p>
            <a:pPr lvl="1"/>
            <a:r>
              <a:rPr lang="en-US" dirty="0"/>
              <a:t>CMD for Windows</a:t>
            </a:r>
          </a:p>
          <a:p>
            <a:pPr lvl="1"/>
            <a:r>
              <a:rPr lang="en-US" dirty="0"/>
              <a:t>Terminal for Linux/Mac</a:t>
            </a:r>
          </a:p>
          <a:p>
            <a:r>
              <a:rPr lang="en-US" dirty="0"/>
              <a:t>Many Graphical User Interfaces have been developed</a:t>
            </a:r>
          </a:p>
          <a:p>
            <a:pPr lvl="1"/>
            <a:r>
              <a:rPr lang="en-US" dirty="0"/>
              <a:t>GitHub Desktop</a:t>
            </a:r>
          </a:p>
          <a:p>
            <a:pPr lvl="1"/>
            <a:r>
              <a:rPr lang="en-US" dirty="0">
                <a:hlinkClick r:id="rId2"/>
              </a:rPr>
              <a:t>GitKraken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51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5093-DB96-4CAD-BE3B-30FD68C4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GitKracken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582BC-8F73-441C-AB10-164A14DC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1A29A-AA58-4E1E-B5DF-9BF80AD2B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34"/>
            <a:ext cx="12192000" cy="661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5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5E89-0880-46D3-8DF7-6CE7CD1E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ECB2-56EC-4331-A1D6-DF9A70C0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GitHub repo</a:t>
            </a:r>
          </a:p>
          <a:p>
            <a:r>
              <a:rPr lang="en-US" dirty="0"/>
              <a:t>Clone it locally using GitKraken</a:t>
            </a:r>
          </a:p>
          <a:p>
            <a:r>
              <a:rPr lang="en-US" dirty="0"/>
              <a:t>Create R Project</a:t>
            </a:r>
          </a:p>
          <a:p>
            <a:r>
              <a:rPr lang="en-US" dirty="0"/>
              <a:t>Set up directory structure</a:t>
            </a:r>
          </a:p>
          <a:p>
            <a:r>
              <a:rPr lang="en-US" dirty="0"/>
              <a:t>Stage, Commit, Push, and Pull frequently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AF00C-6555-42A2-BF57-0563F231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321" y="2120666"/>
            <a:ext cx="336312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38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8EC7-FF4C-42A2-A020-2ABBD1B5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(Maybe)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D240A-3DFE-4156-AB0C-833E503C2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 a student, you get free upgrades for “Student Developer Pack” for GitHub</a:t>
            </a:r>
          </a:p>
          <a:p>
            <a:pPr lvl="1"/>
            <a:r>
              <a:rPr lang="en-US" dirty="0"/>
              <a:t>Free private repos</a:t>
            </a:r>
          </a:p>
          <a:p>
            <a:r>
              <a:rPr lang="en-US" dirty="0"/>
              <a:t>GitKraken</a:t>
            </a:r>
          </a:p>
          <a:p>
            <a:pPr lvl="1"/>
            <a:r>
              <a:rPr lang="en-US" dirty="0"/>
              <a:t>Free Pro version as student</a:t>
            </a:r>
          </a:p>
          <a:p>
            <a:r>
              <a:rPr lang="en-US" dirty="0"/>
              <a:t>1 repo per “project”</a:t>
            </a:r>
          </a:p>
          <a:p>
            <a:pPr lvl="1"/>
            <a:r>
              <a:rPr lang="en-US" dirty="0"/>
              <a:t>R Projects</a:t>
            </a:r>
          </a:p>
          <a:p>
            <a:r>
              <a:rPr lang="en-US" dirty="0"/>
              <a:t>Name repo something informative</a:t>
            </a:r>
          </a:p>
          <a:p>
            <a:r>
              <a:rPr lang="en-US" dirty="0"/>
              <a:t>Don’t store local “repo” within other version control folders/apps</a:t>
            </a:r>
          </a:p>
          <a:p>
            <a:r>
              <a:rPr lang="en-US" dirty="0"/>
              <a:t>Use relative paths to data and scripts</a:t>
            </a:r>
          </a:p>
          <a:p>
            <a:r>
              <a:rPr lang="en-US" dirty="0"/>
              <a:t>Learn how to use </a:t>
            </a:r>
            <a:r>
              <a:rPr lang="en-US" dirty="0" err="1"/>
              <a:t>RMarkdown</a:t>
            </a:r>
            <a:r>
              <a:rPr lang="en-US" dirty="0"/>
              <a:t> effectively</a:t>
            </a:r>
          </a:p>
          <a:p>
            <a:r>
              <a:rPr lang="en-US" dirty="0"/>
              <a:t>Zotero is pretty great and is well integrated with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 err="1"/>
              <a:t>ZotFile</a:t>
            </a:r>
            <a:r>
              <a:rPr lang="en-US" dirty="0"/>
              <a:t>, Better </a:t>
            </a:r>
            <a:r>
              <a:rPr lang="en-US" dirty="0" err="1"/>
              <a:t>BibTeX</a:t>
            </a:r>
            <a:r>
              <a:rPr lang="en-US" dirty="0"/>
              <a:t>, Zotero Connector</a:t>
            </a:r>
          </a:p>
        </p:txBody>
      </p:sp>
    </p:spTree>
    <p:extLst>
      <p:ext uri="{BB962C8B-B14F-4D97-AF65-F5344CB8AC3E}">
        <p14:creationId xmlns:p14="http://schemas.microsoft.com/office/powerpoint/2010/main" val="2437760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0B68-832E-43AC-9CFF-544621DA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Cool Things R Can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3890F-E214-443D-8882-9C614D0BB6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to R</a:t>
            </a:r>
          </a:p>
        </p:txBody>
      </p:sp>
    </p:spTree>
    <p:extLst>
      <p:ext uri="{BB962C8B-B14F-4D97-AF65-F5344CB8AC3E}">
        <p14:creationId xmlns:p14="http://schemas.microsoft.com/office/powerpoint/2010/main" val="908119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B46B-25AA-4BB6-978E-09357692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I use R / RStudio / </a:t>
            </a:r>
            <a:r>
              <a:rPr lang="en-US" dirty="0" err="1"/>
              <a:t>RMarkdown</a:t>
            </a:r>
            <a:r>
              <a:rPr lang="en-US" dirty="0"/>
              <a:t> for?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4EB57-2A37-4796-A12E-CAAEFC6AC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analysis</a:t>
            </a:r>
          </a:p>
          <a:p>
            <a:r>
              <a:rPr lang="en-US" dirty="0"/>
              <a:t>Scientific communication (w/ citations)</a:t>
            </a:r>
          </a:p>
          <a:p>
            <a:pPr lvl="1"/>
            <a:r>
              <a:rPr lang="en-US" dirty="0"/>
              <a:t>Reports (HWs, presentations, papers)</a:t>
            </a:r>
          </a:p>
          <a:p>
            <a:pPr lvl="1"/>
            <a:r>
              <a:rPr lang="en-US" dirty="0"/>
              <a:t>Reproducible research</a:t>
            </a:r>
          </a:p>
          <a:p>
            <a:pPr lvl="1"/>
            <a:r>
              <a:rPr lang="en-US" dirty="0"/>
              <a:t>Books</a:t>
            </a:r>
          </a:p>
          <a:p>
            <a:r>
              <a:rPr lang="en-US" dirty="0"/>
              <a:t>Personal website</a:t>
            </a:r>
          </a:p>
          <a:p>
            <a:r>
              <a:rPr lang="en-US" dirty="0"/>
              <a:t>Other</a:t>
            </a:r>
          </a:p>
          <a:p>
            <a:pPr lvl="1"/>
            <a:r>
              <a:rPr lang="en-US" dirty="0"/>
              <a:t>Browser Automation</a:t>
            </a:r>
          </a:p>
          <a:p>
            <a:pPr lvl="1"/>
            <a:r>
              <a:rPr lang="en-US" dirty="0"/>
              <a:t>Writing Scripts in Other Languages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306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p&#10;&#10;Description automatically generated">
            <a:extLst>
              <a:ext uri="{FF2B5EF4-FFF2-40B4-BE49-F238E27FC236}">
                <a16:creationId xmlns:a16="http://schemas.microsoft.com/office/drawing/2014/main" id="{EBAD47C6-2920-4B80-AAC0-FAB6676149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" b="68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32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C995-F629-4862-BA64-55C80BFB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7DE1A-B307-4546-998F-43E79D4D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a repo for this presentation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247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4044-9D44-4BE7-A085-3F94A0D1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2B0E2-5386-45B2-A60B-BCF621901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Git*</a:t>
            </a:r>
          </a:p>
          <a:p>
            <a:r>
              <a:rPr lang="en-US" dirty="0"/>
              <a:t>Project Workflow</a:t>
            </a:r>
          </a:p>
          <a:p>
            <a:r>
              <a:rPr lang="en-US" dirty="0"/>
              <a:t>Interactive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0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5645-11D0-42E7-972B-A32701AF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– Where will this info be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9C2B1-E13E-4A83-B333-798B4A63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analysis </a:t>
            </a:r>
            <a:r>
              <a:rPr lang="en-US" dirty="0">
                <a:sym typeface="Wingdings" panose="05000000000000000000" pitchFamily="2" charset="2"/>
              </a:rPr>
              <a:t> Manuscript preparation</a:t>
            </a:r>
          </a:p>
          <a:p>
            <a:r>
              <a:rPr lang="en-US" dirty="0">
                <a:sym typeface="Wingdings" panose="05000000000000000000" pitchFamily="2" charset="2"/>
              </a:rPr>
              <a:t>Collaboration</a:t>
            </a:r>
          </a:p>
          <a:p>
            <a:r>
              <a:rPr lang="en-US" dirty="0">
                <a:sym typeface="Wingdings" panose="05000000000000000000" pitchFamily="2" charset="2"/>
              </a:rPr>
              <a:t>Organization &amp; Reproducibility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4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92BF-4BBB-4697-9135-8854AD93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0666-698A-4340-B0EC-AEE3B645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“Git is an Open-source, Distributed Version Control System.” </a:t>
            </a:r>
          </a:p>
          <a:p>
            <a:pPr lvl="1"/>
            <a:r>
              <a:rPr lang="en-US" dirty="0"/>
              <a:t>Aditya Sridhar </a:t>
            </a:r>
          </a:p>
          <a:p>
            <a:pPr lvl="2"/>
            <a:r>
              <a:rPr lang="en-US" dirty="0">
                <a:hlinkClick r:id="rId2"/>
              </a:rPr>
              <a:t>https://www.freecodecamp.org/news/what-is-git-and-how-to-use-it-c341b049ae61/</a:t>
            </a:r>
            <a:endParaRPr lang="en-US" dirty="0"/>
          </a:p>
          <a:p>
            <a:r>
              <a:rPr lang="en-US" dirty="0"/>
              <a:t>“GitHub is in some sense the interface and Git the underlying engine (a bit like RStudio and R).”</a:t>
            </a:r>
          </a:p>
          <a:p>
            <a:pPr lvl="1"/>
            <a:r>
              <a:rPr lang="en-US" dirty="0"/>
              <a:t>Andreas Handel</a:t>
            </a:r>
          </a:p>
          <a:p>
            <a:r>
              <a:rPr lang="en-US" dirty="0"/>
              <a:t>“You do not need GitHub to use git, but you cannot use GitHub without using git. [GitHub is] referred to in git-speak as [a] remote.”</a:t>
            </a:r>
          </a:p>
          <a:p>
            <a:pPr lvl="1"/>
            <a:r>
              <a:rPr lang="en-US" dirty="0"/>
              <a:t>HubSpot Product Team</a:t>
            </a:r>
          </a:p>
          <a:p>
            <a:pPr lvl="2"/>
            <a:r>
              <a:rPr lang="en-US" dirty="0">
                <a:hlinkClick r:id="rId3"/>
              </a:rPr>
              <a:t>https://product.hubspot.com/blog/git-and-github-tutorial-for-beginners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839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92BF-4BBB-4697-9135-8854AD93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GitHub,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0666-698A-4340-B0EC-AEE3B645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Git/GitHub ≈ Dropbox, OneDrive, Google Drive, … </a:t>
            </a:r>
          </a:p>
          <a:p>
            <a:pPr lvl="1"/>
            <a:r>
              <a:rPr lang="en-US" dirty="0"/>
              <a:t>But, mainly used for code</a:t>
            </a:r>
          </a:p>
          <a:p>
            <a:pPr lvl="2"/>
            <a:r>
              <a:rPr lang="en-US" dirty="0"/>
              <a:t>What kind of code?</a:t>
            </a:r>
          </a:p>
        </p:txBody>
      </p:sp>
    </p:spTree>
    <p:extLst>
      <p:ext uri="{BB962C8B-B14F-4D97-AF65-F5344CB8AC3E}">
        <p14:creationId xmlns:p14="http://schemas.microsoft.com/office/powerpoint/2010/main" val="89127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92BF-4BBB-4697-9135-8854AD93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GitHub,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0666-698A-4340-B0EC-AEE3B645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Git/GitHub ~= </a:t>
            </a:r>
            <a:r>
              <a:rPr lang="en-US" dirty="0" err="1"/>
              <a:t>DropBox</a:t>
            </a:r>
            <a:r>
              <a:rPr lang="en-US" dirty="0"/>
              <a:t>, OneDrive, </a:t>
            </a:r>
            <a:r>
              <a:rPr lang="en-US" dirty="0" err="1"/>
              <a:t>GoogleDrive</a:t>
            </a:r>
            <a:r>
              <a:rPr lang="en-US" dirty="0"/>
              <a:t>, … </a:t>
            </a:r>
          </a:p>
          <a:p>
            <a:r>
              <a:rPr lang="en-US" dirty="0"/>
              <a:t>But, mainly used for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52536-BAAC-4DAD-BF1B-313C024E3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8" y="51114"/>
            <a:ext cx="11746523" cy="67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40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92BF-4BBB-4697-9135-8854AD93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GitHub,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0666-698A-4340-B0EC-AEE3B645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Git/GitHub ≈ Dropbox, OneDrive, Google Drive, … </a:t>
            </a:r>
          </a:p>
          <a:p>
            <a:pPr lvl="1"/>
            <a:r>
              <a:rPr lang="en-US" dirty="0"/>
              <a:t>But, mainly used for code</a:t>
            </a:r>
          </a:p>
          <a:p>
            <a:pPr lvl="2"/>
            <a:r>
              <a:rPr lang="en-US" dirty="0">
                <a:hlinkClick r:id="rId2"/>
              </a:rPr>
              <a:t>What kind of code?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755701-7442-4514-B6C1-77B86402865A}"/>
              </a:ext>
            </a:extLst>
          </p:cNvPr>
          <p:cNvGrpSpPr>
            <a:grpSpLocks noChangeAspect="1"/>
          </p:cNvGrpSpPr>
          <p:nvPr/>
        </p:nvGrpSpPr>
        <p:grpSpPr>
          <a:xfrm>
            <a:off x="5565959" y="3143202"/>
            <a:ext cx="5521535" cy="3200400"/>
            <a:chOff x="2765007" y="1834166"/>
            <a:chExt cx="8105775" cy="46982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5A3E4D-3799-4F5B-96BA-601E53E52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5007" y="1834166"/>
              <a:ext cx="8105775" cy="34004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5BA38A-F44B-49F5-ADFC-130D30448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6644" y="5246573"/>
              <a:ext cx="8001000" cy="1285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877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92BF-4BBB-4697-9135-8854AD93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GitHub,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0666-698A-4340-B0EC-AEE3B645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Git/GitHub ≈ Dropbox, OneDrive, Google Drive, … </a:t>
            </a:r>
          </a:p>
          <a:p>
            <a:pPr lvl="1"/>
            <a:r>
              <a:rPr lang="en-US" dirty="0"/>
              <a:t>But, mainly used for code</a:t>
            </a:r>
          </a:p>
          <a:p>
            <a:pPr lvl="1"/>
            <a:r>
              <a:rPr lang="en-US" dirty="0"/>
              <a:t>Folks can work in parallel on a project (think Google Docs / Slides / …)</a:t>
            </a:r>
          </a:p>
          <a:p>
            <a:pPr lvl="2"/>
            <a:r>
              <a:rPr lang="en-US" dirty="0"/>
              <a:t>But, mainly where each project/team member is working on a </a:t>
            </a:r>
            <a:r>
              <a:rPr lang="en-US" b="1" u="sng" dirty="0"/>
              <a:t>separate</a:t>
            </a:r>
            <a:r>
              <a:rPr lang="en-US" dirty="0"/>
              <a:t> part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01650"/>
      </p:ext>
    </p:extLst>
  </p:cSld>
  <p:clrMapOvr>
    <a:masterClrMapping/>
  </p:clrMapOvr>
</p:sld>
</file>

<file path=ppt/theme/theme1.xml><?xml version="1.0" encoding="utf-8"?>
<a:theme xmlns:a="http://schemas.openxmlformats.org/drawingml/2006/main" name="1_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venir Next LT Pro">
      <a:majorFont>
        <a:latin typeface="Avenir Next LT Pro Demi"/>
        <a:ea typeface=""/>
        <a:cs typeface=""/>
      </a:majorFont>
      <a:minorFont>
        <a:latin typeface="Avenir Next LT Pro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4_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tf00001054_wac</Template>
  <TotalTime>118</TotalTime>
  <Words>648</Words>
  <Application>Microsoft Office PowerPoint</Application>
  <PresentationFormat>Widescreen</PresentationFormat>
  <Paragraphs>100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Avenir Next LT Pro</vt:lpstr>
      <vt:lpstr>Avenir Next LT Pro Demi</vt:lpstr>
      <vt:lpstr>Calibri</vt:lpstr>
      <vt:lpstr>Trebuchet MS</vt:lpstr>
      <vt:lpstr>1_Berlin</vt:lpstr>
      <vt:lpstr>Berlin</vt:lpstr>
      <vt:lpstr>2_Berlin</vt:lpstr>
      <vt:lpstr>3_Berlin</vt:lpstr>
      <vt:lpstr>4_Berlin</vt:lpstr>
      <vt:lpstr>Intro to R Project Workflows, Git, &amp; GitHub</vt:lpstr>
      <vt:lpstr>PowerPoint Presentation</vt:lpstr>
      <vt:lpstr>Overview</vt:lpstr>
      <vt:lpstr>Context – Where will this info be useful?</vt:lpstr>
      <vt:lpstr>Git and GitHub</vt:lpstr>
      <vt:lpstr>Git and GitHub, cont’d</vt:lpstr>
      <vt:lpstr>Git and GitHub, cont’d</vt:lpstr>
      <vt:lpstr>Git and GitHub, cont’d</vt:lpstr>
      <vt:lpstr>Git and GitHub, cont’d</vt:lpstr>
      <vt:lpstr>Git and GitHub, cont’d</vt:lpstr>
      <vt:lpstr>Some Git / GitHub Terminology</vt:lpstr>
      <vt:lpstr>Some Git / GitHub Terminology, cont’d</vt:lpstr>
      <vt:lpstr>Some Git / GitHub Terminology, cont’d</vt:lpstr>
      <vt:lpstr>Using Git and GitHub</vt:lpstr>
      <vt:lpstr>GitKracken</vt:lpstr>
      <vt:lpstr>Project Workflow</vt:lpstr>
      <vt:lpstr>Some Useful (Maybe) Tips</vt:lpstr>
      <vt:lpstr>Other Cool Things R Can Do</vt:lpstr>
      <vt:lpstr>What can I use R / RStudio / RMarkdown for? </vt:lpstr>
      <vt:lpstr>Example of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GitHub  &amp; Other Cool Things R Can Do</dc:title>
  <dc:creator>Cody Dailey</dc:creator>
  <cp:lastModifiedBy>Cody Dailey</cp:lastModifiedBy>
  <cp:revision>3</cp:revision>
  <dcterms:created xsi:type="dcterms:W3CDTF">2020-11-16T19:05:48Z</dcterms:created>
  <dcterms:modified xsi:type="dcterms:W3CDTF">2021-10-15T13:36:06Z</dcterms:modified>
</cp:coreProperties>
</file>