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2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7" r:id="rId11"/>
    <p:sldId id="266" r:id="rId12"/>
    <p:sldId id="269" r:id="rId13"/>
    <p:sldId id="268" r:id="rId14"/>
    <p:sldId id="270" r:id="rId15"/>
    <p:sldId id="259" r:id="rId16"/>
    <p:sldId id="257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C179F-DF9D-4B30-8A1F-0888ED0D0FA5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F2129-B387-481F-AA91-BF54EDB8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3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https://github.blog/2015-08-19-language-trends-on-github/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F2129-B387-481F-AA91-BF54EDB8A6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4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B2AB394-609A-4AE2-9104-59113499605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23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4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781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872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96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20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764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16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4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8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0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8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0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74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2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82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B394-609A-4AE2-9104-59113499605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2AB394-609A-4AE2-9104-591134996057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7920E6-61F1-46AF-AE11-3C28AA32A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0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eashandel.github.io/MADAcourse/1d_Github.html" TargetMode="External"/><Relationship Id="rId2" Type="http://schemas.openxmlformats.org/officeDocument/2006/relationships/hyperlink" Target="https://www.freecodecamp.org/news/what-is-git-and-how-to-use-it-c341b049ae6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dnight.github.io/githut/#/pull_requests/2020/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F095-7F1D-48B1-BF1A-222DEDB11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Intro to GitHub </a:t>
            </a:r>
            <a:br>
              <a:rPr lang="en-US" sz="4000" dirty="0"/>
            </a:br>
            <a:r>
              <a:rPr lang="en-US" sz="4000" dirty="0"/>
              <a:t>&amp; Other Cool Things R Can 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1B1DA-3F76-4515-B510-E6FC70339F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Cody Dailey</a:t>
            </a:r>
          </a:p>
        </p:txBody>
      </p:sp>
    </p:spTree>
    <p:extLst>
      <p:ext uri="{BB962C8B-B14F-4D97-AF65-F5344CB8AC3E}">
        <p14:creationId xmlns:p14="http://schemas.microsoft.com/office/powerpoint/2010/main" val="110168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CCB5-3468-42B1-A45E-EAFB3B19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Git / GitHub Terminology,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EA76-900F-4342-A626-85651D099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 ~= alternate “version” of all files within repo</a:t>
            </a:r>
          </a:p>
          <a:p>
            <a:r>
              <a:rPr lang="en-US" dirty="0"/>
              <a:t>Fork ~= alternate “version” of the repo</a:t>
            </a:r>
          </a:p>
          <a:p>
            <a:r>
              <a:rPr lang="en-US" dirty="0"/>
              <a:t>Clone ~= copy that repo</a:t>
            </a:r>
          </a:p>
        </p:txBody>
      </p:sp>
    </p:spTree>
    <p:extLst>
      <p:ext uri="{BB962C8B-B14F-4D97-AF65-F5344CB8AC3E}">
        <p14:creationId xmlns:p14="http://schemas.microsoft.com/office/powerpoint/2010/main" val="166358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CCB5-3468-42B1-A45E-EAFB3B19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Git / GitHub Terminology,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EA76-900F-4342-A626-85651D099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~= Bring your changes and my changes together into one version</a:t>
            </a:r>
          </a:p>
          <a:p>
            <a:pPr lvl="1"/>
            <a:r>
              <a:rPr lang="en-US" dirty="0"/>
              <a:t>Merge conflict ~= we both changed the same thing but differently</a:t>
            </a:r>
          </a:p>
          <a:p>
            <a:pPr lvl="2"/>
            <a:r>
              <a:rPr lang="en-US" dirty="0"/>
              <a:t>#@?$!!!!</a:t>
            </a:r>
          </a:p>
          <a:p>
            <a:r>
              <a:rPr lang="en-US" dirty="0"/>
              <a:t>Rebase ~= make my version like that one</a:t>
            </a:r>
          </a:p>
          <a:p>
            <a:r>
              <a:rPr lang="en-US" dirty="0"/>
              <a:t>Fast-forward ~= get all new files from there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4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8EC7-FF4C-42A2-A020-2ABBD1B5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(Maybe)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D240A-3DFE-4156-AB0C-833E503C2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As a student, you get free upgrades for “Student Developer Pack” for GitHub</a:t>
            </a:r>
          </a:p>
          <a:p>
            <a:pPr lvl="1"/>
            <a:r>
              <a:rPr lang="en-US" dirty="0"/>
              <a:t>Free private repos</a:t>
            </a:r>
          </a:p>
          <a:p>
            <a:r>
              <a:rPr lang="en-US" dirty="0"/>
              <a:t>User Interface</a:t>
            </a:r>
          </a:p>
          <a:p>
            <a:pPr lvl="1"/>
            <a:r>
              <a:rPr lang="en-US" dirty="0"/>
              <a:t>GitHub Desktop</a:t>
            </a:r>
          </a:p>
          <a:p>
            <a:pPr lvl="1"/>
            <a:r>
              <a:rPr lang="en-US" dirty="0" err="1"/>
              <a:t>GitKraken</a:t>
            </a:r>
            <a:endParaRPr lang="en-US" dirty="0"/>
          </a:p>
          <a:p>
            <a:pPr lvl="2"/>
            <a:r>
              <a:rPr lang="en-US" dirty="0"/>
              <a:t>Free Pro version as student</a:t>
            </a:r>
          </a:p>
          <a:p>
            <a:r>
              <a:rPr lang="en-US" dirty="0"/>
              <a:t>1 repo per “project”</a:t>
            </a:r>
          </a:p>
          <a:p>
            <a:pPr lvl="1"/>
            <a:r>
              <a:rPr lang="en-US" dirty="0"/>
              <a:t>R Projects</a:t>
            </a:r>
          </a:p>
          <a:p>
            <a:r>
              <a:rPr lang="en-US" dirty="0"/>
              <a:t>Name repo something informative</a:t>
            </a:r>
          </a:p>
          <a:p>
            <a:r>
              <a:rPr lang="en-US" dirty="0"/>
              <a:t>Don’t store local “repo” within other version control folders/apps</a:t>
            </a:r>
          </a:p>
        </p:txBody>
      </p:sp>
    </p:spTree>
    <p:extLst>
      <p:ext uri="{BB962C8B-B14F-4D97-AF65-F5344CB8AC3E}">
        <p14:creationId xmlns:p14="http://schemas.microsoft.com/office/powerpoint/2010/main" val="2437760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B975-E666-4E7B-AB8D-262C80DA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Git/GitHub in Your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1D72-F3ED-4C2A-8583-2764B6E45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an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repo</a:t>
            </a:r>
          </a:p>
          <a:p>
            <a:pPr lvl="1"/>
            <a:r>
              <a:rPr lang="en-US" dirty="0"/>
              <a:t>Name it</a:t>
            </a:r>
          </a:p>
          <a:p>
            <a:pPr lvl="1"/>
            <a:r>
              <a:rPr lang="en-US" dirty="0"/>
              <a:t>Public or Private</a:t>
            </a:r>
          </a:p>
          <a:p>
            <a:pPr lvl="1"/>
            <a:r>
              <a:rPr lang="en-US" dirty="0"/>
              <a:t>Add README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Settings</a:t>
            </a:r>
          </a:p>
          <a:p>
            <a:pPr lvl="1"/>
            <a:r>
              <a:rPr lang="en-US" dirty="0"/>
              <a:t>Options</a:t>
            </a:r>
          </a:p>
          <a:p>
            <a:pPr lvl="2"/>
            <a:r>
              <a:rPr lang="en-US" dirty="0"/>
              <a:t>GitHub Pages</a:t>
            </a:r>
          </a:p>
          <a:p>
            <a:pPr lvl="1"/>
            <a:r>
              <a:rPr lang="en-US" dirty="0"/>
              <a:t>Manage access</a:t>
            </a:r>
          </a:p>
          <a:p>
            <a:pPr lvl="1"/>
            <a:r>
              <a:rPr lang="en-US" dirty="0"/>
              <a:t>Notifications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Work</a:t>
            </a:r>
          </a:p>
          <a:p>
            <a:pPr lvl="1"/>
            <a:r>
              <a:rPr lang="en-US" dirty="0"/>
              <a:t>(Pull if needed), create or update some files, stage, commit, push (repeat)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5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C995-F629-4862-BA64-55C80BFB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7DE1A-B307-4546-998F-43E79D4D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a repo for this presentation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2479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0B68-832E-43AC-9CFF-544621DA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Cool Things R Can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3890F-E214-443D-8882-9C614D0BB6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R</a:t>
            </a:r>
          </a:p>
        </p:txBody>
      </p:sp>
    </p:spTree>
    <p:extLst>
      <p:ext uri="{BB962C8B-B14F-4D97-AF65-F5344CB8AC3E}">
        <p14:creationId xmlns:p14="http://schemas.microsoft.com/office/powerpoint/2010/main" val="90811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B46B-25AA-4BB6-978E-09357692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I use R / RStudio / </a:t>
            </a:r>
            <a:r>
              <a:rPr lang="en-US" dirty="0" err="1"/>
              <a:t>RMarkdown</a:t>
            </a:r>
            <a:r>
              <a:rPr lang="en-US" dirty="0"/>
              <a:t> for?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4EB57-2A37-4796-A12E-CAAEFC6AC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Data analysis</a:t>
            </a:r>
          </a:p>
          <a:p>
            <a:r>
              <a:rPr lang="en-US" dirty="0"/>
              <a:t>Scientific communication (w/ citations)</a:t>
            </a:r>
          </a:p>
          <a:p>
            <a:pPr lvl="1"/>
            <a:r>
              <a:rPr lang="en-US" dirty="0"/>
              <a:t>Reports (HWs, presentations, papers)</a:t>
            </a:r>
          </a:p>
          <a:p>
            <a:pPr lvl="1"/>
            <a:r>
              <a:rPr lang="en-US" dirty="0"/>
              <a:t>Reproducible research</a:t>
            </a:r>
          </a:p>
          <a:p>
            <a:pPr lvl="1"/>
            <a:r>
              <a:rPr lang="en-US" dirty="0"/>
              <a:t>Books</a:t>
            </a:r>
          </a:p>
          <a:p>
            <a:r>
              <a:rPr lang="en-US" dirty="0"/>
              <a:t>Personal website</a:t>
            </a:r>
          </a:p>
          <a:p>
            <a:r>
              <a:rPr lang="en-US" dirty="0"/>
              <a:t>Other</a:t>
            </a:r>
          </a:p>
          <a:p>
            <a:pPr lvl="1"/>
            <a:r>
              <a:rPr lang="en-US" dirty="0"/>
              <a:t>Browser Automation</a:t>
            </a:r>
          </a:p>
          <a:p>
            <a:pPr lvl="1"/>
            <a:r>
              <a:rPr lang="en-US" dirty="0"/>
              <a:t>Writing Scripts in Other Languages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3065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F17B-0396-4FAF-953F-A6642A67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0A115-B0AF-4846-BDBE-5FAA167E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0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EBAD47C6-2920-4B80-AAC0-FAB6676149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" b="68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3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8020-2BCF-4890-A57D-0DCFE2CA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9FA4D-9417-4840-88E8-CE2B2A53B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R</a:t>
            </a:r>
          </a:p>
        </p:txBody>
      </p:sp>
    </p:spTree>
    <p:extLst>
      <p:ext uri="{BB962C8B-B14F-4D97-AF65-F5344CB8AC3E}">
        <p14:creationId xmlns:p14="http://schemas.microsoft.com/office/powerpoint/2010/main" val="21131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92BF-4BBB-4697-9135-8854AD93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0666-698A-4340-B0EC-AEE3B645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“Git is an Open Source Distributed Version Control System.” </a:t>
            </a:r>
          </a:p>
          <a:p>
            <a:pPr lvl="1"/>
            <a:r>
              <a:rPr lang="en-US" dirty="0"/>
              <a:t>Aditya Sridhar </a:t>
            </a:r>
          </a:p>
          <a:p>
            <a:pPr lvl="2"/>
            <a:r>
              <a:rPr lang="en-US" dirty="0">
                <a:hlinkClick r:id="rId2"/>
              </a:rPr>
              <a:t>https://www.freecodecamp.org/news/what-is-git-and-how-to-use-it-c341b049ae61/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Github</a:t>
            </a:r>
            <a:r>
              <a:rPr lang="en-US" dirty="0"/>
              <a:t> is in some sense the interface and Git the underlying engine (a bit like RStudio and R).”</a:t>
            </a:r>
          </a:p>
          <a:p>
            <a:pPr lvl="1"/>
            <a:r>
              <a:rPr lang="en-US" dirty="0"/>
              <a:t>Andreas Handel</a:t>
            </a:r>
          </a:p>
          <a:p>
            <a:pPr lvl="2"/>
            <a:r>
              <a:rPr lang="en-US" dirty="0">
                <a:hlinkClick r:id="rId3"/>
              </a:rPr>
              <a:t>https://andreashandel.github.io/MADAcourse/1d_Github.html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9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92BF-4BBB-4697-9135-8854AD93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GitHub,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0666-698A-4340-B0EC-AEE3B645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Git/GitHub ~= </a:t>
            </a:r>
            <a:r>
              <a:rPr lang="en-US" dirty="0" err="1"/>
              <a:t>DropBox</a:t>
            </a:r>
            <a:r>
              <a:rPr lang="en-US" dirty="0"/>
              <a:t>, OneDrive, </a:t>
            </a:r>
            <a:r>
              <a:rPr lang="en-US" dirty="0" err="1"/>
              <a:t>GoogleDrive</a:t>
            </a:r>
            <a:r>
              <a:rPr lang="en-US" dirty="0"/>
              <a:t>, … </a:t>
            </a:r>
          </a:p>
          <a:p>
            <a:pPr lvl="1"/>
            <a:r>
              <a:rPr lang="en-US" dirty="0"/>
              <a:t>But, mainly used for code</a:t>
            </a:r>
          </a:p>
          <a:p>
            <a:pPr lvl="2"/>
            <a:r>
              <a:rPr lang="en-US" dirty="0"/>
              <a:t>What kind of code?</a:t>
            </a:r>
          </a:p>
        </p:txBody>
      </p:sp>
    </p:spTree>
    <p:extLst>
      <p:ext uri="{BB962C8B-B14F-4D97-AF65-F5344CB8AC3E}">
        <p14:creationId xmlns:p14="http://schemas.microsoft.com/office/powerpoint/2010/main" val="89127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92BF-4BBB-4697-9135-8854AD93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GitHub,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0666-698A-4340-B0EC-AEE3B645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Git/GitHub ~= </a:t>
            </a:r>
            <a:r>
              <a:rPr lang="en-US" dirty="0" err="1"/>
              <a:t>DropBox</a:t>
            </a:r>
            <a:r>
              <a:rPr lang="en-US" dirty="0"/>
              <a:t>, OneDrive, </a:t>
            </a:r>
            <a:r>
              <a:rPr lang="en-US" dirty="0" err="1"/>
              <a:t>GoogleDrive</a:t>
            </a:r>
            <a:r>
              <a:rPr lang="en-US" dirty="0"/>
              <a:t>, … </a:t>
            </a:r>
          </a:p>
          <a:p>
            <a:r>
              <a:rPr lang="en-US" dirty="0"/>
              <a:t>But, mainly used for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52536-BAAC-4DAD-BF1B-313C024E3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8" y="51114"/>
            <a:ext cx="11746523" cy="67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4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92BF-4BBB-4697-9135-8854AD93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GitHub,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0666-698A-4340-B0EC-AEE3B645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Git/GitHub ~= </a:t>
            </a:r>
            <a:r>
              <a:rPr lang="en-US" dirty="0" err="1"/>
              <a:t>DropBox</a:t>
            </a:r>
            <a:r>
              <a:rPr lang="en-US" dirty="0"/>
              <a:t>, OneDrive, </a:t>
            </a:r>
            <a:r>
              <a:rPr lang="en-US" dirty="0" err="1"/>
              <a:t>GoogleDrive</a:t>
            </a:r>
            <a:r>
              <a:rPr lang="en-US" dirty="0"/>
              <a:t>, … </a:t>
            </a:r>
          </a:p>
          <a:p>
            <a:pPr lvl="1"/>
            <a:r>
              <a:rPr lang="en-US" dirty="0"/>
              <a:t>But, mainly used for code</a:t>
            </a:r>
          </a:p>
          <a:p>
            <a:pPr lvl="2"/>
            <a:r>
              <a:rPr lang="en-US" dirty="0">
                <a:hlinkClick r:id="rId2"/>
              </a:rPr>
              <a:t>What kind of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7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92BF-4BBB-4697-9135-8854AD93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GitHub,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0666-698A-4340-B0EC-AEE3B645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Git/GitHub ~= </a:t>
            </a:r>
            <a:r>
              <a:rPr lang="en-US" dirty="0" err="1"/>
              <a:t>DropBox</a:t>
            </a:r>
            <a:r>
              <a:rPr lang="en-US" dirty="0"/>
              <a:t>, OneDrive, </a:t>
            </a:r>
            <a:r>
              <a:rPr lang="en-US" dirty="0" err="1"/>
              <a:t>GoogleDrive</a:t>
            </a:r>
            <a:r>
              <a:rPr lang="en-US" dirty="0"/>
              <a:t>, … </a:t>
            </a:r>
          </a:p>
          <a:p>
            <a:pPr lvl="1"/>
            <a:r>
              <a:rPr lang="en-US" dirty="0"/>
              <a:t>But, mainly used for code</a:t>
            </a:r>
          </a:p>
          <a:p>
            <a:pPr lvl="1"/>
            <a:r>
              <a:rPr lang="en-US" dirty="0"/>
              <a:t>Folks can work in parallel on a project (think Google Docs / Slides / …)</a:t>
            </a:r>
          </a:p>
          <a:p>
            <a:pPr lvl="2"/>
            <a:r>
              <a:rPr lang="en-US" dirty="0"/>
              <a:t>But, mainly where each project/team member is working on a </a:t>
            </a:r>
            <a:r>
              <a:rPr lang="en-US" b="1" dirty="0"/>
              <a:t>separate</a:t>
            </a:r>
            <a:r>
              <a:rPr lang="en-US" dirty="0"/>
              <a:t> part and not as simultaneous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0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CCB5-3468-42B1-A45E-EAFB3B19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Git / GitHub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EA76-900F-4342-A626-85651D099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 ~= Folder</a:t>
            </a:r>
          </a:p>
          <a:p>
            <a:r>
              <a:rPr lang="en-US" dirty="0"/>
              <a:t>Commit ~= Save my version</a:t>
            </a:r>
          </a:p>
          <a:p>
            <a:pPr lvl="1"/>
            <a:r>
              <a:rPr lang="en-US" dirty="0"/>
              <a:t>Stage ~= Prepare these files for a commit</a:t>
            </a:r>
          </a:p>
          <a:p>
            <a:r>
              <a:rPr lang="en-US" dirty="0"/>
              <a:t>Push ~= Save / update version in repo to match my version</a:t>
            </a:r>
          </a:p>
          <a:p>
            <a:r>
              <a:rPr lang="en-US" dirty="0"/>
              <a:t>Pull ~= Update my version with changes saved to repo</a:t>
            </a:r>
          </a:p>
          <a:p>
            <a:pPr lvl="1"/>
            <a:r>
              <a:rPr lang="en-US" dirty="0"/>
              <a:t>Pull request ~= I made some changes that I think you should incorporate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72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</TotalTime>
  <Words>534</Words>
  <Application>Microsoft Office PowerPoint</Application>
  <PresentationFormat>Widescreen</PresentationFormat>
  <Paragraphs>87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Garamond</vt:lpstr>
      <vt:lpstr>Organic</vt:lpstr>
      <vt:lpstr>Intro to GitHub  &amp; Other Cool Things R Can Do</vt:lpstr>
      <vt:lpstr>PowerPoint Presentation</vt:lpstr>
      <vt:lpstr>Intro to GitHub</vt:lpstr>
      <vt:lpstr>Git and GitHub</vt:lpstr>
      <vt:lpstr>Git and GitHub, cont’d</vt:lpstr>
      <vt:lpstr>Git and GitHub, cont’d</vt:lpstr>
      <vt:lpstr>Git and GitHub, cont’d</vt:lpstr>
      <vt:lpstr>Git and GitHub, cont’d</vt:lpstr>
      <vt:lpstr>Some Git / GitHub Terminology</vt:lpstr>
      <vt:lpstr>Some Git / GitHub Terminology, cont’d</vt:lpstr>
      <vt:lpstr>Some Git / GitHub Terminology, cont’d</vt:lpstr>
      <vt:lpstr>Some Useful (Maybe) Tips</vt:lpstr>
      <vt:lpstr>Using Git/GitHub in Your Workflow</vt:lpstr>
      <vt:lpstr>Example of Workflow</vt:lpstr>
      <vt:lpstr>Other Cool Things R Can Do</vt:lpstr>
      <vt:lpstr>What can I use R / RStudio / RMarkdown for? 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GitHub  &amp; Other Cool Things R Can Do</dc:title>
  <dc:creator>Cody Dailey</dc:creator>
  <cp:lastModifiedBy>Cody Dailey</cp:lastModifiedBy>
  <cp:revision>1</cp:revision>
  <dcterms:created xsi:type="dcterms:W3CDTF">2020-11-16T19:05:48Z</dcterms:created>
  <dcterms:modified xsi:type="dcterms:W3CDTF">2020-11-16T19:10:47Z</dcterms:modified>
</cp:coreProperties>
</file>