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9" r:id="rId9"/>
    <p:sldId id="265" r:id="rId10"/>
    <p:sldId id="270" r:id="rId11"/>
    <p:sldId id="266" r:id="rId12"/>
    <p:sldId id="268" r:id="rId13"/>
    <p:sldId id="267"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A1A2D3-028B-4A69-8CB7-519554F7BDE5}" type="doc">
      <dgm:prSet loTypeId="urn:microsoft.com/office/officeart/2005/8/layout/vList5" loCatId="list" qsTypeId="urn:microsoft.com/office/officeart/2005/8/quickstyle/simple5" qsCatId="simple" csTypeId="urn:microsoft.com/office/officeart/2005/8/colors/colorful2" csCatId="colorful"/>
      <dgm:spPr/>
      <dgm:t>
        <a:bodyPr/>
        <a:lstStyle/>
        <a:p>
          <a:endParaRPr lang="en-US"/>
        </a:p>
      </dgm:t>
    </dgm:pt>
    <dgm:pt modelId="{E79D0724-DD84-4559-BDAE-3C268263ACEB}">
      <dgm:prSet/>
      <dgm:spPr/>
      <dgm:t>
        <a:bodyPr/>
        <a:lstStyle/>
        <a:p>
          <a:r>
            <a:rPr lang="en-US"/>
            <a:t>Introduction</a:t>
          </a:r>
        </a:p>
      </dgm:t>
    </dgm:pt>
    <dgm:pt modelId="{E9BD0838-F429-4EC2-BC02-EFAFD90029EB}" type="parTrans" cxnId="{6107268E-BBCC-4200-9F96-AED52B4FF222}">
      <dgm:prSet/>
      <dgm:spPr/>
      <dgm:t>
        <a:bodyPr/>
        <a:lstStyle/>
        <a:p>
          <a:endParaRPr lang="en-US"/>
        </a:p>
      </dgm:t>
    </dgm:pt>
    <dgm:pt modelId="{8A4A6BD1-8A91-49FA-A5A1-8D6D17870C9D}" type="sibTrans" cxnId="{6107268E-BBCC-4200-9F96-AED52B4FF222}">
      <dgm:prSet/>
      <dgm:spPr/>
      <dgm:t>
        <a:bodyPr/>
        <a:lstStyle/>
        <a:p>
          <a:endParaRPr lang="en-US"/>
        </a:p>
      </dgm:t>
    </dgm:pt>
    <dgm:pt modelId="{EBFFBF81-BE92-4A2D-888D-9F68475B71CB}">
      <dgm:prSet/>
      <dgm:spPr/>
      <dgm:t>
        <a:bodyPr/>
        <a:lstStyle/>
        <a:p>
          <a:r>
            <a:rPr lang="en-US"/>
            <a:t>Exploratory Data Analysis</a:t>
          </a:r>
        </a:p>
      </dgm:t>
    </dgm:pt>
    <dgm:pt modelId="{8A0EC709-BEFE-49B7-9A0C-4D70D442375A}" type="parTrans" cxnId="{C8ADD1ED-E1C1-4050-841A-0EE370A237EB}">
      <dgm:prSet/>
      <dgm:spPr/>
      <dgm:t>
        <a:bodyPr/>
        <a:lstStyle/>
        <a:p>
          <a:endParaRPr lang="en-US"/>
        </a:p>
      </dgm:t>
    </dgm:pt>
    <dgm:pt modelId="{B259C3C0-8962-4D1B-87C2-6F50669BA2EB}" type="sibTrans" cxnId="{C8ADD1ED-E1C1-4050-841A-0EE370A237EB}">
      <dgm:prSet/>
      <dgm:spPr/>
      <dgm:t>
        <a:bodyPr/>
        <a:lstStyle/>
        <a:p>
          <a:endParaRPr lang="en-US"/>
        </a:p>
      </dgm:t>
    </dgm:pt>
    <dgm:pt modelId="{A0A6CFCB-FA48-4FA7-825F-95D0AEF697A9}">
      <dgm:prSet/>
      <dgm:spPr/>
      <dgm:t>
        <a:bodyPr/>
        <a:lstStyle/>
        <a:p>
          <a:r>
            <a:rPr lang="en-US"/>
            <a:t>Classification</a:t>
          </a:r>
        </a:p>
      </dgm:t>
    </dgm:pt>
    <dgm:pt modelId="{4C852AEC-1939-41D0-8FE1-8AE8BA5AFD44}" type="parTrans" cxnId="{20F1E4A0-3A50-45F3-928F-C5B428103A70}">
      <dgm:prSet/>
      <dgm:spPr/>
      <dgm:t>
        <a:bodyPr/>
        <a:lstStyle/>
        <a:p>
          <a:endParaRPr lang="en-US"/>
        </a:p>
      </dgm:t>
    </dgm:pt>
    <dgm:pt modelId="{3E670928-A1FF-42D7-8E11-5CDAAE17128F}" type="sibTrans" cxnId="{20F1E4A0-3A50-45F3-928F-C5B428103A70}">
      <dgm:prSet/>
      <dgm:spPr/>
      <dgm:t>
        <a:bodyPr/>
        <a:lstStyle/>
        <a:p>
          <a:endParaRPr lang="en-US"/>
        </a:p>
      </dgm:t>
    </dgm:pt>
    <dgm:pt modelId="{F41E73A5-E27B-4087-AF56-24F495015B77}">
      <dgm:prSet/>
      <dgm:spPr/>
      <dgm:t>
        <a:bodyPr/>
        <a:lstStyle/>
        <a:p>
          <a:r>
            <a:rPr lang="en-US"/>
            <a:t>Logistic Regression</a:t>
          </a:r>
        </a:p>
      </dgm:t>
    </dgm:pt>
    <dgm:pt modelId="{1A76419E-8D40-4887-A688-11D0B14D7292}" type="parTrans" cxnId="{422C614D-A588-4352-A487-93BDB3240CC9}">
      <dgm:prSet/>
      <dgm:spPr/>
      <dgm:t>
        <a:bodyPr/>
        <a:lstStyle/>
        <a:p>
          <a:endParaRPr lang="en-US"/>
        </a:p>
      </dgm:t>
    </dgm:pt>
    <dgm:pt modelId="{06BFDCCE-395D-4D47-B037-C04F7D035D7D}" type="sibTrans" cxnId="{422C614D-A588-4352-A487-93BDB3240CC9}">
      <dgm:prSet/>
      <dgm:spPr/>
      <dgm:t>
        <a:bodyPr/>
        <a:lstStyle/>
        <a:p>
          <a:endParaRPr lang="en-US"/>
        </a:p>
      </dgm:t>
    </dgm:pt>
    <dgm:pt modelId="{38C35939-DBB8-4E72-995F-0F69E3D34FC6}">
      <dgm:prSet/>
      <dgm:spPr/>
      <dgm:t>
        <a:bodyPr/>
        <a:lstStyle/>
        <a:p>
          <a:r>
            <a:rPr lang="en-US"/>
            <a:t>Random Forest Classifier</a:t>
          </a:r>
        </a:p>
      </dgm:t>
    </dgm:pt>
    <dgm:pt modelId="{F609486B-523E-4A23-BE2A-E5625E6BEE32}" type="parTrans" cxnId="{916C9320-44C1-4004-AD95-713BD2769A53}">
      <dgm:prSet/>
      <dgm:spPr/>
      <dgm:t>
        <a:bodyPr/>
        <a:lstStyle/>
        <a:p>
          <a:endParaRPr lang="en-US"/>
        </a:p>
      </dgm:t>
    </dgm:pt>
    <dgm:pt modelId="{FA8E0904-5384-46A0-958D-294F16E2A961}" type="sibTrans" cxnId="{916C9320-44C1-4004-AD95-713BD2769A53}">
      <dgm:prSet/>
      <dgm:spPr/>
      <dgm:t>
        <a:bodyPr/>
        <a:lstStyle/>
        <a:p>
          <a:endParaRPr lang="en-US"/>
        </a:p>
      </dgm:t>
    </dgm:pt>
    <dgm:pt modelId="{066BB90B-917B-4F6A-9ACB-498BE009CB60}">
      <dgm:prSet/>
      <dgm:spPr/>
      <dgm:t>
        <a:bodyPr/>
        <a:lstStyle/>
        <a:p>
          <a:r>
            <a:rPr lang="en-US"/>
            <a:t>Predictions</a:t>
          </a:r>
        </a:p>
      </dgm:t>
    </dgm:pt>
    <dgm:pt modelId="{26F62FE1-5113-42D8-9CB9-7A265FCD8909}" type="parTrans" cxnId="{7CB12EE6-9952-4B00-87E3-D1C17F7FEB89}">
      <dgm:prSet/>
      <dgm:spPr/>
      <dgm:t>
        <a:bodyPr/>
        <a:lstStyle/>
        <a:p>
          <a:endParaRPr lang="en-US"/>
        </a:p>
      </dgm:t>
    </dgm:pt>
    <dgm:pt modelId="{65102110-AC87-4F3A-86CD-561E24842A28}" type="sibTrans" cxnId="{7CB12EE6-9952-4B00-87E3-D1C17F7FEB89}">
      <dgm:prSet/>
      <dgm:spPr/>
      <dgm:t>
        <a:bodyPr/>
        <a:lstStyle/>
        <a:p>
          <a:endParaRPr lang="en-US"/>
        </a:p>
      </dgm:t>
    </dgm:pt>
    <dgm:pt modelId="{6C43D8A4-BE4D-4CB1-8A00-918F67E90E8F}">
      <dgm:prSet/>
      <dgm:spPr/>
      <dgm:t>
        <a:bodyPr/>
        <a:lstStyle/>
        <a:p>
          <a:r>
            <a:rPr lang="en-US"/>
            <a:t>Conclusions</a:t>
          </a:r>
        </a:p>
      </dgm:t>
    </dgm:pt>
    <dgm:pt modelId="{BB6A8D8F-8C4C-4E5B-AE89-0326F325A2E2}" type="parTrans" cxnId="{F87E8987-05FA-4F0E-846E-E0CE1F29D54A}">
      <dgm:prSet/>
      <dgm:spPr/>
      <dgm:t>
        <a:bodyPr/>
        <a:lstStyle/>
        <a:p>
          <a:endParaRPr lang="en-US"/>
        </a:p>
      </dgm:t>
    </dgm:pt>
    <dgm:pt modelId="{4E15D683-95FA-45F3-81FF-07304A078AC1}" type="sibTrans" cxnId="{F87E8987-05FA-4F0E-846E-E0CE1F29D54A}">
      <dgm:prSet/>
      <dgm:spPr/>
      <dgm:t>
        <a:bodyPr/>
        <a:lstStyle/>
        <a:p>
          <a:endParaRPr lang="en-US"/>
        </a:p>
      </dgm:t>
    </dgm:pt>
    <dgm:pt modelId="{877DE578-CD6F-45AD-B541-A6C840018069}" type="pres">
      <dgm:prSet presAssocID="{CDA1A2D3-028B-4A69-8CB7-519554F7BDE5}" presName="Name0" presStyleCnt="0">
        <dgm:presLayoutVars>
          <dgm:dir/>
          <dgm:animLvl val="lvl"/>
          <dgm:resizeHandles val="exact"/>
        </dgm:presLayoutVars>
      </dgm:prSet>
      <dgm:spPr/>
    </dgm:pt>
    <dgm:pt modelId="{AADC9E51-6484-4B6F-9C78-9DB13D7D829F}" type="pres">
      <dgm:prSet presAssocID="{E79D0724-DD84-4559-BDAE-3C268263ACEB}" presName="linNode" presStyleCnt="0"/>
      <dgm:spPr/>
    </dgm:pt>
    <dgm:pt modelId="{7C7729A3-AC89-4479-9660-746FBE771C12}" type="pres">
      <dgm:prSet presAssocID="{E79D0724-DD84-4559-BDAE-3C268263ACEB}" presName="parentText" presStyleLbl="node1" presStyleIdx="0" presStyleCnt="5">
        <dgm:presLayoutVars>
          <dgm:chMax val="1"/>
          <dgm:bulletEnabled val="1"/>
        </dgm:presLayoutVars>
      </dgm:prSet>
      <dgm:spPr/>
    </dgm:pt>
    <dgm:pt modelId="{5D2CB774-77B4-46FE-B1BB-17CAF20A199E}" type="pres">
      <dgm:prSet presAssocID="{8A4A6BD1-8A91-49FA-A5A1-8D6D17870C9D}" presName="sp" presStyleCnt="0"/>
      <dgm:spPr/>
    </dgm:pt>
    <dgm:pt modelId="{37054848-CAE2-4288-9CB8-B9B155CA2E24}" type="pres">
      <dgm:prSet presAssocID="{EBFFBF81-BE92-4A2D-888D-9F68475B71CB}" presName="linNode" presStyleCnt="0"/>
      <dgm:spPr/>
    </dgm:pt>
    <dgm:pt modelId="{7FA7FBBC-2ACD-42DA-8641-B55CE1E889B4}" type="pres">
      <dgm:prSet presAssocID="{EBFFBF81-BE92-4A2D-888D-9F68475B71CB}" presName="parentText" presStyleLbl="node1" presStyleIdx="1" presStyleCnt="5">
        <dgm:presLayoutVars>
          <dgm:chMax val="1"/>
          <dgm:bulletEnabled val="1"/>
        </dgm:presLayoutVars>
      </dgm:prSet>
      <dgm:spPr/>
    </dgm:pt>
    <dgm:pt modelId="{5B6E13AE-E94D-4F63-B552-F9AA927AF3B9}" type="pres">
      <dgm:prSet presAssocID="{B259C3C0-8962-4D1B-87C2-6F50669BA2EB}" presName="sp" presStyleCnt="0"/>
      <dgm:spPr/>
    </dgm:pt>
    <dgm:pt modelId="{19FAE7C8-2707-45E6-B799-1EC7D0901784}" type="pres">
      <dgm:prSet presAssocID="{A0A6CFCB-FA48-4FA7-825F-95D0AEF697A9}" presName="linNode" presStyleCnt="0"/>
      <dgm:spPr/>
    </dgm:pt>
    <dgm:pt modelId="{80A81451-38A5-4276-8DC2-D85BDF2C27CA}" type="pres">
      <dgm:prSet presAssocID="{A0A6CFCB-FA48-4FA7-825F-95D0AEF697A9}" presName="parentText" presStyleLbl="node1" presStyleIdx="2" presStyleCnt="5">
        <dgm:presLayoutVars>
          <dgm:chMax val="1"/>
          <dgm:bulletEnabled val="1"/>
        </dgm:presLayoutVars>
      </dgm:prSet>
      <dgm:spPr/>
    </dgm:pt>
    <dgm:pt modelId="{8FC9BF63-533C-4B7B-B66E-353499370E84}" type="pres">
      <dgm:prSet presAssocID="{A0A6CFCB-FA48-4FA7-825F-95D0AEF697A9}" presName="descendantText" presStyleLbl="alignAccFollowNode1" presStyleIdx="0" presStyleCnt="1">
        <dgm:presLayoutVars>
          <dgm:bulletEnabled val="1"/>
        </dgm:presLayoutVars>
      </dgm:prSet>
      <dgm:spPr/>
    </dgm:pt>
    <dgm:pt modelId="{C04B6EFD-C1F9-467B-973C-B6E685B512CA}" type="pres">
      <dgm:prSet presAssocID="{3E670928-A1FF-42D7-8E11-5CDAAE17128F}" presName="sp" presStyleCnt="0"/>
      <dgm:spPr/>
    </dgm:pt>
    <dgm:pt modelId="{3E27B421-2C1F-4463-8AB8-9D38EBF4F595}" type="pres">
      <dgm:prSet presAssocID="{066BB90B-917B-4F6A-9ACB-498BE009CB60}" presName="linNode" presStyleCnt="0"/>
      <dgm:spPr/>
    </dgm:pt>
    <dgm:pt modelId="{73135E43-3012-42BB-8B4C-E5409297C629}" type="pres">
      <dgm:prSet presAssocID="{066BB90B-917B-4F6A-9ACB-498BE009CB60}" presName="parentText" presStyleLbl="node1" presStyleIdx="3" presStyleCnt="5">
        <dgm:presLayoutVars>
          <dgm:chMax val="1"/>
          <dgm:bulletEnabled val="1"/>
        </dgm:presLayoutVars>
      </dgm:prSet>
      <dgm:spPr/>
    </dgm:pt>
    <dgm:pt modelId="{C1E0BFB0-6006-4B8D-B57F-863FF2B330B1}" type="pres">
      <dgm:prSet presAssocID="{65102110-AC87-4F3A-86CD-561E24842A28}" presName="sp" presStyleCnt="0"/>
      <dgm:spPr/>
    </dgm:pt>
    <dgm:pt modelId="{29BD4E9F-E6C0-4940-86FA-9D2AE4E6EF00}" type="pres">
      <dgm:prSet presAssocID="{6C43D8A4-BE4D-4CB1-8A00-918F67E90E8F}" presName="linNode" presStyleCnt="0"/>
      <dgm:spPr/>
    </dgm:pt>
    <dgm:pt modelId="{9DC7C1DE-FDFB-473B-A7EB-661B9C055573}" type="pres">
      <dgm:prSet presAssocID="{6C43D8A4-BE4D-4CB1-8A00-918F67E90E8F}" presName="parentText" presStyleLbl="node1" presStyleIdx="4" presStyleCnt="5">
        <dgm:presLayoutVars>
          <dgm:chMax val="1"/>
          <dgm:bulletEnabled val="1"/>
        </dgm:presLayoutVars>
      </dgm:prSet>
      <dgm:spPr/>
    </dgm:pt>
  </dgm:ptLst>
  <dgm:cxnLst>
    <dgm:cxn modelId="{8B5CC311-035A-4202-B680-29138F724BB4}" type="presOf" srcId="{A0A6CFCB-FA48-4FA7-825F-95D0AEF697A9}" destId="{80A81451-38A5-4276-8DC2-D85BDF2C27CA}" srcOrd="0" destOrd="0" presId="urn:microsoft.com/office/officeart/2005/8/layout/vList5"/>
    <dgm:cxn modelId="{CBE3EB14-5BEB-4B07-9CA3-812A9E3B6450}" type="presOf" srcId="{38C35939-DBB8-4E72-995F-0F69E3D34FC6}" destId="{8FC9BF63-533C-4B7B-B66E-353499370E84}" srcOrd="0" destOrd="1" presId="urn:microsoft.com/office/officeart/2005/8/layout/vList5"/>
    <dgm:cxn modelId="{916C9320-44C1-4004-AD95-713BD2769A53}" srcId="{A0A6CFCB-FA48-4FA7-825F-95D0AEF697A9}" destId="{38C35939-DBB8-4E72-995F-0F69E3D34FC6}" srcOrd="1" destOrd="0" parTransId="{F609486B-523E-4A23-BE2A-E5625E6BEE32}" sibTransId="{FA8E0904-5384-46A0-958D-294F16E2A961}"/>
    <dgm:cxn modelId="{BBDACC29-6A66-497C-B896-CD4A400FE0BE}" type="presOf" srcId="{066BB90B-917B-4F6A-9ACB-498BE009CB60}" destId="{73135E43-3012-42BB-8B4C-E5409297C629}" srcOrd="0" destOrd="0" presId="urn:microsoft.com/office/officeart/2005/8/layout/vList5"/>
    <dgm:cxn modelId="{422C614D-A588-4352-A487-93BDB3240CC9}" srcId="{A0A6CFCB-FA48-4FA7-825F-95D0AEF697A9}" destId="{F41E73A5-E27B-4087-AF56-24F495015B77}" srcOrd="0" destOrd="0" parTransId="{1A76419E-8D40-4887-A688-11D0B14D7292}" sibTransId="{06BFDCCE-395D-4D47-B037-C04F7D035D7D}"/>
    <dgm:cxn modelId="{99420C71-6336-4589-B71C-0556D6E122C4}" type="presOf" srcId="{CDA1A2D3-028B-4A69-8CB7-519554F7BDE5}" destId="{877DE578-CD6F-45AD-B541-A6C840018069}" srcOrd="0" destOrd="0" presId="urn:microsoft.com/office/officeart/2005/8/layout/vList5"/>
    <dgm:cxn modelId="{CCE67275-5DDD-4368-B047-7361587A656B}" type="presOf" srcId="{6C43D8A4-BE4D-4CB1-8A00-918F67E90E8F}" destId="{9DC7C1DE-FDFB-473B-A7EB-661B9C055573}" srcOrd="0" destOrd="0" presId="urn:microsoft.com/office/officeart/2005/8/layout/vList5"/>
    <dgm:cxn modelId="{F87E8987-05FA-4F0E-846E-E0CE1F29D54A}" srcId="{CDA1A2D3-028B-4A69-8CB7-519554F7BDE5}" destId="{6C43D8A4-BE4D-4CB1-8A00-918F67E90E8F}" srcOrd="4" destOrd="0" parTransId="{BB6A8D8F-8C4C-4E5B-AE89-0326F325A2E2}" sibTransId="{4E15D683-95FA-45F3-81FF-07304A078AC1}"/>
    <dgm:cxn modelId="{D46CCB88-98DD-4928-B40E-3F4B26E79945}" type="presOf" srcId="{E79D0724-DD84-4559-BDAE-3C268263ACEB}" destId="{7C7729A3-AC89-4479-9660-746FBE771C12}" srcOrd="0" destOrd="0" presId="urn:microsoft.com/office/officeart/2005/8/layout/vList5"/>
    <dgm:cxn modelId="{6107268E-BBCC-4200-9F96-AED52B4FF222}" srcId="{CDA1A2D3-028B-4A69-8CB7-519554F7BDE5}" destId="{E79D0724-DD84-4559-BDAE-3C268263ACEB}" srcOrd="0" destOrd="0" parTransId="{E9BD0838-F429-4EC2-BC02-EFAFD90029EB}" sibTransId="{8A4A6BD1-8A91-49FA-A5A1-8D6D17870C9D}"/>
    <dgm:cxn modelId="{20F1E4A0-3A50-45F3-928F-C5B428103A70}" srcId="{CDA1A2D3-028B-4A69-8CB7-519554F7BDE5}" destId="{A0A6CFCB-FA48-4FA7-825F-95D0AEF697A9}" srcOrd="2" destOrd="0" parTransId="{4C852AEC-1939-41D0-8FE1-8AE8BA5AFD44}" sibTransId="{3E670928-A1FF-42D7-8E11-5CDAAE17128F}"/>
    <dgm:cxn modelId="{B62F36C4-89AD-4A68-BB46-3155C67F6C6E}" type="presOf" srcId="{F41E73A5-E27B-4087-AF56-24F495015B77}" destId="{8FC9BF63-533C-4B7B-B66E-353499370E84}" srcOrd="0" destOrd="0" presId="urn:microsoft.com/office/officeart/2005/8/layout/vList5"/>
    <dgm:cxn modelId="{7CB12EE6-9952-4B00-87E3-D1C17F7FEB89}" srcId="{CDA1A2D3-028B-4A69-8CB7-519554F7BDE5}" destId="{066BB90B-917B-4F6A-9ACB-498BE009CB60}" srcOrd="3" destOrd="0" parTransId="{26F62FE1-5113-42D8-9CB9-7A265FCD8909}" sibTransId="{65102110-AC87-4F3A-86CD-561E24842A28}"/>
    <dgm:cxn modelId="{C8ADD1ED-E1C1-4050-841A-0EE370A237EB}" srcId="{CDA1A2D3-028B-4A69-8CB7-519554F7BDE5}" destId="{EBFFBF81-BE92-4A2D-888D-9F68475B71CB}" srcOrd="1" destOrd="0" parTransId="{8A0EC709-BEFE-49B7-9A0C-4D70D442375A}" sibTransId="{B259C3C0-8962-4D1B-87C2-6F50669BA2EB}"/>
    <dgm:cxn modelId="{1B6A24F3-49C2-48AC-8F9A-9C414BA35F7D}" type="presOf" srcId="{EBFFBF81-BE92-4A2D-888D-9F68475B71CB}" destId="{7FA7FBBC-2ACD-42DA-8641-B55CE1E889B4}" srcOrd="0" destOrd="0" presId="urn:microsoft.com/office/officeart/2005/8/layout/vList5"/>
    <dgm:cxn modelId="{17A97577-53EB-4C32-A726-FC36DEDBF84B}" type="presParOf" srcId="{877DE578-CD6F-45AD-B541-A6C840018069}" destId="{AADC9E51-6484-4B6F-9C78-9DB13D7D829F}" srcOrd="0" destOrd="0" presId="urn:microsoft.com/office/officeart/2005/8/layout/vList5"/>
    <dgm:cxn modelId="{2416313C-9502-47E2-B954-C00837C5CA65}" type="presParOf" srcId="{AADC9E51-6484-4B6F-9C78-9DB13D7D829F}" destId="{7C7729A3-AC89-4479-9660-746FBE771C12}" srcOrd="0" destOrd="0" presId="urn:microsoft.com/office/officeart/2005/8/layout/vList5"/>
    <dgm:cxn modelId="{78B1937C-31DC-4149-BA26-F291CD2B8F61}" type="presParOf" srcId="{877DE578-CD6F-45AD-B541-A6C840018069}" destId="{5D2CB774-77B4-46FE-B1BB-17CAF20A199E}" srcOrd="1" destOrd="0" presId="urn:microsoft.com/office/officeart/2005/8/layout/vList5"/>
    <dgm:cxn modelId="{8604AF57-C578-44BA-8E1C-91699366373E}" type="presParOf" srcId="{877DE578-CD6F-45AD-B541-A6C840018069}" destId="{37054848-CAE2-4288-9CB8-B9B155CA2E24}" srcOrd="2" destOrd="0" presId="urn:microsoft.com/office/officeart/2005/8/layout/vList5"/>
    <dgm:cxn modelId="{5AD0BCE9-8886-456C-A398-23C6BEF4EC26}" type="presParOf" srcId="{37054848-CAE2-4288-9CB8-B9B155CA2E24}" destId="{7FA7FBBC-2ACD-42DA-8641-B55CE1E889B4}" srcOrd="0" destOrd="0" presId="urn:microsoft.com/office/officeart/2005/8/layout/vList5"/>
    <dgm:cxn modelId="{71164AC1-A444-4F94-8C83-D6A51F9940EE}" type="presParOf" srcId="{877DE578-CD6F-45AD-B541-A6C840018069}" destId="{5B6E13AE-E94D-4F63-B552-F9AA927AF3B9}" srcOrd="3" destOrd="0" presId="urn:microsoft.com/office/officeart/2005/8/layout/vList5"/>
    <dgm:cxn modelId="{DCC4100E-5B28-4256-B7BA-C48E514318AA}" type="presParOf" srcId="{877DE578-CD6F-45AD-B541-A6C840018069}" destId="{19FAE7C8-2707-45E6-B799-1EC7D0901784}" srcOrd="4" destOrd="0" presId="urn:microsoft.com/office/officeart/2005/8/layout/vList5"/>
    <dgm:cxn modelId="{166F9430-E0FD-4D52-9B43-1411CC392A28}" type="presParOf" srcId="{19FAE7C8-2707-45E6-B799-1EC7D0901784}" destId="{80A81451-38A5-4276-8DC2-D85BDF2C27CA}" srcOrd="0" destOrd="0" presId="urn:microsoft.com/office/officeart/2005/8/layout/vList5"/>
    <dgm:cxn modelId="{F0EE1B71-1937-4AB7-84DA-9436CC068C33}" type="presParOf" srcId="{19FAE7C8-2707-45E6-B799-1EC7D0901784}" destId="{8FC9BF63-533C-4B7B-B66E-353499370E84}" srcOrd="1" destOrd="0" presId="urn:microsoft.com/office/officeart/2005/8/layout/vList5"/>
    <dgm:cxn modelId="{8A4ED959-85BA-4D82-890A-4C11ACD9E304}" type="presParOf" srcId="{877DE578-CD6F-45AD-B541-A6C840018069}" destId="{C04B6EFD-C1F9-467B-973C-B6E685B512CA}" srcOrd="5" destOrd="0" presId="urn:microsoft.com/office/officeart/2005/8/layout/vList5"/>
    <dgm:cxn modelId="{3CBA9CD6-7BD1-4E1E-B3C1-3E7E38B6AA82}" type="presParOf" srcId="{877DE578-CD6F-45AD-B541-A6C840018069}" destId="{3E27B421-2C1F-4463-8AB8-9D38EBF4F595}" srcOrd="6" destOrd="0" presId="urn:microsoft.com/office/officeart/2005/8/layout/vList5"/>
    <dgm:cxn modelId="{BAEC5EAB-B118-4C7E-AEBF-D0694110DCEA}" type="presParOf" srcId="{3E27B421-2C1F-4463-8AB8-9D38EBF4F595}" destId="{73135E43-3012-42BB-8B4C-E5409297C629}" srcOrd="0" destOrd="0" presId="urn:microsoft.com/office/officeart/2005/8/layout/vList5"/>
    <dgm:cxn modelId="{4609CFF1-946F-4F6F-907B-E5BD77CE95C6}" type="presParOf" srcId="{877DE578-CD6F-45AD-B541-A6C840018069}" destId="{C1E0BFB0-6006-4B8D-B57F-863FF2B330B1}" srcOrd="7" destOrd="0" presId="urn:microsoft.com/office/officeart/2005/8/layout/vList5"/>
    <dgm:cxn modelId="{D9CE2236-B995-40EF-A624-81D6DCD6B037}" type="presParOf" srcId="{877DE578-CD6F-45AD-B541-A6C840018069}" destId="{29BD4E9F-E6C0-4940-86FA-9D2AE4E6EF00}" srcOrd="8" destOrd="0" presId="urn:microsoft.com/office/officeart/2005/8/layout/vList5"/>
    <dgm:cxn modelId="{07AEF959-92B0-4A08-A708-D38F79AF4A51}" type="presParOf" srcId="{29BD4E9F-E6C0-4940-86FA-9D2AE4E6EF00}" destId="{9DC7C1DE-FDFB-473B-A7EB-661B9C055573}"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729A3-AC89-4479-9660-746FBE771C12}">
      <dsp:nvSpPr>
        <dsp:cNvPr id="0" name=""/>
        <dsp:cNvSpPr/>
      </dsp:nvSpPr>
      <dsp:spPr>
        <a:xfrm>
          <a:off x="0" y="1912"/>
          <a:ext cx="1941609" cy="8360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Introduction</a:t>
          </a:r>
        </a:p>
      </dsp:txBody>
      <dsp:txXfrm>
        <a:off x="40813" y="42725"/>
        <a:ext cx="1859983" cy="754434"/>
      </dsp:txXfrm>
    </dsp:sp>
    <dsp:sp modelId="{7FA7FBBC-2ACD-42DA-8641-B55CE1E889B4}">
      <dsp:nvSpPr>
        <dsp:cNvPr id="0" name=""/>
        <dsp:cNvSpPr/>
      </dsp:nvSpPr>
      <dsp:spPr>
        <a:xfrm>
          <a:off x="0" y="879775"/>
          <a:ext cx="1941609" cy="836060"/>
        </a:xfrm>
        <a:prstGeom prst="roundRect">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Exploratory Data Analysis</a:t>
          </a:r>
        </a:p>
      </dsp:txBody>
      <dsp:txXfrm>
        <a:off x="40813" y="920588"/>
        <a:ext cx="1859983" cy="754434"/>
      </dsp:txXfrm>
    </dsp:sp>
    <dsp:sp modelId="{8FC9BF63-533C-4B7B-B66E-353499370E84}">
      <dsp:nvSpPr>
        <dsp:cNvPr id="0" name=""/>
        <dsp:cNvSpPr/>
      </dsp:nvSpPr>
      <dsp:spPr>
        <a:xfrm rot="5400000">
          <a:off x="3333061" y="449793"/>
          <a:ext cx="668848" cy="3451751"/>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Logistic Regression</a:t>
          </a:r>
        </a:p>
        <a:p>
          <a:pPr marL="171450" lvl="1" indent="-171450" algn="l" defTabSz="755650">
            <a:lnSpc>
              <a:spcPct val="90000"/>
            </a:lnSpc>
            <a:spcBef>
              <a:spcPct val="0"/>
            </a:spcBef>
            <a:spcAft>
              <a:spcPct val="15000"/>
            </a:spcAft>
            <a:buChar char="•"/>
          </a:pPr>
          <a:r>
            <a:rPr lang="en-US" sz="1700" kern="1200"/>
            <a:t>Random Forest Classifier</a:t>
          </a:r>
        </a:p>
      </dsp:txBody>
      <dsp:txXfrm rot="-5400000">
        <a:off x="1941610" y="1873894"/>
        <a:ext cx="3419101" cy="603548"/>
      </dsp:txXfrm>
    </dsp:sp>
    <dsp:sp modelId="{80A81451-38A5-4276-8DC2-D85BDF2C27CA}">
      <dsp:nvSpPr>
        <dsp:cNvPr id="0" name=""/>
        <dsp:cNvSpPr/>
      </dsp:nvSpPr>
      <dsp:spPr>
        <a:xfrm>
          <a:off x="0" y="1757638"/>
          <a:ext cx="1941609" cy="83606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Classification</a:t>
          </a:r>
        </a:p>
      </dsp:txBody>
      <dsp:txXfrm>
        <a:off x="40813" y="1798451"/>
        <a:ext cx="1859983" cy="754434"/>
      </dsp:txXfrm>
    </dsp:sp>
    <dsp:sp modelId="{73135E43-3012-42BB-8B4C-E5409297C629}">
      <dsp:nvSpPr>
        <dsp:cNvPr id="0" name=""/>
        <dsp:cNvSpPr/>
      </dsp:nvSpPr>
      <dsp:spPr>
        <a:xfrm>
          <a:off x="0" y="2635502"/>
          <a:ext cx="1941609" cy="836060"/>
        </a:xfrm>
        <a:prstGeom prst="roundRect">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Predictions</a:t>
          </a:r>
        </a:p>
      </dsp:txBody>
      <dsp:txXfrm>
        <a:off x="40813" y="2676315"/>
        <a:ext cx="1859983" cy="754434"/>
      </dsp:txXfrm>
    </dsp:sp>
    <dsp:sp modelId="{9DC7C1DE-FDFB-473B-A7EB-661B9C055573}">
      <dsp:nvSpPr>
        <dsp:cNvPr id="0" name=""/>
        <dsp:cNvSpPr/>
      </dsp:nvSpPr>
      <dsp:spPr>
        <a:xfrm>
          <a:off x="0" y="3513365"/>
          <a:ext cx="1941609" cy="83606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Conclusions</a:t>
          </a:r>
        </a:p>
      </dsp:txBody>
      <dsp:txXfrm>
        <a:off x="40813" y="3554178"/>
        <a:ext cx="1859983" cy="75443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52292-F5F2-4F0E-B460-C67CCCF853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0CE424-1D62-4D15-925B-38B9823AA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656605-5C98-4AE4-9B1C-487D0B4E4A34}"/>
              </a:ext>
            </a:extLst>
          </p:cNvPr>
          <p:cNvSpPr>
            <a:spLocks noGrp="1"/>
          </p:cNvSpPr>
          <p:nvPr>
            <p:ph type="dt" sz="half" idx="10"/>
          </p:nvPr>
        </p:nvSpPr>
        <p:spPr/>
        <p:txBody>
          <a:bodyPr/>
          <a:lstStyle/>
          <a:p>
            <a:fld id="{181D1832-DB36-4893-924C-91A693F77EA8}" type="datetimeFigureOut">
              <a:rPr lang="en-US" smtClean="0"/>
              <a:t>4/13/2021</a:t>
            </a:fld>
            <a:endParaRPr lang="en-US"/>
          </a:p>
        </p:txBody>
      </p:sp>
      <p:sp>
        <p:nvSpPr>
          <p:cNvPr id="5" name="Footer Placeholder 4">
            <a:extLst>
              <a:ext uri="{FF2B5EF4-FFF2-40B4-BE49-F238E27FC236}">
                <a16:creationId xmlns:a16="http://schemas.microsoft.com/office/drawing/2014/main" id="{10661AA3-F08B-48BC-87B0-C7918F0CC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F7322-D052-4C79-9E98-5A47937D37F7}"/>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1878960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3A92-9C70-48C8-BFEA-4BC979F54C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8EC757-70A4-4C2C-81AC-E6BC0598BC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4740C-8E4C-4534-A29E-6CDFFE69E76A}"/>
              </a:ext>
            </a:extLst>
          </p:cNvPr>
          <p:cNvSpPr>
            <a:spLocks noGrp="1"/>
          </p:cNvSpPr>
          <p:nvPr>
            <p:ph type="dt" sz="half" idx="10"/>
          </p:nvPr>
        </p:nvSpPr>
        <p:spPr/>
        <p:txBody>
          <a:bodyPr/>
          <a:lstStyle/>
          <a:p>
            <a:fld id="{181D1832-DB36-4893-924C-91A693F77EA8}" type="datetimeFigureOut">
              <a:rPr lang="en-US" smtClean="0"/>
              <a:t>4/13/2021</a:t>
            </a:fld>
            <a:endParaRPr lang="en-US"/>
          </a:p>
        </p:txBody>
      </p:sp>
      <p:sp>
        <p:nvSpPr>
          <p:cNvPr id="5" name="Footer Placeholder 4">
            <a:extLst>
              <a:ext uri="{FF2B5EF4-FFF2-40B4-BE49-F238E27FC236}">
                <a16:creationId xmlns:a16="http://schemas.microsoft.com/office/drawing/2014/main" id="{319D9AE8-E4DD-4601-AD23-DE62DF79E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AB2D3-3E16-4291-9F4E-0B3723A833C7}"/>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1396341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2144F3-1BB0-49DD-8D00-8AF4D27F69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F43C15-FE8D-4423-B7CB-0264AB2F06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F818D-62D8-4954-8275-75EB2A319181}"/>
              </a:ext>
            </a:extLst>
          </p:cNvPr>
          <p:cNvSpPr>
            <a:spLocks noGrp="1"/>
          </p:cNvSpPr>
          <p:nvPr>
            <p:ph type="dt" sz="half" idx="10"/>
          </p:nvPr>
        </p:nvSpPr>
        <p:spPr/>
        <p:txBody>
          <a:bodyPr/>
          <a:lstStyle/>
          <a:p>
            <a:fld id="{181D1832-DB36-4893-924C-91A693F77EA8}" type="datetimeFigureOut">
              <a:rPr lang="en-US" smtClean="0"/>
              <a:t>4/13/2021</a:t>
            </a:fld>
            <a:endParaRPr lang="en-US"/>
          </a:p>
        </p:txBody>
      </p:sp>
      <p:sp>
        <p:nvSpPr>
          <p:cNvPr id="5" name="Footer Placeholder 4">
            <a:extLst>
              <a:ext uri="{FF2B5EF4-FFF2-40B4-BE49-F238E27FC236}">
                <a16:creationId xmlns:a16="http://schemas.microsoft.com/office/drawing/2014/main" id="{3D099D2D-1719-4EF5-9CFB-78A7F32CC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AF6AE-9DFB-4554-B348-24414D5492E7}"/>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1500435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C93D-433C-4463-A307-4D51592276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79ADCF-3135-4A69-A0C9-70544B27AD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D9AD2-E85A-416A-9CA9-89444CE2B3C3}"/>
              </a:ext>
            </a:extLst>
          </p:cNvPr>
          <p:cNvSpPr>
            <a:spLocks noGrp="1"/>
          </p:cNvSpPr>
          <p:nvPr>
            <p:ph type="dt" sz="half" idx="10"/>
          </p:nvPr>
        </p:nvSpPr>
        <p:spPr/>
        <p:txBody>
          <a:bodyPr/>
          <a:lstStyle/>
          <a:p>
            <a:fld id="{181D1832-DB36-4893-924C-91A693F77EA8}" type="datetimeFigureOut">
              <a:rPr lang="en-US" smtClean="0"/>
              <a:t>4/13/2021</a:t>
            </a:fld>
            <a:endParaRPr lang="en-US"/>
          </a:p>
        </p:txBody>
      </p:sp>
      <p:sp>
        <p:nvSpPr>
          <p:cNvPr id="5" name="Footer Placeholder 4">
            <a:extLst>
              <a:ext uri="{FF2B5EF4-FFF2-40B4-BE49-F238E27FC236}">
                <a16:creationId xmlns:a16="http://schemas.microsoft.com/office/drawing/2014/main" id="{61AF6955-BA16-4F38-8B62-3862A2305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B0012-5FBF-48B7-A83A-AAA3C006C401}"/>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5691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06EDD-9BDD-44CD-9D5F-7E289A9D72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2308C9-D097-4E33-B355-5906845A37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5D80AF-B837-4809-A549-3C2DCF7643BD}"/>
              </a:ext>
            </a:extLst>
          </p:cNvPr>
          <p:cNvSpPr>
            <a:spLocks noGrp="1"/>
          </p:cNvSpPr>
          <p:nvPr>
            <p:ph type="dt" sz="half" idx="10"/>
          </p:nvPr>
        </p:nvSpPr>
        <p:spPr/>
        <p:txBody>
          <a:bodyPr/>
          <a:lstStyle/>
          <a:p>
            <a:fld id="{181D1832-DB36-4893-924C-91A693F77EA8}" type="datetimeFigureOut">
              <a:rPr lang="en-US" smtClean="0"/>
              <a:t>4/13/2021</a:t>
            </a:fld>
            <a:endParaRPr lang="en-US"/>
          </a:p>
        </p:txBody>
      </p:sp>
      <p:sp>
        <p:nvSpPr>
          <p:cNvPr id="5" name="Footer Placeholder 4">
            <a:extLst>
              <a:ext uri="{FF2B5EF4-FFF2-40B4-BE49-F238E27FC236}">
                <a16:creationId xmlns:a16="http://schemas.microsoft.com/office/drawing/2014/main" id="{FA71982F-3357-49BB-A790-4D3158522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AA8B77-64A0-4586-80F4-6281B99B2916}"/>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3808351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6BB98-5818-4EA4-8947-71DA192D02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3668FE-3D8C-4AFB-BA76-30F15572E3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1608CF-837B-4840-B50E-B74155BA7E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B43261-85D1-44C4-8F54-D26A3D5B0C07}"/>
              </a:ext>
            </a:extLst>
          </p:cNvPr>
          <p:cNvSpPr>
            <a:spLocks noGrp="1"/>
          </p:cNvSpPr>
          <p:nvPr>
            <p:ph type="dt" sz="half" idx="10"/>
          </p:nvPr>
        </p:nvSpPr>
        <p:spPr/>
        <p:txBody>
          <a:bodyPr/>
          <a:lstStyle/>
          <a:p>
            <a:fld id="{181D1832-DB36-4893-924C-91A693F77EA8}" type="datetimeFigureOut">
              <a:rPr lang="en-US" smtClean="0"/>
              <a:t>4/13/2021</a:t>
            </a:fld>
            <a:endParaRPr lang="en-US"/>
          </a:p>
        </p:txBody>
      </p:sp>
      <p:sp>
        <p:nvSpPr>
          <p:cNvPr id="6" name="Footer Placeholder 5">
            <a:extLst>
              <a:ext uri="{FF2B5EF4-FFF2-40B4-BE49-F238E27FC236}">
                <a16:creationId xmlns:a16="http://schemas.microsoft.com/office/drawing/2014/main" id="{D0E79F24-0C88-4C1E-A329-E1310EBA1A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2C44C2-E4B5-4DDD-B6AF-985AE390A8F8}"/>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2344078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7B98-6B77-469E-AF0C-15006B29CE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E09A1D-7965-403D-9994-155AC1BF0F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349C0E-58DF-4DF4-88E3-DC0FA817F8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FD02BD-AAB6-43E3-AB72-6018A76421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DED5EB-B4E5-422B-A0FA-F7015419BC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29FB2F-5082-49C4-95B3-D07572B2F8A9}"/>
              </a:ext>
            </a:extLst>
          </p:cNvPr>
          <p:cNvSpPr>
            <a:spLocks noGrp="1"/>
          </p:cNvSpPr>
          <p:nvPr>
            <p:ph type="dt" sz="half" idx="10"/>
          </p:nvPr>
        </p:nvSpPr>
        <p:spPr/>
        <p:txBody>
          <a:bodyPr/>
          <a:lstStyle/>
          <a:p>
            <a:fld id="{181D1832-DB36-4893-924C-91A693F77EA8}" type="datetimeFigureOut">
              <a:rPr lang="en-US" smtClean="0"/>
              <a:t>4/13/2021</a:t>
            </a:fld>
            <a:endParaRPr lang="en-US"/>
          </a:p>
        </p:txBody>
      </p:sp>
      <p:sp>
        <p:nvSpPr>
          <p:cNvPr id="8" name="Footer Placeholder 7">
            <a:extLst>
              <a:ext uri="{FF2B5EF4-FFF2-40B4-BE49-F238E27FC236}">
                <a16:creationId xmlns:a16="http://schemas.microsoft.com/office/drawing/2014/main" id="{EC263134-77B8-4E09-BE1D-65678BB3B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C394E2-542B-45B1-854E-FBC5E452F8A0}"/>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2807318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98C8-D498-4812-9744-F9D67F3547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198930-875E-4D18-B1A3-4BDB2BBB7923}"/>
              </a:ext>
            </a:extLst>
          </p:cNvPr>
          <p:cNvSpPr>
            <a:spLocks noGrp="1"/>
          </p:cNvSpPr>
          <p:nvPr>
            <p:ph type="dt" sz="half" idx="10"/>
          </p:nvPr>
        </p:nvSpPr>
        <p:spPr/>
        <p:txBody>
          <a:bodyPr/>
          <a:lstStyle/>
          <a:p>
            <a:fld id="{181D1832-DB36-4893-924C-91A693F77EA8}" type="datetimeFigureOut">
              <a:rPr lang="en-US" smtClean="0"/>
              <a:t>4/13/2021</a:t>
            </a:fld>
            <a:endParaRPr lang="en-US"/>
          </a:p>
        </p:txBody>
      </p:sp>
      <p:sp>
        <p:nvSpPr>
          <p:cNvPr id="4" name="Footer Placeholder 3">
            <a:extLst>
              <a:ext uri="{FF2B5EF4-FFF2-40B4-BE49-F238E27FC236}">
                <a16:creationId xmlns:a16="http://schemas.microsoft.com/office/drawing/2014/main" id="{F456959B-A6A3-4F80-B70B-229F05EE08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C553E3-E596-42DE-850A-C0107A2CA4C7}"/>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12983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F509B6-7FA6-489E-BE90-FF1082FD9DF9}"/>
              </a:ext>
            </a:extLst>
          </p:cNvPr>
          <p:cNvSpPr>
            <a:spLocks noGrp="1"/>
          </p:cNvSpPr>
          <p:nvPr>
            <p:ph type="dt" sz="half" idx="10"/>
          </p:nvPr>
        </p:nvSpPr>
        <p:spPr/>
        <p:txBody>
          <a:bodyPr/>
          <a:lstStyle/>
          <a:p>
            <a:fld id="{181D1832-DB36-4893-924C-91A693F77EA8}" type="datetimeFigureOut">
              <a:rPr lang="en-US" smtClean="0"/>
              <a:t>4/13/2021</a:t>
            </a:fld>
            <a:endParaRPr lang="en-US"/>
          </a:p>
        </p:txBody>
      </p:sp>
      <p:sp>
        <p:nvSpPr>
          <p:cNvPr id="3" name="Footer Placeholder 2">
            <a:extLst>
              <a:ext uri="{FF2B5EF4-FFF2-40B4-BE49-F238E27FC236}">
                <a16:creationId xmlns:a16="http://schemas.microsoft.com/office/drawing/2014/main" id="{A05F5665-140C-4E77-8875-00D6B3C3B2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FFD13A-B4E2-415A-BC07-38EA48BFE1B6}"/>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200191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3908-CA10-489F-9253-B9155D0D29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40D0B8-8920-45A7-A3D7-987D15A3CD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813464-7FA7-493A-9BBD-A15A7A758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1CA9A0-EBFD-4B8C-90A1-62A3F2CAF071}"/>
              </a:ext>
            </a:extLst>
          </p:cNvPr>
          <p:cNvSpPr>
            <a:spLocks noGrp="1"/>
          </p:cNvSpPr>
          <p:nvPr>
            <p:ph type="dt" sz="half" idx="10"/>
          </p:nvPr>
        </p:nvSpPr>
        <p:spPr/>
        <p:txBody>
          <a:bodyPr/>
          <a:lstStyle/>
          <a:p>
            <a:fld id="{181D1832-DB36-4893-924C-91A693F77EA8}" type="datetimeFigureOut">
              <a:rPr lang="en-US" smtClean="0"/>
              <a:t>4/13/2021</a:t>
            </a:fld>
            <a:endParaRPr lang="en-US"/>
          </a:p>
        </p:txBody>
      </p:sp>
      <p:sp>
        <p:nvSpPr>
          <p:cNvPr id="6" name="Footer Placeholder 5">
            <a:extLst>
              <a:ext uri="{FF2B5EF4-FFF2-40B4-BE49-F238E27FC236}">
                <a16:creationId xmlns:a16="http://schemas.microsoft.com/office/drawing/2014/main" id="{910720BC-CDF4-41F2-933E-3599C5CD61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BA845B-5ED1-44FD-930F-375D5CA721C7}"/>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404917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BECD-6384-48C3-9882-74AEB392A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09336F-FFA9-46CD-8AF8-D412ED70E8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F80911-91FA-4B9C-82CD-82A166D25E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9A504-D134-4A19-8906-20D566686454}"/>
              </a:ext>
            </a:extLst>
          </p:cNvPr>
          <p:cNvSpPr>
            <a:spLocks noGrp="1"/>
          </p:cNvSpPr>
          <p:nvPr>
            <p:ph type="dt" sz="half" idx="10"/>
          </p:nvPr>
        </p:nvSpPr>
        <p:spPr/>
        <p:txBody>
          <a:bodyPr/>
          <a:lstStyle/>
          <a:p>
            <a:fld id="{181D1832-DB36-4893-924C-91A693F77EA8}" type="datetimeFigureOut">
              <a:rPr lang="en-US" smtClean="0"/>
              <a:t>4/13/2021</a:t>
            </a:fld>
            <a:endParaRPr lang="en-US"/>
          </a:p>
        </p:txBody>
      </p:sp>
      <p:sp>
        <p:nvSpPr>
          <p:cNvPr id="6" name="Footer Placeholder 5">
            <a:extLst>
              <a:ext uri="{FF2B5EF4-FFF2-40B4-BE49-F238E27FC236}">
                <a16:creationId xmlns:a16="http://schemas.microsoft.com/office/drawing/2014/main" id="{DD9C28DB-04C3-40C7-939E-B26FD665D2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DE66C-202C-4664-A56E-0A7FBF1A68A5}"/>
              </a:ext>
            </a:extLst>
          </p:cNvPr>
          <p:cNvSpPr>
            <a:spLocks noGrp="1"/>
          </p:cNvSpPr>
          <p:nvPr>
            <p:ph type="sldNum" sz="quarter" idx="12"/>
          </p:nvPr>
        </p:nvSpPr>
        <p:spPr/>
        <p:txBody>
          <a:bodyPr/>
          <a:lstStyle/>
          <a:p>
            <a:fld id="{5D43965A-7BE4-486F-9EFA-A23A01799980}" type="slidenum">
              <a:rPr lang="en-US" smtClean="0"/>
              <a:t>‹#›</a:t>
            </a:fld>
            <a:endParaRPr lang="en-US"/>
          </a:p>
        </p:txBody>
      </p:sp>
    </p:spTree>
    <p:extLst>
      <p:ext uri="{BB962C8B-B14F-4D97-AF65-F5344CB8AC3E}">
        <p14:creationId xmlns:p14="http://schemas.microsoft.com/office/powerpoint/2010/main" val="709171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39ED18-46B0-469B-86E3-2D2F43EDAE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6FF68A-66C3-4F8B-8AD4-E8F49884B6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7A379-2445-4655-A7C7-F3148E34A0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D1832-DB36-4893-924C-91A693F77EA8}" type="datetimeFigureOut">
              <a:rPr lang="en-US" smtClean="0"/>
              <a:t>4/13/2021</a:t>
            </a:fld>
            <a:endParaRPr lang="en-US"/>
          </a:p>
        </p:txBody>
      </p:sp>
      <p:sp>
        <p:nvSpPr>
          <p:cNvPr id="5" name="Footer Placeholder 4">
            <a:extLst>
              <a:ext uri="{FF2B5EF4-FFF2-40B4-BE49-F238E27FC236}">
                <a16:creationId xmlns:a16="http://schemas.microsoft.com/office/drawing/2014/main" id="{EE383A8C-0EC3-45C3-97B2-A10AEF5F55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EBACBF-5816-401A-A6B8-F050EBE146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3965A-7BE4-486F-9EFA-A23A01799980}" type="slidenum">
              <a:rPr lang="en-US" smtClean="0"/>
              <a:t>‹#›</a:t>
            </a:fld>
            <a:endParaRPr lang="en-US"/>
          </a:p>
        </p:txBody>
      </p:sp>
    </p:spTree>
    <p:extLst>
      <p:ext uri="{BB962C8B-B14F-4D97-AF65-F5344CB8AC3E}">
        <p14:creationId xmlns:p14="http://schemas.microsoft.com/office/powerpoint/2010/main" val="2608467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7" name="Oval 66">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9" name="Arc 68">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ABD206-7DE2-4484-88D7-133A76A8EF6E}"/>
              </a:ext>
            </a:extLst>
          </p:cNvPr>
          <p:cNvSpPr>
            <a:spLocks noGrp="1"/>
          </p:cNvSpPr>
          <p:nvPr>
            <p:ph type="ctrTitle"/>
          </p:nvPr>
        </p:nvSpPr>
        <p:spPr>
          <a:xfrm>
            <a:off x="4038600" y="1939159"/>
            <a:ext cx="7644627" cy="2751086"/>
          </a:xfrm>
        </p:spPr>
        <p:txBody>
          <a:bodyPr>
            <a:normAutofit/>
          </a:bodyPr>
          <a:lstStyle/>
          <a:p>
            <a:pPr algn="r"/>
            <a:r>
              <a:rPr lang="en-US" sz="5100" b="1"/>
              <a:t>Credit Card Default Prediction Using Data Science &amp; Machine Learning.</a:t>
            </a:r>
          </a:p>
        </p:txBody>
      </p:sp>
      <p:sp>
        <p:nvSpPr>
          <p:cNvPr id="3" name="Subtitle 2">
            <a:extLst>
              <a:ext uri="{FF2B5EF4-FFF2-40B4-BE49-F238E27FC236}">
                <a16:creationId xmlns:a16="http://schemas.microsoft.com/office/drawing/2014/main" id="{3E61E3A5-10F5-4EFD-871C-66ADE454F5F7}"/>
              </a:ext>
            </a:extLst>
          </p:cNvPr>
          <p:cNvSpPr>
            <a:spLocks noGrp="1"/>
          </p:cNvSpPr>
          <p:nvPr>
            <p:ph type="subTitle" idx="1"/>
          </p:nvPr>
        </p:nvSpPr>
        <p:spPr>
          <a:xfrm>
            <a:off x="4038600" y="4782320"/>
            <a:ext cx="7644627" cy="1329443"/>
          </a:xfrm>
        </p:spPr>
        <p:txBody>
          <a:bodyPr>
            <a:normAutofit/>
          </a:bodyPr>
          <a:lstStyle/>
          <a:p>
            <a:pPr algn="r"/>
            <a:endParaRPr lang="en-US"/>
          </a:p>
        </p:txBody>
      </p:sp>
    </p:spTree>
    <p:extLst>
      <p:ext uri="{BB962C8B-B14F-4D97-AF65-F5344CB8AC3E}">
        <p14:creationId xmlns:p14="http://schemas.microsoft.com/office/powerpoint/2010/main" val="108808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246077-984C-4436-87BB-38C90CF94B7F}"/>
              </a:ext>
            </a:extLst>
          </p:cNvPr>
          <p:cNvSpPr>
            <a:spLocks noGrp="1"/>
          </p:cNvSpPr>
          <p:nvPr>
            <p:ph type="title"/>
          </p:nvPr>
        </p:nvSpPr>
        <p:spPr>
          <a:xfrm>
            <a:off x="838200" y="365125"/>
            <a:ext cx="10515600" cy="1325563"/>
          </a:xfrm>
        </p:spPr>
        <p:txBody>
          <a:bodyPr>
            <a:normAutofit/>
          </a:bodyPr>
          <a:lstStyle/>
          <a:p>
            <a:r>
              <a:rPr lang="en-US" b="1"/>
              <a:t>Classification</a:t>
            </a:r>
          </a:p>
        </p:txBody>
      </p:sp>
      <p:sp>
        <p:nvSpPr>
          <p:cNvPr id="37" name="Arc 3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F8AF3CA-2D9D-4A94-BF36-EE3AF25C3482}"/>
              </a:ext>
            </a:extLst>
          </p:cNvPr>
          <p:cNvSpPr>
            <a:spLocks noGrp="1"/>
          </p:cNvSpPr>
          <p:nvPr>
            <p:ph idx="1"/>
          </p:nvPr>
        </p:nvSpPr>
        <p:spPr>
          <a:xfrm>
            <a:off x="838200" y="1825625"/>
            <a:ext cx="10515600" cy="4351338"/>
          </a:xfrm>
        </p:spPr>
        <p:txBody>
          <a:bodyPr>
            <a:normAutofit/>
          </a:bodyPr>
          <a:lstStyle/>
          <a:p>
            <a:r>
              <a:rPr lang="en-US"/>
              <a:t>Random Forest</a:t>
            </a:r>
          </a:p>
        </p:txBody>
      </p:sp>
    </p:spTree>
    <p:extLst>
      <p:ext uri="{BB962C8B-B14F-4D97-AF65-F5344CB8AC3E}">
        <p14:creationId xmlns:p14="http://schemas.microsoft.com/office/powerpoint/2010/main" val="248007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D5F97-F3F5-475D-8EFD-E536B34FA671}"/>
              </a:ext>
            </a:extLst>
          </p:cNvPr>
          <p:cNvSpPr>
            <a:spLocks noGrp="1"/>
          </p:cNvSpPr>
          <p:nvPr>
            <p:ph type="title"/>
          </p:nvPr>
        </p:nvSpPr>
        <p:spPr>
          <a:xfrm>
            <a:off x="838200" y="365125"/>
            <a:ext cx="10515600" cy="1828444"/>
          </a:xfrm>
        </p:spPr>
        <p:txBody>
          <a:bodyPr>
            <a:normAutofit/>
          </a:bodyPr>
          <a:lstStyle/>
          <a:p>
            <a:r>
              <a:rPr lang="en-US" sz="5200" dirty="0"/>
              <a:t>Predictions and Comparisons</a:t>
            </a:r>
          </a:p>
        </p:txBody>
      </p:sp>
      <p:sp>
        <p:nvSpPr>
          <p:cNvPr id="3" name="Content Placeholder 2">
            <a:extLst>
              <a:ext uri="{FF2B5EF4-FFF2-40B4-BE49-F238E27FC236}">
                <a16:creationId xmlns:a16="http://schemas.microsoft.com/office/drawing/2014/main" id="{843C64E6-E9E5-490E-A76A-8A42D62D266D}"/>
              </a:ext>
            </a:extLst>
          </p:cNvPr>
          <p:cNvSpPr>
            <a:spLocks noGrp="1"/>
          </p:cNvSpPr>
          <p:nvPr>
            <p:ph sz="half" idx="1"/>
          </p:nvPr>
        </p:nvSpPr>
        <p:spPr>
          <a:xfrm>
            <a:off x="838200" y="2398626"/>
            <a:ext cx="5158427" cy="3730460"/>
          </a:xfrm>
        </p:spPr>
        <p:txBody>
          <a:bodyPr>
            <a:normAutofit/>
          </a:bodyPr>
          <a:lstStyle/>
          <a:p>
            <a:r>
              <a:rPr lang="en-US" sz="2000" dirty="0"/>
              <a:t>Logistic Regression</a:t>
            </a:r>
          </a:p>
        </p:txBody>
      </p:sp>
      <p:sp>
        <p:nvSpPr>
          <p:cNvPr id="4" name="Content Placeholder 3">
            <a:extLst>
              <a:ext uri="{FF2B5EF4-FFF2-40B4-BE49-F238E27FC236}">
                <a16:creationId xmlns:a16="http://schemas.microsoft.com/office/drawing/2014/main" id="{22735648-2051-425C-B63F-C85718F141A3}"/>
              </a:ext>
            </a:extLst>
          </p:cNvPr>
          <p:cNvSpPr>
            <a:spLocks noGrp="1"/>
          </p:cNvSpPr>
          <p:nvPr>
            <p:ph sz="half" idx="2"/>
          </p:nvPr>
        </p:nvSpPr>
        <p:spPr>
          <a:xfrm>
            <a:off x="6189154" y="2398626"/>
            <a:ext cx="5164645" cy="3730460"/>
          </a:xfrm>
        </p:spPr>
        <p:txBody>
          <a:bodyPr>
            <a:normAutofit/>
          </a:bodyPr>
          <a:lstStyle/>
          <a:p>
            <a:r>
              <a:rPr lang="en-US" sz="2000" dirty="0"/>
              <a:t>Random Forest</a:t>
            </a:r>
          </a:p>
        </p:txBody>
      </p:sp>
    </p:spTree>
    <p:extLst>
      <p:ext uri="{BB962C8B-B14F-4D97-AF65-F5344CB8AC3E}">
        <p14:creationId xmlns:p14="http://schemas.microsoft.com/office/powerpoint/2010/main" val="1951125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D5F97-F3F5-475D-8EFD-E536B34FA671}"/>
              </a:ext>
            </a:extLst>
          </p:cNvPr>
          <p:cNvSpPr>
            <a:spLocks noGrp="1"/>
          </p:cNvSpPr>
          <p:nvPr>
            <p:ph type="title"/>
          </p:nvPr>
        </p:nvSpPr>
        <p:spPr>
          <a:xfrm>
            <a:off x="838200" y="365125"/>
            <a:ext cx="10515600" cy="1828444"/>
          </a:xfrm>
        </p:spPr>
        <p:txBody>
          <a:bodyPr>
            <a:normAutofit/>
          </a:bodyPr>
          <a:lstStyle/>
          <a:p>
            <a:r>
              <a:rPr lang="en-US" sz="5200" dirty="0"/>
              <a:t>Predictions and Comparisons</a:t>
            </a:r>
          </a:p>
        </p:txBody>
      </p:sp>
      <p:sp>
        <p:nvSpPr>
          <p:cNvPr id="3" name="Content Placeholder 2">
            <a:extLst>
              <a:ext uri="{FF2B5EF4-FFF2-40B4-BE49-F238E27FC236}">
                <a16:creationId xmlns:a16="http://schemas.microsoft.com/office/drawing/2014/main" id="{843C64E6-E9E5-490E-A76A-8A42D62D266D}"/>
              </a:ext>
            </a:extLst>
          </p:cNvPr>
          <p:cNvSpPr>
            <a:spLocks noGrp="1"/>
          </p:cNvSpPr>
          <p:nvPr>
            <p:ph sz="half" idx="1"/>
          </p:nvPr>
        </p:nvSpPr>
        <p:spPr>
          <a:xfrm>
            <a:off x="838200" y="2398626"/>
            <a:ext cx="5158427" cy="3730460"/>
          </a:xfrm>
        </p:spPr>
        <p:txBody>
          <a:bodyPr>
            <a:normAutofit/>
          </a:bodyPr>
          <a:lstStyle/>
          <a:p>
            <a:r>
              <a:rPr lang="en-US" sz="2000" dirty="0"/>
              <a:t>Logistic Regression</a:t>
            </a:r>
          </a:p>
        </p:txBody>
      </p:sp>
      <p:sp>
        <p:nvSpPr>
          <p:cNvPr id="4" name="Content Placeholder 3">
            <a:extLst>
              <a:ext uri="{FF2B5EF4-FFF2-40B4-BE49-F238E27FC236}">
                <a16:creationId xmlns:a16="http://schemas.microsoft.com/office/drawing/2014/main" id="{22735648-2051-425C-B63F-C85718F141A3}"/>
              </a:ext>
            </a:extLst>
          </p:cNvPr>
          <p:cNvSpPr>
            <a:spLocks noGrp="1"/>
          </p:cNvSpPr>
          <p:nvPr>
            <p:ph sz="half" idx="2"/>
          </p:nvPr>
        </p:nvSpPr>
        <p:spPr>
          <a:xfrm>
            <a:off x="6189154" y="2398626"/>
            <a:ext cx="5164645" cy="3730460"/>
          </a:xfrm>
        </p:spPr>
        <p:txBody>
          <a:bodyPr>
            <a:normAutofit/>
          </a:bodyPr>
          <a:lstStyle/>
          <a:p>
            <a:r>
              <a:rPr lang="en-US" sz="2000" dirty="0"/>
              <a:t>Random Forest</a:t>
            </a:r>
          </a:p>
        </p:txBody>
      </p:sp>
    </p:spTree>
    <p:extLst>
      <p:ext uri="{BB962C8B-B14F-4D97-AF65-F5344CB8AC3E}">
        <p14:creationId xmlns:p14="http://schemas.microsoft.com/office/powerpoint/2010/main" val="2860309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9FDCC-BA90-40B9-AB1F-07708FAC8324}"/>
              </a:ext>
            </a:extLst>
          </p:cNvPr>
          <p:cNvSpPr>
            <a:spLocks noGrp="1"/>
          </p:cNvSpPr>
          <p:nvPr>
            <p:ph type="title"/>
          </p:nvPr>
        </p:nvSpPr>
        <p:spPr>
          <a:xfrm>
            <a:off x="808638" y="386930"/>
            <a:ext cx="9236700" cy="1188950"/>
          </a:xfrm>
        </p:spPr>
        <p:txBody>
          <a:bodyPr anchor="b">
            <a:normAutofit/>
          </a:bodyPr>
          <a:lstStyle/>
          <a:p>
            <a:r>
              <a:rPr lang="en-US" sz="5400" dirty="0"/>
              <a:t>Conclusions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E31D46-3AEB-4042-A79F-7FB19401D9C4}"/>
              </a:ext>
            </a:extLst>
          </p:cNvPr>
          <p:cNvSpPr>
            <a:spLocks noGrp="1"/>
          </p:cNvSpPr>
          <p:nvPr>
            <p:ph idx="1"/>
          </p:nvPr>
        </p:nvSpPr>
        <p:spPr>
          <a:xfrm>
            <a:off x="793660" y="2599509"/>
            <a:ext cx="10143668" cy="3435531"/>
          </a:xfrm>
        </p:spPr>
        <p:txBody>
          <a:bodyPr anchor="ctr">
            <a:normAutofit/>
          </a:bodyPr>
          <a:lstStyle/>
          <a:p>
            <a:endParaRPr lang="en-US" sz="2400"/>
          </a:p>
        </p:txBody>
      </p:sp>
    </p:spTree>
    <p:extLst>
      <p:ext uri="{BB962C8B-B14F-4D97-AF65-F5344CB8AC3E}">
        <p14:creationId xmlns:p14="http://schemas.microsoft.com/office/powerpoint/2010/main" val="2443122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04D608-558D-43D1-9DE4-CCE3D859AE8C}"/>
              </a:ext>
            </a:extLst>
          </p:cNvPr>
          <p:cNvSpPr>
            <a:spLocks noGrp="1"/>
          </p:cNvSpPr>
          <p:nvPr>
            <p:ph type="title"/>
          </p:nvPr>
        </p:nvSpPr>
        <p:spPr>
          <a:xfrm>
            <a:off x="808638" y="386930"/>
            <a:ext cx="9236700" cy="1188950"/>
          </a:xfrm>
        </p:spPr>
        <p:txBody>
          <a:bodyPr anchor="b">
            <a:normAutofit/>
          </a:bodyPr>
          <a:lstStyle/>
          <a:p>
            <a:r>
              <a:rPr lang="en-US" sz="5400" dirty="0"/>
              <a:t>Thank you!</a:t>
            </a:r>
          </a:p>
        </p:txBody>
      </p:sp>
      <p:grpSp>
        <p:nvGrpSpPr>
          <p:cNvPr id="2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6BFEA5-F6B0-46FC-97DA-EADC1EC5A8DC}"/>
              </a:ext>
            </a:extLst>
          </p:cNvPr>
          <p:cNvSpPr>
            <a:spLocks noGrp="1"/>
          </p:cNvSpPr>
          <p:nvPr>
            <p:ph idx="1"/>
          </p:nvPr>
        </p:nvSpPr>
        <p:spPr>
          <a:xfrm>
            <a:off x="793660" y="2599509"/>
            <a:ext cx="10143668" cy="3435531"/>
          </a:xfrm>
        </p:spPr>
        <p:txBody>
          <a:bodyPr anchor="ctr">
            <a:normAutofit/>
          </a:bodyPr>
          <a:lstStyle/>
          <a:p>
            <a:endParaRPr lang="en-US" sz="2400"/>
          </a:p>
        </p:txBody>
      </p:sp>
    </p:spTree>
    <p:extLst>
      <p:ext uri="{BB962C8B-B14F-4D97-AF65-F5344CB8AC3E}">
        <p14:creationId xmlns:p14="http://schemas.microsoft.com/office/powerpoint/2010/main" val="102817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F85D774-1FD7-41B3-B2C1-9A47E2127462}"/>
              </a:ext>
            </a:extLst>
          </p:cNvPr>
          <p:cNvSpPr>
            <a:spLocks noGrp="1"/>
          </p:cNvSpPr>
          <p:nvPr>
            <p:ph type="title"/>
          </p:nvPr>
        </p:nvSpPr>
        <p:spPr>
          <a:xfrm>
            <a:off x="838200" y="365125"/>
            <a:ext cx="5393361" cy="1325563"/>
          </a:xfrm>
        </p:spPr>
        <p:txBody>
          <a:bodyPr>
            <a:normAutofit/>
          </a:bodyPr>
          <a:lstStyle/>
          <a:p>
            <a:r>
              <a:rPr lang="en-US" b="1"/>
              <a:t>Summary</a:t>
            </a:r>
          </a:p>
        </p:txBody>
      </p:sp>
      <p:pic>
        <p:nvPicPr>
          <p:cNvPr id="33" name="Picture 32">
            <a:extLst>
              <a:ext uri="{FF2B5EF4-FFF2-40B4-BE49-F238E27FC236}">
                <a16:creationId xmlns:a16="http://schemas.microsoft.com/office/drawing/2014/main" id="{E5DE5CDD-B0FA-4193-BDE9-5BB4B49DDECA}"/>
              </a:ext>
            </a:extLst>
          </p:cNvPr>
          <p:cNvPicPr>
            <a:picLocks noChangeAspect="1"/>
          </p:cNvPicPr>
          <p:nvPr/>
        </p:nvPicPr>
        <p:blipFill rotWithShape="1">
          <a:blip r:embed="rId2"/>
          <a:srcRect l="9577" r="25924"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39"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31" name="Content Placeholder 2">
            <a:extLst>
              <a:ext uri="{FF2B5EF4-FFF2-40B4-BE49-F238E27FC236}">
                <a16:creationId xmlns:a16="http://schemas.microsoft.com/office/drawing/2014/main" id="{C4E132A2-F259-47C0-822F-38E79C9772DF}"/>
              </a:ext>
            </a:extLst>
          </p:cNvPr>
          <p:cNvGraphicFramePr>
            <a:graphicFrameLocks noGrp="1"/>
          </p:cNvGraphicFramePr>
          <p:nvPr>
            <p:ph idx="1"/>
            <p:extLst>
              <p:ext uri="{D42A27DB-BD31-4B8C-83A1-F6EECF244321}">
                <p14:modId xmlns:p14="http://schemas.microsoft.com/office/powerpoint/2010/main" val="611555304"/>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0919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A0D2DF42-DB18-43FB-BE7F-7EA10857141E}"/>
              </a:ext>
            </a:extLst>
          </p:cNvPr>
          <p:cNvSpPr>
            <a:spLocks noGrp="1"/>
          </p:cNvSpPr>
          <p:nvPr>
            <p:ph type="title"/>
          </p:nvPr>
        </p:nvSpPr>
        <p:spPr>
          <a:xfrm>
            <a:off x="838200" y="365125"/>
            <a:ext cx="10515600" cy="1325563"/>
          </a:xfrm>
        </p:spPr>
        <p:txBody>
          <a:bodyPr>
            <a:normAutofit/>
          </a:bodyPr>
          <a:lstStyle/>
          <a:p>
            <a:r>
              <a:rPr lang="en-US" b="1"/>
              <a:t>Introduction</a:t>
            </a:r>
          </a:p>
        </p:txBody>
      </p:sp>
      <p:sp>
        <p:nvSpPr>
          <p:cNvPr id="43" name="Arc 4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6FE84EDB-F75A-43F5-9E7D-422BC0ED6166}"/>
              </a:ext>
            </a:extLst>
          </p:cNvPr>
          <p:cNvSpPr>
            <a:spLocks noGrp="1"/>
          </p:cNvSpPr>
          <p:nvPr>
            <p:ph idx="1"/>
          </p:nvPr>
        </p:nvSpPr>
        <p:spPr>
          <a:xfrm>
            <a:off x="838200" y="1825625"/>
            <a:ext cx="10515600" cy="4351338"/>
          </a:xfrm>
        </p:spPr>
        <p:txBody>
          <a:bodyPr>
            <a:normAutofit/>
          </a:bodyPr>
          <a:lstStyle/>
          <a:p>
            <a:r>
              <a:rPr lang="en-US" sz="2400" b="0" i="0">
                <a:effectLst/>
              </a:rPr>
              <a:t>Credit risk plays a major role in the banking industry business. Banks main activities involve granting loan, credit card, investment, mortgage, and others.</a:t>
            </a:r>
          </a:p>
          <a:p>
            <a:r>
              <a:rPr lang="en-US" sz="2400" b="0" i="0">
                <a:effectLst/>
              </a:rPr>
              <a:t>Credit card has been one of the most booming financial services by banks over the past years. However, with the growing number of credit card users, banks have been facing an escalating credit card default rate. </a:t>
            </a:r>
          </a:p>
          <a:p>
            <a:r>
              <a:rPr lang="en-US" sz="2400"/>
              <a:t>As such data science and machine learning can provide solutions to </a:t>
            </a:r>
            <a:r>
              <a:rPr lang="en-US" sz="2400" b="0" i="0">
                <a:effectLst/>
              </a:rPr>
              <a:t>tackle the current phenomenon and management credit risks.</a:t>
            </a:r>
          </a:p>
          <a:p>
            <a:r>
              <a:rPr lang="en-US" sz="2400"/>
              <a:t>Thus, Logistic Regression and Random Forest Classifier models are used to predict if the applicants for the credit card will default or not soon based on the given input data.</a:t>
            </a:r>
          </a:p>
        </p:txBody>
      </p:sp>
    </p:spTree>
    <p:extLst>
      <p:ext uri="{BB962C8B-B14F-4D97-AF65-F5344CB8AC3E}">
        <p14:creationId xmlns:p14="http://schemas.microsoft.com/office/powerpoint/2010/main" val="3505376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7CD1-103D-4A0C-8CE8-AAA2099D6C33}"/>
              </a:ext>
            </a:extLst>
          </p:cNvPr>
          <p:cNvSpPr>
            <a:spLocks noGrp="1"/>
          </p:cNvSpPr>
          <p:nvPr>
            <p:ph type="title"/>
          </p:nvPr>
        </p:nvSpPr>
        <p:spPr/>
        <p:txBody>
          <a:bodyPr/>
          <a:lstStyle/>
          <a:p>
            <a:r>
              <a:rPr lang="en-US" b="1" dirty="0"/>
              <a:t>Exploratory Data Analysis</a:t>
            </a:r>
          </a:p>
        </p:txBody>
      </p:sp>
      <p:sp>
        <p:nvSpPr>
          <p:cNvPr id="3" name="Text Placeholder 2">
            <a:extLst>
              <a:ext uri="{FF2B5EF4-FFF2-40B4-BE49-F238E27FC236}">
                <a16:creationId xmlns:a16="http://schemas.microsoft.com/office/drawing/2014/main" id="{5270CAC4-2238-485B-9539-B6A0965B7804}"/>
              </a:ext>
            </a:extLst>
          </p:cNvPr>
          <p:cNvSpPr>
            <a:spLocks noGrp="1"/>
          </p:cNvSpPr>
          <p:nvPr>
            <p:ph type="body" idx="1"/>
          </p:nvPr>
        </p:nvSpPr>
        <p:spPr/>
        <p:txBody>
          <a:bodyPr/>
          <a:lstStyle/>
          <a:p>
            <a:endParaRPr lang="en-US" dirty="0"/>
          </a:p>
        </p:txBody>
      </p:sp>
      <p:sp>
        <p:nvSpPr>
          <p:cNvPr id="4" name="Content Placeholder 3">
            <a:extLst>
              <a:ext uri="{FF2B5EF4-FFF2-40B4-BE49-F238E27FC236}">
                <a16:creationId xmlns:a16="http://schemas.microsoft.com/office/drawing/2014/main" id="{7B20096F-0629-4666-91CB-EB6F764F760A}"/>
              </a:ext>
            </a:extLst>
          </p:cNvPr>
          <p:cNvSpPr>
            <a:spLocks noGrp="1"/>
          </p:cNvSpPr>
          <p:nvPr>
            <p:ph sz="half" idx="2"/>
          </p:nvPr>
        </p:nvSpPr>
        <p:spPr/>
        <p:txBody>
          <a:bodyPr/>
          <a:lstStyle/>
          <a:p>
            <a:endParaRPr lang="en-US" dirty="0"/>
          </a:p>
        </p:txBody>
      </p:sp>
      <p:sp>
        <p:nvSpPr>
          <p:cNvPr id="5" name="Text Placeholder 4">
            <a:extLst>
              <a:ext uri="{FF2B5EF4-FFF2-40B4-BE49-F238E27FC236}">
                <a16:creationId xmlns:a16="http://schemas.microsoft.com/office/drawing/2014/main" id="{300FF200-917F-4231-8D39-D22C3C622DAF}"/>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9F4DED56-9FD4-488D-B7AF-B0DA3CA1D4BF}"/>
              </a:ext>
            </a:extLst>
          </p:cNvPr>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933846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7CD1-103D-4A0C-8CE8-AAA2099D6C33}"/>
              </a:ext>
            </a:extLst>
          </p:cNvPr>
          <p:cNvSpPr>
            <a:spLocks noGrp="1"/>
          </p:cNvSpPr>
          <p:nvPr>
            <p:ph type="title"/>
          </p:nvPr>
        </p:nvSpPr>
        <p:spPr/>
        <p:txBody>
          <a:bodyPr/>
          <a:lstStyle/>
          <a:p>
            <a:r>
              <a:rPr lang="en-US" b="1" dirty="0"/>
              <a:t>Exploratory Data Analysis</a:t>
            </a:r>
          </a:p>
        </p:txBody>
      </p:sp>
      <p:sp>
        <p:nvSpPr>
          <p:cNvPr id="3" name="Text Placeholder 2">
            <a:extLst>
              <a:ext uri="{FF2B5EF4-FFF2-40B4-BE49-F238E27FC236}">
                <a16:creationId xmlns:a16="http://schemas.microsoft.com/office/drawing/2014/main" id="{5270CAC4-2238-485B-9539-B6A0965B7804}"/>
              </a:ext>
            </a:extLst>
          </p:cNvPr>
          <p:cNvSpPr>
            <a:spLocks noGrp="1"/>
          </p:cNvSpPr>
          <p:nvPr>
            <p:ph type="body" idx="1"/>
          </p:nvPr>
        </p:nvSpPr>
        <p:spPr/>
        <p:txBody>
          <a:bodyPr/>
          <a:lstStyle/>
          <a:p>
            <a:endParaRPr lang="en-US" dirty="0"/>
          </a:p>
        </p:txBody>
      </p:sp>
      <p:sp>
        <p:nvSpPr>
          <p:cNvPr id="4" name="Content Placeholder 3">
            <a:extLst>
              <a:ext uri="{FF2B5EF4-FFF2-40B4-BE49-F238E27FC236}">
                <a16:creationId xmlns:a16="http://schemas.microsoft.com/office/drawing/2014/main" id="{7B20096F-0629-4666-91CB-EB6F764F760A}"/>
              </a:ext>
            </a:extLst>
          </p:cNvPr>
          <p:cNvSpPr>
            <a:spLocks noGrp="1"/>
          </p:cNvSpPr>
          <p:nvPr>
            <p:ph sz="half" idx="2"/>
          </p:nvPr>
        </p:nvSpPr>
        <p:spPr/>
        <p:txBody>
          <a:bodyPr/>
          <a:lstStyle/>
          <a:p>
            <a:endParaRPr lang="en-US" dirty="0"/>
          </a:p>
        </p:txBody>
      </p:sp>
      <p:sp>
        <p:nvSpPr>
          <p:cNvPr id="5" name="Text Placeholder 4">
            <a:extLst>
              <a:ext uri="{FF2B5EF4-FFF2-40B4-BE49-F238E27FC236}">
                <a16:creationId xmlns:a16="http://schemas.microsoft.com/office/drawing/2014/main" id="{300FF200-917F-4231-8D39-D22C3C622DAF}"/>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9F4DED56-9FD4-488D-B7AF-B0DA3CA1D4BF}"/>
              </a:ext>
            </a:extLst>
          </p:cNvPr>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417124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7CD1-103D-4A0C-8CE8-AAA2099D6C33}"/>
              </a:ext>
            </a:extLst>
          </p:cNvPr>
          <p:cNvSpPr>
            <a:spLocks noGrp="1"/>
          </p:cNvSpPr>
          <p:nvPr>
            <p:ph type="title"/>
          </p:nvPr>
        </p:nvSpPr>
        <p:spPr/>
        <p:txBody>
          <a:bodyPr/>
          <a:lstStyle/>
          <a:p>
            <a:pPr algn="ctr"/>
            <a:r>
              <a:rPr lang="en-US" b="1" dirty="0"/>
              <a:t>Exploratory Data Analysis</a:t>
            </a:r>
          </a:p>
        </p:txBody>
      </p:sp>
      <p:sp>
        <p:nvSpPr>
          <p:cNvPr id="3" name="Text Placeholder 2">
            <a:extLst>
              <a:ext uri="{FF2B5EF4-FFF2-40B4-BE49-F238E27FC236}">
                <a16:creationId xmlns:a16="http://schemas.microsoft.com/office/drawing/2014/main" id="{5270CAC4-2238-485B-9539-B6A0965B7804}"/>
              </a:ext>
            </a:extLst>
          </p:cNvPr>
          <p:cNvSpPr>
            <a:spLocks noGrp="1"/>
          </p:cNvSpPr>
          <p:nvPr>
            <p:ph type="body" idx="1"/>
          </p:nvPr>
        </p:nvSpPr>
        <p:spPr/>
        <p:txBody>
          <a:bodyPr/>
          <a:lstStyle/>
          <a:p>
            <a:endParaRPr lang="en-US" dirty="0"/>
          </a:p>
        </p:txBody>
      </p:sp>
      <p:sp>
        <p:nvSpPr>
          <p:cNvPr id="4" name="Content Placeholder 3">
            <a:extLst>
              <a:ext uri="{FF2B5EF4-FFF2-40B4-BE49-F238E27FC236}">
                <a16:creationId xmlns:a16="http://schemas.microsoft.com/office/drawing/2014/main" id="{7B20096F-0629-4666-91CB-EB6F764F760A}"/>
              </a:ext>
            </a:extLst>
          </p:cNvPr>
          <p:cNvSpPr>
            <a:spLocks noGrp="1"/>
          </p:cNvSpPr>
          <p:nvPr>
            <p:ph sz="half" idx="2"/>
          </p:nvPr>
        </p:nvSpPr>
        <p:spPr/>
        <p:txBody>
          <a:bodyPr/>
          <a:lstStyle/>
          <a:p>
            <a:endParaRPr lang="en-US" dirty="0"/>
          </a:p>
        </p:txBody>
      </p:sp>
      <p:sp>
        <p:nvSpPr>
          <p:cNvPr id="5" name="Text Placeholder 4">
            <a:extLst>
              <a:ext uri="{FF2B5EF4-FFF2-40B4-BE49-F238E27FC236}">
                <a16:creationId xmlns:a16="http://schemas.microsoft.com/office/drawing/2014/main" id="{300FF200-917F-4231-8D39-D22C3C622DAF}"/>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9F4DED56-9FD4-488D-B7AF-B0DA3CA1D4BF}"/>
              </a:ext>
            </a:extLst>
          </p:cNvPr>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1580218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246077-984C-4436-87BB-38C90CF94B7F}"/>
              </a:ext>
            </a:extLst>
          </p:cNvPr>
          <p:cNvSpPr>
            <a:spLocks noGrp="1"/>
          </p:cNvSpPr>
          <p:nvPr>
            <p:ph type="title"/>
          </p:nvPr>
        </p:nvSpPr>
        <p:spPr>
          <a:xfrm>
            <a:off x="838200" y="365125"/>
            <a:ext cx="10515600" cy="1325563"/>
          </a:xfrm>
        </p:spPr>
        <p:txBody>
          <a:bodyPr>
            <a:normAutofit/>
          </a:bodyPr>
          <a:lstStyle/>
          <a:p>
            <a:r>
              <a:rPr lang="en-US" b="1"/>
              <a:t>Classification</a:t>
            </a:r>
          </a:p>
        </p:txBody>
      </p:sp>
      <p:sp>
        <p:nvSpPr>
          <p:cNvPr id="37" name="Arc 3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F8AF3CA-2D9D-4A94-BF36-EE3AF25C3482}"/>
              </a:ext>
            </a:extLst>
          </p:cNvPr>
          <p:cNvSpPr>
            <a:spLocks noGrp="1"/>
          </p:cNvSpPr>
          <p:nvPr>
            <p:ph idx="1"/>
          </p:nvPr>
        </p:nvSpPr>
        <p:spPr>
          <a:xfrm>
            <a:off x="838200" y="1825625"/>
            <a:ext cx="10515600" cy="4351338"/>
          </a:xfrm>
        </p:spPr>
        <p:txBody>
          <a:bodyPr>
            <a:normAutofit/>
          </a:bodyPr>
          <a:lstStyle/>
          <a:p>
            <a:r>
              <a:rPr lang="en-US"/>
              <a:t>Adaptive LASSO</a:t>
            </a:r>
          </a:p>
        </p:txBody>
      </p:sp>
    </p:spTree>
    <p:extLst>
      <p:ext uri="{BB962C8B-B14F-4D97-AF65-F5344CB8AC3E}">
        <p14:creationId xmlns:p14="http://schemas.microsoft.com/office/powerpoint/2010/main" val="220350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246077-984C-4436-87BB-38C90CF94B7F}"/>
              </a:ext>
            </a:extLst>
          </p:cNvPr>
          <p:cNvSpPr>
            <a:spLocks noGrp="1"/>
          </p:cNvSpPr>
          <p:nvPr>
            <p:ph type="title"/>
          </p:nvPr>
        </p:nvSpPr>
        <p:spPr>
          <a:xfrm>
            <a:off x="838200" y="365125"/>
            <a:ext cx="10515600" cy="1325563"/>
          </a:xfrm>
        </p:spPr>
        <p:txBody>
          <a:bodyPr>
            <a:normAutofit/>
          </a:bodyPr>
          <a:lstStyle/>
          <a:p>
            <a:r>
              <a:rPr lang="en-US" b="1"/>
              <a:t>Classification</a:t>
            </a:r>
          </a:p>
        </p:txBody>
      </p:sp>
      <p:sp>
        <p:nvSpPr>
          <p:cNvPr id="37" name="Arc 3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F8AF3CA-2D9D-4A94-BF36-EE3AF25C3482}"/>
              </a:ext>
            </a:extLst>
          </p:cNvPr>
          <p:cNvSpPr>
            <a:spLocks noGrp="1"/>
          </p:cNvSpPr>
          <p:nvPr>
            <p:ph idx="1"/>
          </p:nvPr>
        </p:nvSpPr>
        <p:spPr>
          <a:xfrm>
            <a:off x="838200" y="1825625"/>
            <a:ext cx="10515600" cy="4351338"/>
          </a:xfrm>
        </p:spPr>
        <p:txBody>
          <a:bodyPr>
            <a:normAutofit/>
          </a:bodyPr>
          <a:lstStyle/>
          <a:p>
            <a:r>
              <a:rPr lang="en-US"/>
              <a:t>Adaptive LASSO</a:t>
            </a:r>
          </a:p>
        </p:txBody>
      </p:sp>
    </p:spTree>
    <p:extLst>
      <p:ext uri="{BB962C8B-B14F-4D97-AF65-F5344CB8AC3E}">
        <p14:creationId xmlns:p14="http://schemas.microsoft.com/office/powerpoint/2010/main" val="379240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246077-984C-4436-87BB-38C90CF94B7F}"/>
              </a:ext>
            </a:extLst>
          </p:cNvPr>
          <p:cNvSpPr>
            <a:spLocks noGrp="1"/>
          </p:cNvSpPr>
          <p:nvPr>
            <p:ph type="title"/>
          </p:nvPr>
        </p:nvSpPr>
        <p:spPr>
          <a:xfrm>
            <a:off x="838200" y="365125"/>
            <a:ext cx="10515600" cy="1325563"/>
          </a:xfrm>
        </p:spPr>
        <p:txBody>
          <a:bodyPr>
            <a:normAutofit/>
          </a:bodyPr>
          <a:lstStyle/>
          <a:p>
            <a:r>
              <a:rPr lang="en-US" b="1"/>
              <a:t>Classification</a:t>
            </a:r>
          </a:p>
        </p:txBody>
      </p:sp>
      <p:sp>
        <p:nvSpPr>
          <p:cNvPr id="37" name="Arc 3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F8AF3CA-2D9D-4A94-BF36-EE3AF25C3482}"/>
              </a:ext>
            </a:extLst>
          </p:cNvPr>
          <p:cNvSpPr>
            <a:spLocks noGrp="1"/>
          </p:cNvSpPr>
          <p:nvPr>
            <p:ph idx="1"/>
          </p:nvPr>
        </p:nvSpPr>
        <p:spPr>
          <a:xfrm>
            <a:off x="838200" y="1825625"/>
            <a:ext cx="10515600" cy="4351338"/>
          </a:xfrm>
        </p:spPr>
        <p:txBody>
          <a:bodyPr>
            <a:normAutofit/>
          </a:bodyPr>
          <a:lstStyle/>
          <a:p>
            <a:r>
              <a:rPr lang="en-US"/>
              <a:t>Random Forest</a:t>
            </a:r>
          </a:p>
        </p:txBody>
      </p:sp>
    </p:spTree>
    <p:extLst>
      <p:ext uri="{BB962C8B-B14F-4D97-AF65-F5344CB8AC3E}">
        <p14:creationId xmlns:p14="http://schemas.microsoft.com/office/powerpoint/2010/main" val="336175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185</Words>
  <Application>Microsoft Office PowerPoint</Application>
  <PresentationFormat>Widescreen</PresentationFormat>
  <Paragraphs>33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Credit Card Default Prediction Using Data Science &amp; Machine Learning.</vt:lpstr>
      <vt:lpstr>Summary</vt:lpstr>
      <vt:lpstr>Introduction</vt:lpstr>
      <vt:lpstr>Exploratory Data Analysis</vt:lpstr>
      <vt:lpstr>Exploratory Data Analysis</vt:lpstr>
      <vt:lpstr>Exploratory Data Analysis</vt:lpstr>
      <vt:lpstr>Classification</vt:lpstr>
      <vt:lpstr>Classification</vt:lpstr>
      <vt:lpstr>Classification</vt:lpstr>
      <vt:lpstr>Classification</vt:lpstr>
      <vt:lpstr>Predictions and Comparisons</vt:lpstr>
      <vt:lpstr>Predictions and Comparisons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Vipul Vijay Shinde</dc:creator>
  <cp:lastModifiedBy>Vipul Vijay Shinde</cp:lastModifiedBy>
  <cp:revision>16</cp:revision>
  <dcterms:created xsi:type="dcterms:W3CDTF">2021-04-13T20:55:58Z</dcterms:created>
  <dcterms:modified xsi:type="dcterms:W3CDTF">2021-04-14T00:30:53Z</dcterms:modified>
</cp:coreProperties>
</file>