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856EFD-221F-40DD-BA20-9287B6E8FA8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14896A15-2A36-4BE4-B651-47ED103536B0}">
      <dgm:prSet phldrT="[Text]" phldr="1"/>
      <dgm:spPr/>
      <dgm:t>
        <a:bodyPr/>
        <a:lstStyle/>
        <a:p>
          <a:endParaRPr lang="en-US"/>
        </a:p>
      </dgm:t>
    </dgm:pt>
    <dgm:pt modelId="{DB631693-D382-4E07-851C-966089E23545}" type="parTrans" cxnId="{1B1B7FC4-88A5-41C4-BB97-AA51B03189B2}">
      <dgm:prSet/>
      <dgm:spPr/>
      <dgm:t>
        <a:bodyPr/>
        <a:lstStyle/>
        <a:p>
          <a:endParaRPr lang="en-US"/>
        </a:p>
      </dgm:t>
    </dgm:pt>
    <dgm:pt modelId="{83654BA8-8442-499C-9287-F85DF7F8D4E6}" type="sibTrans" cxnId="{1B1B7FC4-88A5-41C4-BB97-AA51B03189B2}">
      <dgm:prSet/>
      <dgm:spPr/>
      <dgm:t>
        <a:bodyPr/>
        <a:lstStyle/>
        <a:p>
          <a:endParaRPr lang="en-US"/>
        </a:p>
      </dgm:t>
    </dgm:pt>
    <dgm:pt modelId="{33ED6594-BB1F-4C1A-B9E0-B08CF8272E4A}">
      <dgm:prSet phldrT="[Text]" phldr="1"/>
      <dgm:spPr/>
      <dgm:t>
        <a:bodyPr/>
        <a:lstStyle/>
        <a:p>
          <a:endParaRPr lang="en-US" dirty="0"/>
        </a:p>
      </dgm:t>
    </dgm:pt>
    <dgm:pt modelId="{D65C3700-E7F2-443D-BE8B-0579D3FED9CE}" type="parTrans" cxnId="{4D52C5C3-174D-4CBD-B411-AB9A492CCC3D}">
      <dgm:prSet/>
      <dgm:spPr/>
      <dgm:t>
        <a:bodyPr/>
        <a:lstStyle/>
        <a:p>
          <a:endParaRPr lang="en-US"/>
        </a:p>
      </dgm:t>
    </dgm:pt>
    <dgm:pt modelId="{6B9198CC-4A01-4C1E-B005-57CC3D5392C7}" type="sibTrans" cxnId="{4D52C5C3-174D-4CBD-B411-AB9A492CCC3D}">
      <dgm:prSet/>
      <dgm:spPr/>
      <dgm:t>
        <a:bodyPr/>
        <a:lstStyle/>
        <a:p>
          <a:endParaRPr lang="en-US"/>
        </a:p>
      </dgm:t>
    </dgm:pt>
    <dgm:pt modelId="{F33A7E0F-571A-4454-9D42-8CF2AC90E51A}">
      <dgm:prSet phldrT="[Text]" phldr="1"/>
      <dgm:spPr/>
      <dgm:t>
        <a:bodyPr/>
        <a:lstStyle/>
        <a:p>
          <a:endParaRPr lang="en-US"/>
        </a:p>
      </dgm:t>
    </dgm:pt>
    <dgm:pt modelId="{FDE3E09F-464F-4006-B251-797673B7297A}" type="parTrans" cxnId="{BAA7468A-97AD-4F8B-B9A1-74FD8E4BF7A1}">
      <dgm:prSet/>
      <dgm:spPr/>
      <dgm:t>
        <a:bodyPr/>
        <a:lstStyle/>
        <a:p>
          <a:endParaRPr lang="en-US"/>
        </a:p>
      </dgm:t>
    </dgm:pt>
    <dgm:pt modelId="{4550CCAE-9790-4B73-997B-1753496F7FBE}" type="sibTrans" cxnId="{BAA7468A-97AD-4F8B-B9A1-74FD8E4BF7A1}">
      <dgm:prSet/>
      <dgm:spPr/>
      <dgm:t>
        <a:bodyPr/>
        <a:lstStyle/>
        <a:p>
          <a:endParaRPr lang="en-US"/>
        </a:p>
      </dgm:t>
    </dgm:pt>
    <dgm:pt modelId="{54570558-5863-4CD9-BAA1-813B6B5D9A6D}">
      <dgm:prSet phldrT="[Text]" phldr="1"/>
      <dgm:spPr/>
      <dgm:t>
        <a:bodyPr/>
        <a:lstStyle/>
        <a:p>
          <a:endParaRPr lang="en-US"/>
        </a:p>
      </dgm:t>
    </dgm:pt>
    <dgm:pt modelId="{7CB2E33B-286F-4C8C-8FDB-7F74FAB3F9C6}" type="parTrans" cxnId="{742C7F1D-021A-4368-82F4-4A6FECAACF53}">
      <dgm:prSet/>
      <dgm:spPr/>
      <dgm:t>
        <a:bodyPr/>
        <a:lstStyle/>
        <a:p>
          <a:endParaRPr lang="en-US"/>
        </a:p>
      </dgm:t>
    </dgm:pt>
    <dgm:pt modelId="{9F38B704-2B0C-4F72-B223-8C30FF6F8337}" type="sibTrans" cxnId="{742C7F1D-021A-4368-82F4-4A6FECAACF53}">
      <dgm:prSet/>
      <dgm:spPr/>
      <dgm:t>
        <a:bodyPr/>
        <a:lstStyle/>
        <a:p>
          <a:endParaRPr lang="en-US"/>
        </a:p>
      </dgm:t>
    </dgm:pt>
    <dgm:pt modelId="{0F11DFCB-D9D5-415F-99E4-974EF860319B}">
      <dgm:prSet phldrT="[Text]" phldr="1"/>
      <dgm:spPr/>
      <dgm:t>
        <a:bodyPr/>
        <a:lstStyle/>
        <a:p>
          <a:endParaRPr lang="en-US"/>
        </a:p>
      </dgm:t>
    </dgm:pt>
    <dgm:pt modelId="{3031196E-8631-4F37-90DD-FD1A139E20AB}" type="parTrans" cxnId="{819F0A09-5E44-4F4D-81A3-1172E5CD06F5}">
      <dgm:prSet/>
      <dgm:spPr/>
      <dgm:t>
        <a:bodyPr/>
        <a:lstStyle/>
        <a:p>
          <a:endParaRPr lang="en-US"/>
        </a:p>
      </dgm:t>
    </dgm:pt>
    <dgm:pt modelId="{195F52D1-74BD-40B7-BD0F-035CCE13BC58}" type="sibTrans" cxnId="{819F0A09-5E44-4F4D-81A3-1172E5CD06F5}">
      <dgm:prSet/>
      <dgm:spPr/>
      <dgm:t>
        <a:bodyPr/>
        <a:lstStyle/>
        <a:p>
          <a:endParaRPr lang="en-US"/>
        </a:p>
      </dgm:t>
    </dgm:pt>
    <dgm:pt modelId="{469E6923-42B6-468C-A035-391536EE386B}" type="pres">
      <dgm:prSet presAssocID="{9E856EFD-221F-40DD-BA20-9287B6E8FA8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D47BED8-04A6-41B8-95DF-76A09408CB8F}" type="pres">
      <dgm:prSet presAssocID="{14896A15-2A36-4BE4-B651-47ED103536B0}" presName="centerShape" presStyleLbl="node0" presStyleIdx="0" presStyleCnt="1"/>
      <dgm:spPr/>
    </dgm:pt>
    <dgm:pt modelId="{E2841746-EBD6-44B6-8AA7-EC1C3CF30D2C}" type="pres">
      <dgm:prSet presAssocID="{33ED6594-BB1F-4C1A-B9E0-B08CF8272E4A}" presName="node" presStyleLbl="node1" presStyleIdx="0" presStyleCnt="4">
        <dgm:presLayoutVars>
          <dgm:bulletEnabled val="1"/>
        </dgm:presLayoutVars>
      </dgm:prSet>
      <dgm:spPr/>
    </dgm:pt>
    <dgm:pt modelId="{B7D43842-5B8F-4E2A-ACD0-1928F156C0FC}" type="pres">
      <dgm:prSet presAssocID="{33ED6594-BB1F-4C1A-B9E0-B08CF8272E4A}" presName="dummy" presStyleCnt="0"/>
      <dgm:spPr/>
    </dgm:pt>
    <dgm:pt modelId="{2B210ED1-DB3A-413A-BF05-78B421A8A685}" type="pres">
      <dgm:prSet presAssocID="{6B9198CC-4A01-4C1E-B005-57CC3D5392C7}" presName="sibTrans" presStyleLbl="sibTrans2D1" presStyleIdx="0" presStyleCnt="4"/>
      <dgm:spPr/>
    </dgm:pt>
    <dgm:pt modelId="{7F4A2AB1-AAE1-4F31-8318-19833D45ECC8}" type="pres">
      <dgm:prSet presAssocID="{F33A7E0F-571A-4454-9D42-8CF2AC90E51A}" presName="node" presStyleLbl="node1" presStyleIdx="1" presStyleCnt="4">
        <dgm:presLayoutVars>
          <dgm:bulletEnabled val="1"/>
        </dgm:presLayoutVars>
      </dgm:prSet>
      <dgm:spPr/>
    </dgm:pt>
    <dgm:pt modelId="{9305ADE1-93F7-411B-9306-2B04311E2368}" type="pres">
      <dgm:prSet presAssocID="{F33A7E0F-571A-4454-9D42-8CF2AC90E51A}" presName="dummy" presStyleCnt="0"/>
      <dgm:spPr/>
    </dgm:pt>
    <dgm:pt modelId="{CBF4D8AD-1CAE-418D-9F03-849952358C08}" type="pres">
      <dgm:prSet presAssocID="{4550CCAE-9790-4B73-997B-1753496F7FBE}" presName="sibTrans" presStyleLbl="sibTrans2D1" presStyleIdx="1" presStyleCnt="4"/>
      <dgm:spPr/>
    </dgm:pt>
    <dgm:pt modelId="{E741D470-40CD-4A17-83C3-5447AAA70B4E}" type="pres">
      <dgm:prSet presAssocID="{54570558-5863-4CD9-BAA1-813B6B5D9A6D}" presName="node" presStyleLbl="node1" presStyleIdx="2" presStyleCnt="4">
        <dgm:presLayoutVars>
          <dgm:bulletEnabled val="1"/>
        </dgm:presLayoutVars>
      </dgm:prSet>
      <dgm:spPr/>
    </dgm:pt>
    <dgm:pt modelId="{C96BD286-3938-4D64-8A1A-E41E719B7DE2}" type="pres">
      <dgm:prSet presAssocID="{54570558-5863-4CD9-BAA1-813B6B5D9A6D}" presName="dummy" presStyleCnt="0"/>
      <dgm:spPr/>
    </dgm:pt>
    <dgm:pt modelId="{AB01D16C-0A53-415C-BDA6-55810C9DB304}" type="pres">
      <dgm:prSet presAssocID="{9F38B704-2B0C-4F72-B223-8C30FF6F8337}" presName="sibTrans" presStyleLbl="sibTrans2D1" presStyleIdx="2" presStyleCnt="4"/>
      <dgm:spPr/>
    </dgm:pt>
    <dgm:pt modelId="{DA83AF3B-642A-4BC6-8907-1EBDAE9190FB}" type="pres">
      <dgm:prSet presAssocID="{0F11DFCB-D9D5-415F-99E4-974EF860319B}" presName="node" presStyleLbl="node1" presStyleIdx="3" presStyleCnt="4">
        <dgm:presLayoutVars>
          <dgm:bulletEnabled val="1"/>
        </dgm:presLayoutVars>
      </dgm:prSet>
      <dgm:spPr/>
    </dgm:pt>
    <dgm:pt modelId="{4F28E88C-D595-48CD-BB11-D87D0B84C995}" type="pres">
      <dgm:prSet presAssocID="{0F11DFCB-D9D5-415F-99E4-974EF860319B}" presName="dummy" presStyleCnt="0"/>
      <dgm:spPr/>
    </dgm:pt>
    <dgm:pt modelId="{3EA24615-6C1F-4D7E-868F-2EE12111D975}" type="pres">
      <dgm:prSet presAssocID="{195F52D1-74BD-40B7-BD0F-035CCE13BC58}" presName="sibTrans" presStyleLbl="sibTrans2D1" presStyleIdx="3" presStyleCnt="4"/>
      <dgm:spPr/>
    </dgm:pt>
  </dgm:ptLst>
  <dgm:cxnLst>
    <dgm:cxn modelId="{95547A9D-A0F8-42BE-B93E-6F9F6B505AFA}" type="presOf" srcId="{6B9198CC-4A01-4C1E-B005-57CC3D5392C7}" destId="{2B210ED1-DB3A-413A-BF05-78B421A8A685}" srcOrd="0" destOrd="0" presId="urn:microsoft.com/office/officeart/2005/8/layout/radial6"/>
    <dgm:cxn modelId="{ABFC064A-E4B4-4F9F-BF6D-1E821F5FD803}" type="presOf" srcId="{0F11DFCB-D9D5-415F-99E4-974EF860319B}" destId="{DA83AF3B-642A-4BC6-8907-1EBDAE9190FB}" srcOrd="0" destOrd="0" presId="urn:microsoft.com/office/officeart/2005/8/layout/radial6"/>
    <dgm:cxn modelId="{1B1B7FC4-88A5-41C4-BB97-AA51B03189B2}" srcId="{9E856EFD-221F-40DD-BA20-9287B6E8FA85}" destId="{14896A15-2A36-4BE4-B651-47ED103536B0}" srcOrd="0" destOrd="0" parTransId="{DB631693-D382-4E07-851C-966089E23545}" sibTransId="{83654BA8-8442-499C-9287-F85DF7F8D4E6}"/>
    <dgm:cxn modelId="{361C3A63-4BF4-4316-A9F9-329CD736C57D}" type="presOf" srcId="{9E856EFD-221F-40DD-BA20-9287B6E8FA85}" destId="{469E6923-42B6-468C-A035-391536EE386B}" srcOrd="0" destOrd="0" presId="urn:microsoft.com/office/officeart/2005/8/layout/radial6"/>
    <dgm:cxn modelId="{6013968C-F79F-4A09-9C9D-DC0FD386F094}" type="presOf" srcId="{14896A15-2A36-4BE4-B651-47ED103536B0}" destId="{ED47BED8-04A6-41B8-95DF-76A09408CB8F}" srcOrd="0" destOrd="0" presId="urn:microsoft.com/office/officeart/2005/8/layout/radial6"/>
    <dgm:cxn modelId="{742C7F1D-021A-4368-82F4-4A6FECAACF53}" srcId="{14896A15-2A36-4BE4-B651-47ED103536B0}" destId="{54570558-5863-4CD9-BAA1-813B6B5D9A6D}" srcOrd="2" destOrd="0" parTransId="{7CB2E33B-286F-4C8C-8FDB-7F74FAB3F9C6}" sibTransId="{9F38B704-2B0C-4F72-B223-8C30FF6F8337}"/>
    <dgm:cxn modelId="{77E0AD1B-A42C-4E98-9FE0-213FE919A198}" type="presOf" srcId="{9F38B704-2B0C-4F72-B223-8C30FF6F8337}" destId="{AB01D16C-0A53-415C-BDA6-55810C9DB304}" srcOrd="0" destOrd="0" presId="urn:microsoft.com/office/officeart/2005/8/layout/radial6"/>
    <dgm:cxn modelId="{4BE26F91-88DC-4091-A6BA-2AE6445E37A0}" type="presOf" srcId="{F33A7E0F-571A-4454-9D42-8CF2AC90E51A}" destId="{7F4A2AB1-AAE1-4F31-8318-19833D45ECC8}" srcOrd="0" destOrd="0" presId="urn:microsoft.com/office/officeart/2005/8/layout/radial6"/>
    <dgm:cxn modelId="{62940A39-2B13-4928-9AE7-335FDD1829AE}" type="presOf" srcId="{195F52D1-74BD-40B7-BD0F-035CCE13BC58}" destId="{3EA24615-6C1F-4D7E-868F-2EE12111D975}" srcOrd="0" destOrd="0" presId="urn:microsoft.com/office/officeart/2005/8/layout/radial6"/>
    <dgm:cxn modelId="{819F0A09-5E44-4F4D-81A3-1172E5CD06F5}" srcId="{14896A15-2A36-4BE4-B651-47ED103536B0}" destId="{0F11DFCB-D9D5-415F-99E4-974EF860319B}" srcOrd="3" destOrd="0" parTransId="{3031196E-8631-4F37-90DD-FD1A139E20AB}" sibTransId="{195F52D1-74BD-40B7-BD0F-035CCE13BC58}"/>
    <dgm:cxn modelId="{4D52C5C3-174D-4CBD-B411-AB9A492CCC3D}" srcId="{14896A15-2A36-4BE4-B651-47ED103536B0}" destId="{33ED6594-BB1F-4C1A-B9E0-B08CF8272E4A}" srcOrd="0" destOrd="0" parTransId="{D65C3700-E7F2-443D-BE8B-0579D3FED9CE}" sibTransId="{6B9198CC-4A01-4C1E-B005-57CC3D5392C7}"/>
    <dgm:cxn modelId="{B0A88960-A920-4B7B-B77A-8DCAD4B55E51}" type="presOf" srcId="{33ED6594-BB1F-4C1A-B9E0-B08CF8272E4A}" destId="{E2841746-EBD6-44B6-8AA7-EC1C3CF30D2C}" srcOrd="0" destOrd="0" presId="urn:microsoft.com/office/officeart/2005/8/layout/radial6"/>
    <dgm:cxn modelId="{2F6301E5-0AD9-4576-A8B3-64797728F497}" type="presOf" srcId="{54570558-5863-4CD9-BAA1-813B6B5D9A6D}" destId="{E741D470-40CD-4A17-83C3-5447AAA70B4E}" srcOrd="0" destOrd="0" presId="urn:microsoft.com/office/officeart/2005/8/layout/radial6"/>
    <dgm:cxn modelId="{67641091-22D7-426B-87FC-923B09C09331}" type="presOf" srcId="{4550CCAE-9790-4B73-997B-1753496F7FBE}" destId="{CBF4D8AD-1CAE-418D-9F03-849952358C08}" srcOrd="0" destOrd="0" presId="urn:microsoft.com/office/officeart/2005/8/layout/radial6"/>
    <dgm:cxn modelId="{BAA7468A-97AD-4F8B-B9A1-74FD8E4BF7A1}" srcId="{14896A15-2A36-4BE4-B651-47ED103536B0}" destId="{F33A7E0F-571A-4454-9D42-8CF2AC90E51A}" srcOrd="1" destOrd="0" parTransId="{FDE3E09F-464F-4006-B251-797673B7297A}" sibTransId="{4550CCAE-9790-4B73-997B-1753496F7FBE}"/>
    <dgm:cxn modelId="{94ED587A-58A2-4F81-8048-7E48F134A4E9}" type="presParOf" srcId="{469E6923-42B6-468C-A035-391536EE386B}" destId="{ED47BED8-04A6-41B8-95DF-76A09408CB8F}" srcOrd="0" destOrd="0" presId="urn:microsoft.com/office/officeart/2005/8/layout/radial6"/>
    <dgm:cxn modelId="{95D12DB0-09F2-4CAE-891A-5FA43E74F060}" type="presParOf" srcId="{469E6923-42B6-468C-A035-391536EE386B}" destId="{E2841746-EBD6-44B6-8AA7-EC1C3CF30D2C}" srcOrd="1" destOrd="0" presId="urn:microsoft.com/office/officeart/2005/8/layout/radial6"/>
    <dgm:cxn modelId="{79D12CFF-49F3-4E6B-9B9A-032F8A50476E}" type="presParOf" srcId="{469E6923-42B6-468C-A035-391536EE386B}" destId="{B7D43842-5B8F-4E2A-ACD0-1928F156C0FC}" srcOrd="2" destOrd="0" presId="urn:microsoft.com/office/officeart/2005/8/layout/radial6"/>
    <dgm:cxn modelId="{DDC6878A-BCF9-4E02-98E2-1A0132A488C6}" type="presParOf" srcId="{469E6923-42B6-468C-A035-391536EE386B}" destId="{2B210ED1-DB3A-413A-BF05-78B421A8A685}" srcOrd="3" destOrd="0" presId="urn:microsoft.com/office/officeart/2005/8/layout/radial6"/>
    <dgm:cxn modelId="{5431D0B1-9976-4F6E-8665-0F9D9D4F8673}" type="presParOf" srcId="{469E6923-42B6-468C-A035-391536EE386B}" destId="{7F4A2AB1-AAE1-4F31-8318-19833D45ECC8}" srcOrd="4" destOrd="0" presId="urn:microsoft.com/office/officeart/2005/8/layout/radial6"/>
    <dgm:cxn modelId="{CDE90EBD-7CB7-4CD0-A673-7A23D83F78A5}" type="presParOf" srcId="{469E6923-42B6-468C-A035-391536EE386B}" destId="{9305ADE1-93F7-411B-9306-2B04311E2368}" srcOrd="5" destOrd="0" presId="urn:microsoft.com/office/officeart/2005/8/layout/radial6"/>
    <dgm:cxn modelId="{85C542FD-4BFF-439C-9833-70C590031E6D}" type="presParOf" srcId="{469E6923-42B6-468C-A035-391536EE386B}" destId="{CBF4D8AD-1CAE-418D-9F03-849952358C08}" srcOrd="6" destOrd="0" presId="urn:microsoft.com/office/officeart/2005/8/layout/radial6"/>
    <dgm:cxn modelId="{7FCCEC72-3EAE-4F0B-9E5C-F343783A08FE}" type="presParOf" srcId="{469E6923-42B6-468C-A035-391536EE386B}" destId="{E741D470-40CD-4A17-83C3-5447AAA70B4E}" srcOrd="7" destOrd="0" presId="urn:microsoft.com/office/officeart/2005/8/layout/radial6"/>
    <dgm:cxn modelId="{C44D525E-5835-4031-9656-65010A3F2A11}" type="presParOf" srcId="{469E6923-42B6-468C-A035-391536EE386B}" destId="{C96BD286-3938-4D64-8A1A-E41E719B7DE2}" srcOrd="8" destOrd="0" presId="urn:microsoft.com/office/officeart/2005/8/layout/radial6"/>
    <dgm:cxn modelId="{76596292-5AB7-476F-8099-CA78A5EAD7DD}" type="presParOf" srcId="{469E6923-42B6-468C-A035-391536EE386B}" destId="{AB01D16C-0A53-415C-BDA6-55810C9DB304}" srcOrd="9" destOrd="0" presId="urn:microsoft.com/office/officeart/2005/8/layout/radial6"/>
    <dgm:cxn modelId="{244AE16B-E091-4968-AC43-911128DFCE6F}" type="presParOf" srcId="{469E6923-42B6-468C-A035-391536EE386B}" destId="{DA83AF3B-642A-4BC6-8907-1EBDAE9190FB}" srcOrd="10" destOrd="0" presId="urn:microsoft.com/office/officeart/2005/8/layout/radial6"/>
    <dgm:cxn modelId="{DAD18EC9-44F9-4669-861D-9A9F688AAD4E}" type="presParOf" srcId="{469E6923-42B6-468C-A035-391536EE386B}" destId="{4F28E88C-D595-48CD-BB11-D87D0B84C995}" srcOrd="11" destOrd="0" presId="urn:microsoft.com/office/officeart/2005/8/layout/radial6"/>
    <dgm:cxn modelId="{15E8EAF1-82FC-4537-A4D9-DFAB6553CF60}" type="presParOf" srcId="{469E6923-42B6-468C-A035-391536EE386B}" destId="{3EA24615-6C1F-4D7E-868F-2EE12111D97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24615-6C1F-4D7E-868F-2EE12111D975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1D16C-0A53-415C-BDA6-55810C9DB304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D8AD-1CAE-418D-9F03-849952358C08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10ED1-DB3A-413A-BF05-78B421A8A685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7BED8-04A6-41B8-95DF-76A09408CB8F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/>
        </a:p>
      </dsp:txBody>
      <dsp:txXfrm>
        <a:off x="3385569" y="2030903"/>
        <a:ext cx="1356860" cy="1356860"/>
      </dsp:txXfrm>
    </dsp:sp>
    <dsp:sp modelId="{E2841746-EBD6-44B6-8AA7-EC1C3CF30D2C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589098" y="199168"/>
        <a:ext cx="949803" cy="949803"/>
      </dsp:txXfrm>
    </dsp:sp>
    <dsp:sp modelId="{7F4A2AB1-AAE1-4F31-8318-19833D45ECC8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5624361" y="2234431"/>
        <a:ext cx="949803" cy="949803"/>
      </dsp:txXfrm>
    </dsp:sp>
    <dsp:sp modelId="{E741D470-40CD-4A17-83C3-5447AAA70B4E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589098" y="4269695"/>
        <a:ext cx="949803" cy="949803"/>
      </dsp:txXfrm>
    </dsp:sp>
    <dsp:sp modelId="{DA83AF3B-642A-4BC6-8907-1EBDAE9190FB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553834" y="2234431"/>
        <a:ext cx="949803" cy="94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8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4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3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7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1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4AD-A296-4135-B8D1-097F6C39B73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F10E-D388-497F-B1DB-CE201D76B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7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84AD-A296-4135-B8D1-097F6C39B73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7F10E-D388-497F-B1DB-CE201D76B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Anping (CM/EPS-CN)</dc:creator>
  <cp:lastModifiedBy>MAO Anping (CM/EPS-CN)</cp:lastModifiedBy>
  <cp:revision>2</cp:revision>
  <dcterms:created xsi:type="dcterms:W3CDTF">2018-06-19T07:19:37Z</dcterms:created>
  <dcterms:modified xsi:type="dcterms:W3CDTF">2018-06-19T08:03:32Z</dcterms:modified>
</cp:coreProperties>
</file>