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898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6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8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724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633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887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8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649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871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287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84AD-A296-4135-B8D1-097F6C39B73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F10E-D388-497F-B1DB-CE201D76B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48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创意实现基本实现展示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GeekIoT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91000" cy="50531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整体架构图</a:t>
            </a:r>
            <a:endParaRPr lang="zh-CN" altLang="en-US" sz="2400" dirty="0"/>
          </a:p>
        </p:txBody>
      </p:sp>
      <p:pic>
        <p:nvPicPr>
          <p:cNvPr id="1026" name="Picture 2" descr="C:\Users\Administrator\Desktop\arch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523" y="724267"/>
            <a:ext cx="6562725" cy="528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653" y="659423"/>
            <a:ext cx="3021109" cy="518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090" y="624253"/>
            <a:ext cx="3281380" cy="519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5961184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安卓低成本扫描仪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4069" y="5981700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安卓低成本车载应用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34" y="181254"/>
            <a:ext cx="11631925" cy="59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28139" y="6233746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</a:t>
            </a:r>
            <a:r>
              <a:rPr lang="en-US" altLang="zh-CN" dirty="0" err="1" smtClean="0"/>
              <a:t>WebPortal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Office PowerPoint</Application>
  <PresentationFormat>自定义</PresentationFormat>
  <Paragraphs>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创意实现基本实现展示</vt:lpstr>
      <vt:lpstr>整体架构图</vt:lpstr>
      <vt:lpstr>幻灯片 3</vt:lpstr>
      <vt:lpstr>幻灯片 4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Anping (CM/EPS-CN)</dc:creator>
  <cp:lastModifiedBy>Administrator</cp:lastModifiedBy>
  <cp:revision>24</cp:revision>
  <dcterms:created xsi:type="dcterms:W3CDTF">2018-06-19T07:19:37Z</dcterms:created>
  <dcterms:modified xsi:type="dcterms:W3CDTF">2018-06-21T14:59:04Z</dcterms:modified>
</cp:coreProperties>
</file>