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63" r:id="rId2"/>
    <p:sldId id="268" r:id="rId3"/>
    <p:sldId id="265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1" r:id="rId28"/>
    <p:sldId id="293" r:id="rId29"/>
    <p:sldId id="267" r:id="rId30"/>
    <p:sldId id="295" r:id="rId31"/>
    <p:sldId id="296" r:id="rId32"/>
    <p:sldId id="298" r:id="rId33"/>
    <p:sldId id="297" r:id="rId34"/>
    <p:sldId id="299" r:id="rId35"/>
    <p:sldId id="294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7" r:id="rId53"/>
    <p:sldId id="316" r:id="rId54"/>
    <p:sldId id="318" r:id="rId55"/>
    <p:sldId id="325" r:id="rId56"/>
    <p:sldId id="319" r:id="rId57"/>
    <p:sldId id="320" r:id="rId58"/>
    <p:sldId id="321" r:id="rId59"/>
    <p:sldId id="322" r:id="rId60"/>
    <p:sldId id="323" r:id="rId61"/>
    <p:sldId id="326" r:id="rId62"/>
    <p:sldId id="324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2" autoAdjust="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7D700-30E1-4A33-8FB1-1E252898BF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A77305-2F67-463F-9772-6F0E9D84FA1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一、软件工程概述</a:t>
          </a:r>
          <a:endParaRPr lang="zh-CN" altLang="en-US" b="1" dirty="0">
            <a:solidFill>
              <a:schemeClr val="tx2"/>
            </a:solidFill>
          </a:endParaRPr>
        </a:p>
      </dgm:t>
    </dgm:pt>
    <dgm:pt modelId="{3243D130-E59F-4648-920D-15D4019BC65D}" type="par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710333E1-98A5-4F3B-9AE2-AFDBF5D9B4C1}" type="sib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5F043E43-6F72-426E-8FC0-3876164DD871}">
      <dgm:prSet phldrT="[文本]"/>
      <dgm:spPr/>
      <dgm:t>
        <a:bodyPr/>
        <a:lstStyle/>
        <a:p>
          <a:r>
            <a:rPr lang="zh-CN" altLang="en-US" b="1" dirty="0" smtClean="0"/>
            <a:t>二、软件工程的三段论</a:t>
          </a:r>
          <a:endParaRPr lang="zh-CN" altLang="en-US" b="1" dirty="0"/>
        </a:p>
      </dgm:t>
    </dgm:pt>
    <dgm:pt modelId="{313F1CCC-E297-471A-A0FD-5B828C642A10}" type="par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63478AC0-E810-4C97-BC88-F4C1305D52EA}" type="sib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721D4C8B-3FA8-44F8-B97F-99607DCC0EBA}">
      <dgm:prSet phldrT="[文本]"/>
      <dgm:spPr/>
      <dgm:t>
        <a:bodyPr/>
        <a:lstStyle/>
        <a:p>
          <a:r>
            <a:rPr lang="zh-CN" altLang="en-US" b="1" dirty="0" smtClean="0"/>
            <a:t>三、软件工程的模型</a:t>
          </a:r>
          <a:endParaRPr lang="zh-CN" altLang="en-US" b="1" dirty="0"/>
        </a:p>
      </dgm:t>
    </dgm:pt>
    <dgm:pt modelId="{74BCFAE7-6E48-4D3D-BC02-CCF487F5013C}" type="par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5950C653-7F5A-4D58-92E0-402546F6411F}" type="sib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A0FC2B58-3F4A-4C92-A768-89829AB9BF29}">
      <dgm:prSet phldrT="[文本]"/>
      <dgm:spPr/>
      <dgm:t>
        <a:bodyPr/>
        <a:lstStyle/>
        <a:p>
          <a:r>
            <a:rPr lang="zh-CN" altLang="en-US" b="1" dirty="0" smtClean="0"/>
            <a:t>四、软件工程知识体系（</a:t>
          </a:r>
          <a:r>
            <a:rPr lang="en-US" altLang="zh-CN" b="1" dirty="0" smtClean="0"/>
            <a:t>SWEBOK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ED5971F0-1FE7-41C3-866B-0180DA3EE507}" type="par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82228BDB-D239-45E4-8DE1-A5CF847BED20}" type="sib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5252732A-C582-46EF-A832-539124F1CDEA}">
      <dgm:prSet phldrT="[文本]"/>
      <dgm:spPr/>
      <dgm:t>
        <a:bodyPr/>
        <a:lstStyle/>
        <a:p>
          <a:r>
            <a:rPr lang="zh-CN" altLang="en-US" b="1" dirty="0" smtClean="0"/>
            <a:t>五、复用原则</a:t>
          </a:r>
          <a:endParaRPr lang="zh-CN" altLang="en-US" b="1" dirty="0"/>
        </a:p>
      </dgm:t>
    </dgm:pt>
    <dgm:pt modelId="{4EDEFB27-8C25-4DE5-9616-5B2E08FA3923}" type="par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C4C5D68B-6AAC-49F2-AF98-20AFF1B95A71}" type="sib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A4FA8600-DB52-4F1F-B012-A5A29B79060C}">
      <dgm:prSet phldrT="[文本]"/>
      <dgm:spPr/>
      <dgm:t>
        <a:bodyPr/>
        <a:lstStyle/>
        <a:p>
          <a:r>
            <a:rPr lang="zh-CN" altLang="en-US" b="1" dirty="0" smtClean="0"/>
            <a:t>六、路线图</a:t>
          </a:r>
          <a:endParaRPr lang="zh-CN" altLang="en-US" b="1" dirty="0"/>
        </a:p>
      </dgm:t>
    </dgm:pt>
    <dgm:pt modelId="{7E3C0146-8224-46B5-B153-E2ADD91FFF20}" type="par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F61A0585-65BA-4BB6-A75F-049CBA3D73A6}" type="sib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76AFC73C-40A8-48B8-B2AF-B25B76A153B4}" type="pres">
      <dgm:prSet presAssocID="{56D7D700-30E1-4A33-8FB1-1E252898BF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301F07-D4FD-4660-83D0-A70523742F3E}" type="pres">
      <dgm:prSet presAssocID="{A5A77305-2F67-463F-9772-6F0E9D84FA15}" presName="parentLin" presStyleCnt="0"/>
      <dgm:spPr/>
    </dgm:pt>
    <dgm:pt modelId="{F0466BE3-D27F-4352-87DE-E8D6FCC1D796}" type="pres">
      <dgm:prSet presAssocID="{A5A77305-2F67-463F-9772-6F0E9D84FA15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132ACAA-69D8-452F-980A-9801CD6B9A65}" type="pres">
      <dgm:prSet presAssocID="{A5A77305-2F67-463F-9772-6F0E9D84FA1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AC6DA-DB3E-4555-8767-531B04C6D9F8}" type="pres">
      <dgm:prSet presAssocID="{A5A77305-2F67-463F-9772-6F0E9D84FA15}" presName="negativeSpace" presStyleCnt="0"/>
      <dgm:spPr/>
    </dgm:pt>
    <dgm:pt modelId="{D2D97DBE-5873-4F0C-A2CA-F62301A0C469}" type="pres">
      <dgm:prSet presAssocID="{A5A77305-2F67-463F-9772-6F0E9D84FA15}" presName="childText" presStyleLbl="conFgAcc1" presStyleIdx="0" presStyleCnt="6">
        <dgm:presLayoutVars>
          <dgm:bulletEnabled val="1"/>
        </dgm:presLayoutVars>
      </dgm:prSet>
      <dgm:spPr/>
    </dgm:pt>
    <dgm:pt modelId="{38E719EC-7134-4B6C-A3B8-5CFECC4358A2}" type="pres">
      <dgm:prSet presAssocID="{710333E1-98A5-4F3B-9AE2-AFDBF5D9B4C1}" presName="spaceBetweenRectangles" presStyleCnt="0"/>
      <dgm:spPr/>
    </dgm:pt>
    <dgm:pt modelId="{92DADB75-5270-443C-9C27-264810D1FCD2}" type="pres">
      <dgm:prSet presAssocID="{5F043E43-6F72-426E-8FC0-3876164DD871}" presName="parentLin" presStyleCnt="0"/>
      <dgm:spPr/>
    </dgm:pt>
    <dgm:pt modelId="{8968F3E1-F5A5-4CB3-8E89-E43F76312E87}" type="pres">
      <dgm:prSet presAssocID="{5F043E43-6F72-426E-8FC0-3876164DD87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C58159D-52E8-4F3E-B205-BEFD22C94B5F}" type="pres">
      <dgm:prSet presAssocID="{5F043E43-6F72-426E-8FC0-3876164DD87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1F611B-5A72-4292-A6A5-01325118EE85}" type="pres">
      <dgm:prSet presAssocID="{5F043E43-6F72-426E-8FC0-3876164DD871}" presName="negativeSpace" presStyleCnt="0"/>
      <dgm:spPr/>
    </dgm:pt>
    <dgm:pt modelId="{DDEC8CC2-D283-4919-80A7-94BB195B713F}" type="pres">
      <dgm:prSet presAssocID="{5F043E43-6F72-426E-8FC0-3876164DD871}" presName="childText" presStyleLbl="conFgAcc1" presStyleIdx="1" presStyleCnt="6">
        <dgm:presLayoutVars>
          <dgm:bulletEnabled val="1"/>
        </dgm:presLayoutVars>
      </dgm:prSet>
      <dgm:spPr/>
    </dgm:pt>
    <dgm:pt modelId="{A15832BD-7FAF-44A5-8CB7-F9CA5F47211A}" type="pres">
      <dgm:prSet presAssocID="{63478AC0-E810-4C97-BC88-F4C1305D52EA}" presName="spaceBetweenRectangles" presStyleCnt="0"/>
      <dgm:spPr/>
    </dgm:pt>
    <dgm:pt modelId="{ABD5CE5F-05A1-42D4-9638-31F84BCAB3EF}" type="pres">
      <dgm:prSet presAssocID="{721D4C8B-3FA8-44F8-B97F-99607DCC0EBA}" presName="parentLin" presStyleCnt="0"/>
      <dgm:spPr/>
    </dgm:pt>
    <dgm:pt modelId="{22EEA718-7247-45C2-9D32-B07B9FE1A61A}" type="pres">
      <dgm:prSet presAssocID="{721D4C8B-3FA8-44F8-B97F-99607DCC0EB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6CF08469-88FF-467C-B11E-860CA1877159}" type="pres">
      <dgm:prSet presAssocID="{721D4C8B-3FA8-44F8-B97F-99607DCC0EB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7249C-2729-43E6-85CE-F90F33182199}" type="pres">
      <dgm:prSet presAssocID="{721D4C8B-3FA8-44F8-B97F-99607DCC0EBA}" presName="negativeSpace" presStyleCnt="0"/>
      <dgm:spPr/>
    </dgm:pt>
    <dgm:pt modelId="{B20D8E0C-0AA8-4F57-BF8B-1AC05EE0F61D}" type="pres">
      <dgm:prSet presAssocID="{721D4C8B-3FA8-44F8-B97F-99607DCC0EBA}" presName="childText" presStyleLbl="conFgAcc1" presStyleIdx="2" presStyleCnt="6">
        <dgm:presLayoutVars>
          <dgm:bulletEnabled val="1"/>
        </dgm:presLayoutVars>
      </dgm:prSet>
      <dgm:spPr/>
    </dgm:pt>
    <dgm:pt modelId="{709E0A5E-BFD3-4A68-9797-47023C4C192C}" type="pres">
      <dgm:prSet presAssocID="{5950C653-7F5A-4D58-92E0-402546F6411F}" presName="spaceBetweenRectangles" presStyleCnt="0"/>
      <dgm:spPr/>
    </dgm:pt>
    <dgm:pt modelId="{BC820FC3-8239-44F8-9BEB-2FD3693E0E86}" type="pres">
      <dgm:prSet presAssocID="{A0FC2B58-3F4A-4C92-A768-89829AB9BF29}" presName="parentLin" presStyleCnt="0"/>
      <dgm:spPr/>
    </dgm:pt>
    <dgm:pt modelId="{791C26A8-8F10-481A-A155-4FF149DDCC43}" type="pres">
      <dgm:prSet presAssocID="{A0FC2B58-3F4A-4C92-A768-89829AB9BF29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30818459-0BCB-4B7F-923B-DCC044A5A2C6}" type="pres">
      <dgm:prSet presAssocID="{A0FC2B58-3F4A-4C92-A768-89829AB9BF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3FE76-B587-4C7E-A25C-CAD2500563E8}" type="pres">
      <dgm:prSet presAssocID="{A0FC2B58-3F4A-4C92-A768-89829AB9BF29}" presName="negativeSpace" presStyleCnt="0"/>
      <dgm:spPr/>
    </dgm:pt>
    <dgm:pt modelId="{A8B49D87-17E8-47C7-B444-1D2864AEF8E3}" type="pres">
      <dgm:prSet presAssocID="{A0FC2B58-3F4A-4C92-A768-89829AB9BF29}" presName="childText" presStyleLbl="conFgAcc1" presStyleIdx="3" presStyleCnt="6">
        <dgm:presLayoutVars>
          <dgm:bulletEnabled val="1"/>
        </dgm:presLayoutVars>
      </dgm:prSet>
      <dgm:spPr/>
    </dgm:pt>
    <dgm:pt modelId="{52D0AC0E-4DA1-4D29-AC44-59C5C9297825}" type="pres">
      <dgm:prSet presAssocID="{82228BDB-D239-45E4-8DE1-A5CF847BED20}" presName="spaceBetweenRectangles" presStyleCnt="0"/>
      <dgm:spPr/>
    </dgm:pt>
    <dgm:pt modelId="{BD0EA134-B9DB-43E5-A449-8968941CB3F5}" type="pres">
      <dgm:prSet presAssocID="{5252732A-C582-46EF-A832-539124F1CDEA}" presName="parentLin" presStyleCnt="0"/>
      <dgm:spPr/>
    </dgm:pt>
    <dgm:pt modelId="{55ED3036-A2DC-4539-BDC6-1D581409F991}" type="pres">
      <dgm:prSet presAssocID="{5252732A-C582-46EF-A832-539124F1CDEA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4342EA2-CBA5-443E-9521-3B1DFC93F759}" type="pres">
      <dgm:prSet presAssocID="{5252732A-C582-46EF-A832-539124F1CDE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C2380-21D8-423C-8F3C-2A130DA4E710}" type="pres">
      <dgm:prSet presAssocID="{5252732A-C582-46EF-A832-539124F1CDEA}" presName="negativeSpace" presStyleCnt="0"/>
      <dgm:spPr/>
    </dgm:pt>
    <dgm:pt modelId="{41477110-0C93-46D2-8A6A-4EF7990EE6C8}" type="pres">
      <dgm:prSet presAssocID="{5252732A-C582-46EF-A832-539124F1CDEA}" presName="childText" presStyleLbl="conFgAcc1" presStyleIdx="4" presStyleCnt="6">
        <dgm:presLayoutVars>
          <dgm:bulletEnabled val="1"/>
        </dgm:presLayoutVars>
      </dgm:prSet>
      <dgm:spPr/>
    </dgm:pt>
    <dgm:pt modelId="{07EF2697-9469-49F1-BFD9-8960A94DDEF0}" type="pres">
      <dgm:prSet presAssocID="{C4C5D68B-6AAC-49F2-AF98-20AFF1B95A71}" presName="spaceBetweenRectangles" presStyleCnt="0"/>
      <dgm:spPr/>
    </dgm:pt>
    <dgm:pt modelId="{D6642DF5-C433-44AD-BBBD-1F07D11DC2A7}" type="pres">
      <dgm:prSet presAssocID="{A4FA8600-DB52-4F1F-B012-A5A29B79060C}" presName="parentLin" presStyleCnt="0"/>
      <dgm:spPr/>
    </dgm:pt>
    <dgm:pt modelId="{D50AFEFE-9B40-42D0-AA63-F4285F0FF163}" type="pres">
      <dgm:prSet presAssocID="{A4FA8600-DB52-4F1F-B012-A5A29B79060C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E6181563-72ED-408C-B285-6874FC5CE9F5}" type="pres">
      <dgm:prSet presAssocID="{A4FA8600-DB52-4F1F-B012-A5A29B79060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7FC58D-FFAF-4F6A-95CF-768B5CFB4C54}" type="pres">
      <dgm:prSet presAssocID="{A4FA8600-DB52-4F1F-B012-A5A29B79060C}" presName="negativeSpace" presStyleCnt="0"/>
      <dgm:spPr/>
    </dgm:pt>
    <dgm:pt modelId="{1F8913DA-72AD-4001-BD15-2ADBA46DD060}" type="pres">
      <dgm:prSet presAssocID="{A4FA8600-DB52-4F1F-B012-A5A29B79060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78472E2-97D7-4911-89D6-35B6D21E82FC}" srcId="{56D7D700-30E1-4A33-8FB1-1E252898BF6E}" destId="{A5A77305-2F67-463F-9772-6F0E9D84FA15}" srcOrd="0" destOrd="0" parTransId="{3243D130-E59F-4648-920D-15D4019BC65D}" sibTransId="{710333E1-98A5-4F3B-9AE2-AFDBF5D9B4C1}"/>
    <dgm:cxn modelId="{1995D633-F9E7-49A2-89D4-58B1655677AF}" srcId="{56D7D700-30E1-4A33-8FB1-1E252898BF6E}" destId="{A0FC2B58-3F4A-4C92-A768-89829AB9BF29}" srcOrd="3" destOrd="0" parTransId="{ED5971F0-1FE7-41C3-866B-0180DA3EE507}" sibTransId="{82228BDB-D239-45E4-8DE1-A5CF847BED20}"/>
    <dgm:cxn modelId="{90D69D5F-1826-43B3-A6C9-928A411F4664}" type="presOf" srcId="{5F043E43-6F72-426E-8FC0-3876164DD871}" destId="{8968F3E1-F5A5-4CB3-8E89-E43F76312E87}" srcOrd="0" destOrd="0" presId="urn:microsoft.com/office/officeart/2005/8/layout/list1"/>
    <dgm:cxn modelId="{55832CB0-CBCF-4DC5-90BD-C3C1A529DFF9}" srcId="{56D7D700-30E1-4A33-8FB1-1E252898BF6E}" destId="{5252732A-C582-46EF-A832-539124F1CDEA}" srcOrd="4" destOrd="0" parTransId="{4EDEFB27-8C25-4DE5-9616-5B2E08FA3923}" sibTransId="{C4C5D68B-6AAC-49F2-AF98-20AFF1B95A71}"/>
    <dgm:cxn modelId="{314C1A55-AB5D-4477-9A05-3434E23DD293}" type="presOf" srcId="{A4FA8600-DB52-4F1F-B012-A5A29B79060C}" destId="{E6181563-72ED-408C-B285-6874FC5CE9F5}" srcOrd="1" destOrd="0" presId="urn:microsoft.com/office/officeart/2005/8/layout/list1"/>
    <dgm:cxn modelId="{D9D03F46-9A29-4225-9FED-9D1EDFC22A30}" type="presOf" srcId="{5F043E43-6F72-426E-8FC0-3876164DD871}" destId="{2C58159D-52E8-4F3E-B205-BEFD22C94B5F}" srcOrd="1" destOrd="0" presId="urn:microsoft.com/office/officeart/2005/8/layout/list1"/>
    <dgm:cxn modelId="{17DA1CA3-3150-4464-8AA6-702D6482C5E3}" type="presOf" srcId="{A5A77305-2F67-463F-9772-6F0E9D84FA15}" destId="{7132ACAA-69D8-452F-980A-9801CD6B9A65}" srcOrd="1" destOrd="0" presId="urn:microsoft.com/office/officeart/2005/8/layout/list1"/>
    <dgm:cxn modelId="{ED313909-E9C8-45F1-8D3B-04D34EAD3C4F}" type="presOf" srcId="{56D7D700-30E1-4A33-8FB1-1E252898BF6E}" destId="{76AFC73C-40A8-48B8-B2AF-B25B76A153B4}" srcOrd="0" destOrd="0" presId="urn:microsoft.com/office/officeart/2005/8/layout/list1"/>
    <dgm:cxn modelId="{03645EC2-E095-49D6-AA38-CA014ADEB285}" srcId="{56D7D700-30E1-4A33-8FB1-1E252898BF6E}" destId="{A4FA8600-DB52-4F1F-B012-A5A29B79060C}" srcOrd="5" destOrd="0" parTransId="{7E3C0146-8224-46B5-B153-E2ADD91FFF20}" sibTransId="{F61A0585-65BA-4BB6-A75F-049CBA3D73A6}"/>
    <dgm:cxn modelId="{1A83D762-85D5-471C-90B5-61E61B4367DF}" type="presOf" srcId="{5252732A-C582-46EF-A832-539124F1CDEA}" destId="{14342EA2-CBA5-443E-9521-3B1DFC93F759}" srcOrd="1" destOrd="0" presId="urn:microsoft.com/office/officeart/2005/8/layout/list1"/>
    <dgm:cxn modelId="{18EAFF27-D57F-498D-98B6-156965ED8E3D}" type="presOf" srcId="{721D4C8B-3FA8-44F8-B97F-99607DCC0EBA}" destId="{22EEA718-7247-45C2-9D32-B07B9FE1A61A}" srcOrd="0" destOrd="0" presId="urn:microsoft.com/office/officeart/2005/8/layout/list1"/>
    <dgm:cxn modelId="{98E4E39E-8D53-4A64-A3DC-0E78CB9546A1}" type="presOf" srcId="{5252732A-C582-46EF-A832-539124F1CDEA}" destId="{55ED3036-A2DC-4539-BDC6-1D581409F991}" srcOrd="0" destOrd="0" presId="urn:microsoft.com/office/officeart/2005/8/layout/list1"/>
    <dgm:cxn modelId="{3A513F35-6F13-4CCA-8231-9D3F3D27FFC6}" srcId="{56D7D700-30E1-4A33-8FB1-1E252898BF6E}" destId="{721D4C8B-3FA8-44F8-B97F-99607DCC0EBA}" srcOrd="2" destOrd="0" parTransId="{74BCFAE7-6E48-4D3D-BC02-CCF487F5013C}" sibTransId="{5950C653-7F5A-4D58-92E0-402546F6411F}"/>
    <dgm:cxn modelId="{5276C6CB-D621-4802-A044-3B7C4EAE6A24}" type="presOf" srcId="{721D4C8B-3FA8-44F8-B97F-99607DCC0EBA}" destId="{6CF08469-88FF-467C-B11E-860CA1877159}" srcOrd="1" destOrd="0" presId="urn:microsoft.com/office/officeart/2005/8/layout/list1"/>
    <dgm:cxn modelId="{2A7058AD-A434-46AC-9C01-CE528AF58334}" type="presOf" srcId="{A0FC2B58-3F4A-4C92-A768-89829AB9BF29}" destId="{791C26A8-8F10-481A-A155-4FF149DDCC43}" srcOrd="0" destOrd="0" presId="urn:microsoft.com/office/officeart/2005/8/layout/list1"/>
    <dgm:cxn modelId="{5B5B35FC-9FBE-4BC3-AE0C-0C127C3752A5}" type="presOf" srcId="{A4FA8600-DB52-4F1F-B012-A5A29B79060C}" destId="{D50AFEFE-9B40-42D0-AA63-F4285F0FF163}" srcOrd="0" destOrd="0" presId="urn:microsoft.com/office/officeart/2005/8/layout/list1"/>
    <dgm:cxn modelId="{3EB30BD4-0001-486B-95F2-9443A9D8EBB2}" srcId="{56D7D700-30E1-4A33-8FB1-1E252898BF6E}" destId="{5F043E43-6F72-426E-8FC0-3876164DD871}" srcOrd="1" destOrd="0" parTransId="{313F1CCC-E297-471A-A0FD-5B828C642A10}" sibTransId="{63478AC0-E810-4C97-BC88-F4C1305D52EA}"/>
    <dgm:cxn modelId="{CEE0DD5D-F7B5-4EF9-A039-4D608F69FA19}" type="presOf" srcId="{A5A77305-2F67-463F-9772-6F0E9D84FA15}" destId="{F0466BE3-D27F-4352-87DE-E8D6FCC1D796}" srcOrd="0" destOrd="0" presId="urn:microsoft.com/office/officeart/2005/8/layout/list1"/>
    <dgm:cxn modelId="{CA175E4C-8620-4B2B-B29B-D20457983512}" type="presOf" srcId="{A0FC2B58-3F4A-4C92-A768-89829AB9BF29}" destId="{30818459-0BCB-4B7F-923B-DCC044A5A2C6}" srcOrd="1" destOrd="0" presId="urn:microsoft.com/office/officeart/2005/8/layout/list1"/>
    <dgm:cxn modelId="{EDB24299-A9D4-4EB5-9C3D-098DD2927035}" type="presParOf" srcId="{76AFC73C-40A8-48B8-B2AF-B25B76A153B4}" destId="{F0301F07-D4FD-4660-83D0-A70523742F3E}" srcOrd="0" destOrd="0" presId="urn:microsoft.com/office/officeart/2005/8/layout/list1"/>
    <dgm:cxn modelId="{808EA3B6-2B0D-495F-8245-A84969D7E413}" type="presParOf" srcId="{F0301F07-D4FD-4660-83D0-A70523742F3E}" destId="{F0466BE3-D27F-4352-87DE-E8D6FCC1D796}" srcOrd="0" destOrd="0" presId="urn:microsoft.com/office/officeart/2005/8/layout/list1"/>
    <dgm:cxn modelId="{E4C48F1F-AF34-4A1D-B32A-6F0C7D1C6603}" type="presParOf" srcId="{F0301F07-D4FD-4660-83D0-A70523742F3E}" destId="{7132ACAA-69D8-452F-980A-9801CD6B9A65}" srcOrd="1" destOrd="0" presId="urn:microsoft.com/office/officeart/2005/8/layout/list1"/>
    <dgm:cxn modelId="{814C162B-F391-428E-BE94-9691B4C2D6BC}" type="presParOf" srcId="{76AFC73C-40A8-48B8-B2AF-B25B76A153B4}" destId="{DA5AC6DA-DB3E-4555-8767-531B04C6D9F8}" srcOrd="1" destOrd="0" presId="urn:microsoft.com/office/officeart/2005/8/layout/list1"/>
    <dgm:cxn modelId="{54B5452C-CDB2-4664-A231-831D58D3CA3A}" type="presParOf" srcId="{76AFC73C-40A8-48B8-B2AF-B25B76A153B4}" destId="{D2D97DBE-5873-4F0C-A2CA-F62301A0C469}" srcOrd="2" destOrd="0" presId="urn:microsoft.com/office/officeart/2005/8/layout/list1"/>
    <dgm:cxn modelId="{70F350A1-AD25-4469-AE8B-A8AB60949571}" type="presParOf" srcId="{76AFC73C-40A8-48B8-B2AF-B25B76A153B4}" destId="{38E719EC-7134-4B6C-A3B8-5CFECC4358A2}" srcOrd="3" destOrd="0" presId="urn:microsoft.com/office/officeart/2005/8/layout/list1"/>
    <dgm:cxn modelId="{8A307D06-0F0A-40A0-B8AB-C023963043CA}" type="presParOf" srcId="{76AFC73C-40A8-48B8-B2AF-B25B76A153B4}" destId="{92DADB75-5270-443C-9C27-264810D1FCD2}" srcOrd="4" destOrd="0" presId="urn:microsoft.com/office/officeart/2005/8/layout/list1"/>
    <dgm:cxn modelId="{9A3722A1-F082-42FA-8A38-CFD8A6BD7F57}" type="presParOf" srcId="{92DADB75-5270-443C-9C27-264810D1FCD2}" destId="{8968F3E1-F5A5-4CB3-8E89-E43F76312E87}" srcOrd="0" destOrd="0" presId="urn:microsoft.com/office/officeart/2005/8/layout/list1"/>
    <dgm:cxn modelId="{3C1466A7-1FEE-43E3-91D6-EAF2993E2A56}" type="presParOf" srcId="{92DADB75-5270-443C-9C27-264810D1FCD2}" destId="{2C58159D-52E8-4F3E-B205-BEFD22C94B5F}" srcOrd="1" destOrd="0" presId="urn:microsoft.com/office/officeart/2005/8/layout/list1"/>
    <dgm:cxn modelId="{48C117A0-E060-420E-92B1-6FA4BE06F713}" type="presParOf" srcId="{76AFC73C-40A8-48B8-B2AF-B25B76A153B4}" destId="{EA1F611B-5A72-4292-A6A5-01325118EE85}" srcOrd="5" destOrd="0" presId="urn:microsoft.com/office/officeart/2005/8/layout/list1"/>
    <dgm:cxn modelId="{FB8969C9-FF55-4BF6-9804-5569A03FAB97}" type="presParOf" srcId="{76AFC73C-40A8-48B8-B2AF-B25B76A153B4}" destId="{DDEC8CC2-D283-4919-80A7-94BB195B713F}" srcOrd="6" destOrd="0" presId="urn:microsoft.com/office/officeart/2005/8/layout/list1"/>
    <dgm:cxn modelId="{5CE82CF6-6616-404F-8F45-EF25312DBE2C}" type="presParOf" srcId="{76AFC73C-40A8-48B8-B2AF-B25B76A153B4}" destId="{A15832BD-7FAF-44A5-8CB7-F9CA5F47211A}" srcOrd="7" destOrd="0" presId="urn:microsoft.com/office/officeart/2005/8/layout/list1"/>
    <dgm:cxn modelId="{7F3BA93C-C6A0-4B3A-882E-89CCCC3EB001}" type="presParOf" srcId="{76AFC73C-40A8-48B8-B2AF-B25B76A153B4}" destId="{ABD5CE5F-05A1-42D4-9638-31F84BCAB3EF}" srcOrd="8" destOrd="0" presId="urn:microsoft.com/office/officeart/2005/8/layout/list1"/>
    <dgm:cxn modelId="{2807874F-5672-4A2B-9475-DD7CAF4B0B13}" type="presParOf" srcId="{ABD5CE5F-05A1-42D4-9638-31F84BCAB3EF}" destId="{22EEA718-7247-45C2-9D32-B07B9FE1A61A}" srcOrd="0" destOrd="0" presId="urn:microsoft.com/office/officeart/2005/8/layout/list1"/>
    <dgm:cxn modelId="{80CB8526-436E-4F00-9EF4-0748BC68D12C}" type="presParOf" srcId="{ABD5CE5F-05A1-42D4-9638-31F84BCAB3EF}" destId="{6CF08469-88FF-467C-B11E-860CA1877159}" srcOrd="1" destOrd="0" presId="urn:microsoft.com/office/officeart/2005/8/layout/list1"/>
    <dgm:cxn modelId="{6F9030E2-5A1E-4F89-B68D-D3CABC38F3D0}" type="presParOf" srcId="{76AFC73C-40A8-48B8-B2AF-B25B76A153B4}" destId="{D037249C-2729-43E6-85CE-F90F33182199}" srcOrd="9" destOrd="0" presId="urn:microsoft.com/office/officeart/2005/8/layout/list1"/>
    <dgm:cxn modelId="{0CE8ABD1-7D95-44D6-9144-789FFE87A406}" type="presParOf" srcId="{76AFC73C-40A8-48B8-B2AF-B25B76A153B4}" destId="{B20D8E0C-0AA8-4F57-BF8B-1AC05EE0F61D}" srcOrd="10" destOrd="0" presId="urn:microsoft.com/office/officeart/2005/8/layout/list1"/>
    <dgm:cxn modelId="{F9C0CE28-55D3-4743-84CB-A59305EBC849}" type="presParOf" srcId="{76AFC73C-40A8-48B8-B2AF-B25B76A153B4}" destId="{709E0A5E-BFD3-4A68-9797-47023C4C192C}" srcOrd="11" destOrd="0" presId="urn:microsoft.com/office/officeart/2005/8/layout/list1"/>
    <dgm:cxn modelId="{B8756868-7AA3-412A-8312-5B076052D501}" type="presParOf" srcId="{76AFC73C-40A8-48B8-B2AF-B25B76A153B4}" destId="{BC820FC3-8239-44F8-9BEB-2FD3693E0E86}" srcOrd="12" destOrd="0" presId="urn:microsoft.com/office/officeart/2005/8/layout/list1"/>
    <dgm:cxn modelId="{48DFBEAC-C9FA-4C52-8DE9-1DF516896A8C}" type="presParOf" srcId="{BC820FC3-8239-44F8-9BEB-2FD3693E0E86}" destId="{791C26A8-8F10-481A-A155-4FF149DDCC43}" srcOrd="0" destOrd="0" presId="urn:microsoft.com/office/officeart/2005/8/layout/list1"/>
    <dgm:cxn modelId="{C54DB3E5-C1A7-486C-9EBF-4D4D6D02D155}" type="presParOf" srcId="{BC820FC3-8239-44F8-9BEB-2FD3693E0E86}" destId="{30818459-0BCB-4B7F-923B-DCC044A5A2C6}" srcOrd="1" destOrd="0" presId="urn:microsoft.com/office/officeart/2005/8/layout/list1"/>
    <dgm:cxn modelId="{4ADBF268-342B-492C-84B0-7BDF0F619845}" type="presParOf" srcId="{76AFC73C-40A8-48B8-B2AF-B25B76A153B4}" destId="{0463FE76-B587-4C7E-A25C-CAD2500563E8}" srcOrd="13" destOrd="0" presId="urn:microsoft.com/office/officeart/2005/8/layout/list1"/>
    <dgm:cxn modelId="{967DB106-F807-4E5B-B202-52A696E53474}" type="presParOf" srcId="{76AFC73C-40A8-48B8-B2AF-B25B76A153B4}" destId="{A8B49D87-17E8-47C7-B444-1D2864AEF8E3}" srcOrd="14" destOrd="0" presId="urn:microsoft.com/office/officeart/2005/8/layout/list1"/>
    <dgm:cxn modelId="{CEB21406-70BE-425F-A809-DC92E4620D44}" type="presParOf" srcId="{76AFC73C-40A8-48B8-B2AF-B25B76A153B4}" destId="{52D0AC0E-4DA1-4D29-AC44-59C5C9297825}" srcOrd="15" destOrd="0" presId="urn:microsoft.com/office/officeart/2005/8/layout/list1"/>
    <dgm:cxn modelId="{D776F47F-CDCD-4181-9837-AA346A4792A3}" type="presParOf" srcId="{76AFC73C-40A8-48B8-B2AF-B25B76A153B4}" destId="{BD0EA134-B9DB-43E5-A449-8968941CB3F5}" srcOrd="16" destOrd="0" presId="urn:microsoft.com/office/officeart/2005/8/layout/list1"/>
    <dgm:cxn modelId="{451BD93B-E949-4DE7-A04D-9333D6E43870}" type="presParOf" srcId="{BD0EA134-B9DB-43E5-A449-8968941CB3F5}" destId="{55ED3036-A2DC-4539-BDC6-1D581409F991}" srcOrd="0" destOrd="0" presId="urn:microsoft.com/office/officeart/2005/8/layout/list1"/>
    <dgm:cxn modelId="{15AEFF75-EDE6-4C55-8A6F-3E954E5F2DF1}" type="presParOf" srcId="{BD0EA134-B9DB-43E5-A449-8968941CB3F5}" destId="{14342EA2-CBA5-443E-9521-3B1DFC93F759}" srcOrd="1" destOrd="0" presId="urn:microsoft.com/office/officeart/2005/8/layout/list1"/>
    <dgm:cxn modelId="{E9BFB8D5-8CA3-4F37-B193-A2783608AD3A}" type="presParOf" srcId="{76AFC73C-40A8-48B8-B2AF-B25B76A153B4}" destId="{1B7C2380-21D8-423C-8F3C-2A130DA4E710}" srcOrd="17" destOrd="0" presId="urn:microsoft.com/office/officeart/2005/8/layout/list1"/>
    <dgm:cxn modelId="{15000617-4AD9-4B86-9E0F-EDDF157F84EF}" type="presParOf" srcId="{76AFC73C-40A8-48B8-B2AF-B25B76A153B4}" destId="{41477110-0C93-46D2-8A6A-4EF7990EE6C8}" srcOrd="18" destOrd="0" presId="urn:microsoft.com/office/officeart/2005/8/layout/list1"/>
    <dgm:cxn modelId="{E27D4E4C-061C-4421-80AA-28E7DEC07DA7}" type="presParOf" srcId="{76AFC73C-40A8-48B8-B2AF-B25B76A153B4}" destId="{07EF2697-9469-49F1-BFD9-8960A94DDEF0}" srcOrd="19" destOrd="0" presId="urn:microsoft.com/office/officeart/2005/8/layout/list1"/>
    <dgm:cxn modelId="{2DCFEC14-FF40-418A-8276-A03A85EB9865}" type="presParOf" srcId="{76AFC73C-40A8-48B8-B2AF-B25B76A153B4}" destId="{D6642DF5-C433-44AD-BBBD-1F07D11DC2A7}" srcOrd="20" destOrd="0" presId="urn:microsoft.com/office/officeart/2005/8/layout/list1"/>
    <dgm:cxn modelId="{504523E4-1B2D-4BC4-A09C-D883754F856A}" type="presParOf" srcId="{D6642DF5-C433-44AD-BBBD-1F07D11DC2A7}" destId="{D50AFEFE-9B40-42D0-AA63-F4285F0FF163}" srcOrd="0" destOrd="0" presId="urn:microsoft.com/office/officeart/2005/8/layout/list1"/>
    <dgm:cxn modelId="{8BAED741-ADC8-4584-83E3-E95D669595F2}" type="presParOf" srcId="{D6642DF5-C433-44AD-BBBD-1F07D11DC2A7}" destId="{E6181563-72ED-408C-B285-6874FC5CE9F5}" srcOrd="1" destOrd="0" presId="urn:microsoft.com/office/officeart/2005/8/layout/list1"/>
    <dgm:cxn modelId="{C044A391-EF96-4BAB-BA44-0C79AE490D4B}" type="presParOf" srcId="{76AFC73C-40A8-48B8-B2AF-B25B76A153B4}" destId="{717FC58D-FFAF-4F6A-95CF-768B5CFB4C54}" srcOrd="21" destOrd="0" presId="urn:microsoft.com/office/officeart/2005/8/layout/list1"/>
    <dgm:cxn modelId="{9E63E709-AD2C-40B4-8684-7CE4F2CBBBAE}" type="presParOf" srcId="{76AFC73C-40A8-48B8-B2AF-B25B76A153B4}" destId="{1F8913DA-72AD-4001-BD15-2ADBA46DD0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815C0C-4AEA-40F4-B122-8EDE0AFEEB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3A9B04-40B1-42A4-AD39-F6324FEFD417}">
      <dgm:prSet phldrT="[文本]"/>
      <dgm:spPr/>
      <dgm:t>
        <a:bodyPr/>
        <a:lstStyle/>
        <a:p>
          <a:r>
            <a:rPr lang="zh-CN" altLang="en-US" dirty="0" smtClean="0"/>
            <a:t>项目开始前，需求很明确</a:t>
          </a:r>
          <a:endParaRPr lang="zh-CN" altLang="en-US" dirty="0"/>
        </a:p>
      </dgm:t>
    </dgm:pt>
    <dgm:pt modelId="{8101531C-FA85-4FE4-B59E-8240BC0C85E4}" type="parTrans" cxnId="{D3F7CEFD-4833-4863-905E-84D96B9B4D69}">
      <dgm:prSet/>
      <dgm:spPr/>
      <dgm:t>
        <a:bodyPr/>
        <a:lstStyle/>
        <a:p>
          <a:endParaRPr lang="zh-CN" altLang="en-US"/>
        </a:p>
      </dgm:t>
    </dgm:pt>
    <dgm:pt modelId="{5B6FEC0A-62A4-4A22-8A22-5B313FE9A96B}" type="sibTrans" cxnId="{D3F7CEFD-4833-4863-905E-84D96B9B4D69}">
      <dgm:prSet/>
      <dgm:spPr/>
      <dgm:t>
        <a:bodyPr/>
        <a:lstStyle/>
        <a:p>
          <a:endParaRPr lang="zh-CN" altLang="en-US"/>
        </a:p>
      </dgm:t>
    </dgm:pt>
    <dgm:pt modelId="{283ECD05-B7E8-478E-BC45-D256FEFD1BAD}">
      <dgm:prSet phldrT="[文本]"/>
      <dgm:spPr/>
      <dgm:t>
        <a:bodyPr/>
        <a:lstStyle/>
        <a:p>
          <a:r>
            <a:rPr lang="zh-CN" altLang="en-US" dirty="0" smtClean="0"/>
            <a:t>项目开始前，解决方案很明确</a:t>
          </a:r>
          <a:endParaRPr lang="zh-CN" altLang="en-US" dirty="0"/>
        </a:p>
      </dgm:t>
    </dgm:pt>
    <dgm:pt modelId="{E2C9ADD7-94E9-4656-BA45-EE46B59FDB05}" type="parTrans" cxnId="{A1BEC4F5-8836-44C2-B1D5-138BAB59EF67}">
      <dgm:prSet/>
      <dgm:spPr/>
      <dgm:t>
        <a:bodyPr/>
        <a:lstStyle/>
        <a:p>
          <a:endParaRPr lang="zh-CN" altLang="en-US"/>
        </a:p>
      </dgm:t>
    </dgm:pt>
    <dgm:pt modelId="{B339261F-07CD-4C44-8ADA-F51F610AFFA2}" type="sibTrans" cxnId="{A1BEC4F5-8836-44C2-B1D5-138BAB59EF67}">
      <dgm:prSet/>
      <dgm:spPr/>
      <dgm:t>
        <a:bodyPr/>
        <a:lstStyle/>
        <a:p>
          <a:endParaRPr lang="zh-CN" altLang="en-US"/>
        </a:p>
      </dgm:t>
    </dgm:pt>
    <dgm:pt modelId="{E871232C-FCFE-4676-A330-A0BB7CF6685C}">
      <dgm:prSet phldrT="[文本]"/>
      <dgm:spPr/>
      <dgm:t>
        <a:bodyPr/>
        <a:lstStyle/>
        <a:p>
          <a:r>
            <a:rPr lang="zh-CN" altLang="en-US" dirty="0" smtClean="0"/>
            <a:t>类似项目举例：</a:t>
          </a:r>
          <a:endParaRPr lang="zh-CN" altLang="en-US" dirty="0"/>
        </a:p>
      </dgm:t>
    </dgm:pt>
    <dgm:pt modelId="{F4307707-FFC1-493E-B44E-79D3CD98048E}" type="parTrans" cxnId="{8F656199-CABE-45B3-8DC7-B9C01B112702}">
      <dgm:prSet/>
      <dgm:spPr/>
      <dgm:t>
        <a:bodyPr/>
        <a:lstStyle/>
        <a:p>
          <a:endParaRPr lang="zh-CN" altLang="en-US"/>
        </a:p>
      </dgm:t>
    </dgm:pt>
    <dgm:pt modelId="{248FFAE4-7624-4D46-B7AA-BE26D656BF1F}" type="sibTrans" cxnId="{8F656199-CABE-45B3-8DC7-B9C01B112702}">
      <dgm:prSet/>
      <dgm:spPr/>
      <dgm:t>
        <a:bodyPr/>
        <a:lstStyle/>
        <a:p>
          <a:endParaRPr lang="zh-CN" altLang="en-US"/>
        </a:p>
      </dgm:t>
    </dgm:pt>
    <dgm:pt modelId="{5D172508-2A9A-4EC0-B67E-0D9D02542CC7}">
      <dgm:prSet phldrT="[文本]"/>
      <dgm:spPr/>
      <dgm:t>
        <a:bodyPr/>
        <a:lstStyle/>
        <a:p>
          <a:r>
            <a:rPr lang="zh-CN" altLang="en-US" dirty="0" smtClean="0"/>
            <a:t>公司财务管理系统</a:t>
          </a:r>
          <a:endParaRPr lang="zh-CN" altLang="en-US" dirty="0"/>
        </a:p>
      </dgm:t>
    </dgm:pt>
    <dgm:pt modelId="{536704A6-7465-4A56-8A85-F1FD1A281154}" type="parTrans" cxnId="{326EE6F7-333F-4F03-AAD6-6FAE3CEE8B54}">
      <dgm:prSet/>
      <dgm:spPr/>
      <dgm:t>
        <a:bodyPr/>
        <a:lstStyle/>
        <a:p>
          <a:endParaRPr lang="zh-CN" altLang="en-US"/>
        </a:p>
      </dgm:t>
    </dgm:pt>
    <dgm:pt modelId="{58B08AAD-CF9D-47E4-87FE-AAAF6EBA1316}" type="sibTrans" cxnId="{326EE6F7-333F-4F03-AAD6-6FAE3CEE8B54}">
      <dgm:prSet/>
      <dgm:spPr/>
      <dgm:t>
        <a:bodyPr/>
        <a:lstStyle/>
        <a:p>
          <a:endParaRPr lang="zh-CN" altLang="en-US"/>
        </a:p>
      </dgm:t>
    </dgm:pt>
    <dgm:pt modelId="{BBF6183E-7324-41B1-9C05-EF26D10C4BF4}">
      <dgm:prSet phldrT="[文本]"/>
      <dgm:spPr/>
      <dgm:t>
        <a:bodyPr/>
        <a:lstStyle/>
        <a:p>
          <a:r>
            <a:rPr lang="zh-CN" altLang="en-US" dirty="0" smtClean="0"/>
            <a:t>库存管理系统</a:t>
          </a:r>
          <a:endParaRPr lang="zh-CN" altLang="en-US" dirty="0"/>
        </a:p>
      </dgm:t>
    </dgm:pt>
    <dgm:pt modelId="{AD4D0059-6114-461D-8C08-D7B4DB1B7A0A}" type="parTrans" cxnId="{5177727B-D603-404D-B83E-5F66FD33E662}">
      <dgm:prSet/>
      <dgm:spPr/>
      <dgm:t>
        <a:bodyPr/>
        <a:lstStyle/>
        <a:p>
          <a:endParaRPr lang="zh-CN" altLang="en-US"/>
        </a:p>
      </dgm:t>
    </dgm:pt>
    <dgm:pt modelId="{C733E71D-E52F-4C09-B001-E0892CA47DFF}" type="sibTrans" cxnId="{5177727B-D603-404D-B83E-5F66FD33E662}">
      <dgm:prSet/>
      <dgm:spPr/>
      <dgm:t>
        <a:bodyPr/>
        <a:lstStyle/>
        <a:p>
          <a:endParaRPr lang="zh-CN" altLang="en-US"/>
        </a:p>
      </dgm:t>
    </dgm:pt>
    <dgm:pt modelId="{51430432-8E2E-470F-A009-F936FAB357E9}" type="pres">
      <dgm:prSet presAssocID="{E6815C0C-4AEA-40F4-B122-8EDE0AFEEB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331251-ADED-4FCB-9F92-119385700FA2}" type="pres">
      <dgm:prSet presAssocID="{2F3A9B04-40B1-42A4-AD39-F6324FEFD417}" presName="parentLin" presStyleCnt="0"/>
      <dgm:spPr/>
    </dgm:pt>
    <dgm:pt modelId="{D38FA8BF-ACCD-407C-947E-1CBAA2D66C7D}" type="pres">
      <dgm:prSet presAssocID="{2F3A9B04-40B1-42A4-AD39-F6324FEFD41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554D9E8-AE5F-4FB1-88AC-0B6D50E246AF}" type="pres">
      <dgm:prSet presAssocID="{2F3A9B04-40B1-42A4-AD39-F6324FEFD41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1B36A3-BB19-4C96-AD71-CB2E816B109F}" type="pres">
      <dgm:prSet presAssocID="{2F3A9B04-40B1-42A4-AD39-F6324FEFD417}" presName="negativeSpace" presStyleCnt="0"/>
      <dgm:spPr/>
    </dgm:pt>
    <dgm:pt modelId="{6B65BE32-F6C0-43F1-8780-DBE806AF11F1}" type="pres">
      <dgm:prSet presAssocID="{2F3A9B04-40B1-42A4-AD39-F6324FEFD417}" presName="childText" presStyleLbl="conFgAcc1" presStyleIdx="0" presStyleCnt="3">
        <dgm:presLayoutVars>
          <dgm:bulletEnabled val="1"/>
        </dgm:presLayoutVars>
      </dgm:prSet>
      <dgm:spPr/>
    </dgm:pt>
    <dgm:pt modelId="{BEC1FFC3-DC62-4783-8E47-402A68D0AC5F}" type="pres">
      <dgm:prSet presAssocID="{5B6FEC0A-62A4-4A22-8A22-5B313FE9A96B}" presName="spaceBetweenRectangles" presStyleCnt="0"/>
      <dgm:spPr/>
    </dgm:pt>
    <dgm:pt modelId="{17783DC0-FAAD-46B8-A25C-53FAE2C88DC6}" type="pres">
      <dgm:prSet presAssocID="{283ECD05-B7E8-478E-BC45-D256FEFD1BAD}" presName="parentLin" presStyleCnt="0"/>
      <dgm:spPr/>
    </dgm:pt>
    <dgm:pt modelId="{93AE43C2-C247-446D-9070-49EF3BD7AD0D}" type="pres">
      <dgm:prSet presAssocID="{283ECD05-B7E8-478E-BC45-D256FEFD1BA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F86C637-2181-454F-BE38-FF6F0F9704BA}" type="pres">
      <dgm:prSet presAssocID="{283ECD05-B7E8-478E-BC45-D256FEFD1B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65ED9-C3B8-4D5B-AFB2-E54942CBD276}" type="pres">
      <dgm:prSet presAssocID="{283ECD05-B7E8-478E-BC45-D256FEFD1BAD}" presName="negativeSpace" presStyleCnt="0"/>
      <dgm:spPr/>
    </dgm:pt>
    <dgm:pt modelId="{BC6CDC15-B004-4428-9E65-E04D1C382069}" type="pres">
      <dgm:prSet presAssocID="{283ECD05-B7E8-478E-BC45-D256FEFD1BAD}" presName="childText" presStyleLbl="conFgAcc1" presStyleIdx="1" presStyleCnt="3">
        <dgm:presLayoutVars>
          <dgm:bulletEnabled val="1"/>
        </dgm:presLayoutVars>
      </dgm:prSet>
      <dgm:spPr/>
    </dgm:pt>
    <dgm:pt modelId="{0EB36426-F8D8-4D54-ACC2-AE9C36C2076C}" type="pres">
      <dgm:prSet presAssocID="{B339261F-07CD-4C44-8ADA-F51F610AFFA2}" presName="spaceBetweenRectangles" presStyleCnt="0"/>
      <dgm:spPr/>
    </dgm:pt>
    <dgm:pt modelId="{8BBC9FBE-AE6C-476C-A108-807060B60D4D}" type="pres">
      <dgm:prSet presAssocID="{E871232C-FCFE-4676-A330-A0BB7CF6685C}" presName="parentLin" presStyleCnt="0"/>
      <dgm:spPr/>
    </dgm:pt>
    <dgm:pt modelId="{CFD0402D-91A2-4310-9DFC-C3E12BE09C6D}" type="pres">
      <dgm:prSet presAssocID="{E871232C-FCFE-4676-A330-A0BB7CF6685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6F6E930-82CA-44DB-92C3-5CAC9653CE1E}" type="pres">
      <dgm:prSet presAssocID="{E871232C-FCFE-4676-A330-A0BB7CF668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7767F-F4BD-42B8-92BE-6104D8F01A3A}" type="pres">
      <dgm:prSet presAssocID="{E871232C-FCFE-4676-A330-A0BB7CF6685C}" presName="negativeSpace" presStyleCnt="0"/>
      <dgm:spPr/>
    </dgm:pt>
    <dgm:pt modelId="{B7AAF6D8-418A-48EC-B0F7-7D2B450C12D7}" type="pres">
      <dgm:prSet presAssocID="{E871232C-FCFE-4676-A330-A0BB7CF6685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7E97D4-4D68-4EED-837C-0EB48C159432}" type="presOf" srcId="{283ECD05-B7E8-478E-BC45-D256FEFD1BAD}" destId="{93AE43C2-C247-446D-9070-49EF3BD7AD0D}" srcOrd="0" destOrd="0" presId="urn:microsoft.com/office/officeart/2005/8/layout/list1"/>
    <dgm:cxn modelId="{D3F7CEFD-4833-4863-905E-84D96B9B4D69}" srcId="{E6815C0C-4AEA-40F4-B122-8EDE0AFEEB5D}" destId="{2F3A9B04-40B1-42A4-AD39-F6324FEFD417}" srcOrd="0" destOrd="0" parTransId="{8101531C-FA85-4FE4-B59E-8240BC0C85E4}" sibTransId="{5B6FEC0A-62A4-4A22-8A22-5B313FE9A96B}"/>
    <dgm:cxn modelId="{CBC46C04-2280-4D90-9C63-8249A7EA251A}" type="presOf" srcId="{283ECD05-B7E8-478E-BC45-D256FEFD1BAD}" destId="{BF86C637-2181-454F-BE38-FF6F0F9704BA}" srcOrd="1" destOrd="0" presId="urn:microsoft.com/office/officeart/2005/8/layout/list1"/>
    <dgm:cxn modelId="{F5FE8909-C615-4D3C-B59D-0D6235337BBC}" type="presOf" srcId="{E871232C-FCFE-4676-A330-A0BB7CF6685C}" destId="{CFD0402D-91A2-4310-9DFC-C3E12BE09C6D}" srcOrd="0" destOrd="0" presId="urn:microsoft.com/office/officeart/2005/8/layout/list1"/>
    <dgm:cxn modelId="{A1BEC4F5-8836-44C2-B1D5-138BAB59EF67}" srcId="{E6815C0C-4AEA-40F4-B122-8EDE0AFEEB5D}" destId="{283ECD05-B7E8-478E-BC45-D256FEFD1BAD}" srcOrd="1" destOrd="0" parTransId="{E2C9ADD7-94E9-4656-BA45-EE46B59FDB05}" sibTransId="{B339261F-07CD-4C44-8ADA-F51F610AFFA2}"/>
    <dgm:cxn modelId="{31F372B4-FB71-4EC1-BF5A-7B68F525CF16}" type="presOf" srcId="{E871232C-FCFE-4676-A330-A0BB7CF6685C}" destId="{56F6E930-82CA-44DB-92C3-5CAC9653CE1E}" srcOrd="1" destOrd="0" presId="urn:microsoft.com/office/officeart/2005/8/layout/list1"/>
    <dgm:cxn modelId="{701978AB-F8AD-4290-9A0C-B0472EBAA28B}" type="presOf" srcId="{5D172508-2A9A-4EC0-B67E-0D9D02542CC7}" destId="{B7AAF6D8-418A-48EC-B0F7-7D2B450C12D7}" srcOrd="0" destOrd="0" presId="urn:microsoft.com/office/officeart/2005/8/layout/list1"/>
    <dgm:cxn modelId="{DF8D7BAD-F1D7-49AE-8721-1F6C6926914D}" type="presOf" srcId="{2F3A9B04-40B1-42A4-AD39-F6324FEFD417}" destId="{D38FA8BF-ACCD-407C-947E-1CBAA2D66C7D}" srcOrd="0" destOrd="0" presId="urn:microsoft.com/office/officeart/2005/8/layout/list1"/>
    <dgm:cxn modelId="{5177727B-D603-404D-B83E-5F66FD33E662}" srcId="{E871232C-FCFE-4676-A330-A0BB7CF6685C}" destId="{BBF6183E-7324-41B1-9C05-EF26D10C4BF4}" srcOrd="1" destOrd="0" parTransId="{AD4D0059-6114-461D-8C08-D7B4DB1B7A0A}" sibTransId="{C733E71D-E52F-4C09-B001-E0892CA47DFF}"/>
    <dgm:cxn modelId="{7D83CAA6-739F-4238-B34D-4A97FDB1620C}" type="presOf" srcId="{E6815C0C-4AEA-40F4-B122-8EDE0AFEEB5D}" destId="{51430432-8E2E-470F-A009-F936FAB357E9}" srcOrd="0" destOrd="0" presId="urn:microsoft.com/office/officeart/2005/8/layout/list1"/>
    <dgm:cxn modelId="{FF6B500E-B1B4-4936-913F-E4C3C2D87FC9}" type="presOf" srcId="{BBF6183E-7324-41B1-9C05-EF26D10C4BF4}" destId="{B7AAF6D8-418A-48EC-B0F7-7D2B450C12D7}" srcOrd="0" destOrd="1" presId="urn:microsoft.com/office/officeart/2005/8/layout/list1"/>
    <dgm:cxn modelId="{8F656199-CABE-45B3-8DC7-B9C01B112702}" srcId="{E6815C0C-4AEA-40F4-B122-8EDE0AFEEB5D}" destId="{E871232C-FCFE-4676-A330-A0BB7CF6685C}" srcOrd="2" destOrd="0" parTransId="{F4307707-FFC1-493E-B44E-79D3CD98048E}" sibTransId="{248FFAE4-7624-4D46-B7AA-BE26D656BF1F}"/>
    <dgm:cxn modelId="{45940B5A-5CC7-4A7B-8BA0-539D7215B3BE}" type="presOf" srcId="{2F3A9B04-40B1-42A4-AD39-F6324FEFD417}" destId="{D554D9E8-AE5F-4FB1-88AC-0B6D50E246AF}" srcOrd="1" destOrd="0" presId="urn:microsoft.com/office/officeart/2005/8/layout/list1"/>
    <dgm:cxn modelId="{326EE6F7-333F-4F03-AAD6-6FAE3CEE8B54}" srcId="{E871232C-FCFE-4676-A330-A0BB7CF6685C}" destId="{5D172508-2A9A-4EC0-B67E-0D9D02542CC7}" srcOrd="0" destOrd="0" parTransId="{536704A6-7465-4A56-8A85-F1FD1A281154}" sibTransId="{58B08AAD-CF9D-47E4-87FE-AAAF6EBA1316}"/>
    <dgm:cxn modelId="{4FDFAECF-14DE-41E9-9614-1EA1CB60ACB5}" type="presParOf" srcId="{51430432-8E2E-470F-A009-F936FAB357E9}" destId="{67331251-ADED-4FCB-9F92-119385700FA2}" srcOrd="0" destOrd="0" presId="urn:microsoft.com/office/officeart/2005/8/layout/list1"/>
    <dgm:cxn modelId="{B0C64231-3B44-4F86-AAB4-C5EA81B699DD}" type="presParOf" srcId="{67331251-ADED-4FCB-9F92-119385700FA2}" destId="{D38FA8BF-ACCD-407C-947E-1CBAA2D66C7D}" srcOrd="0" destOrd="0" presId="urn:microsoft.com/office/officeart/2005/8/layout/list1"/>
    <dgm:cxn modelId="{613EE7D2-475D-4FD2-B95C-313027C77ED9}" type="presParOf" srcId="{67331251-ADED-4FCB-9F92-119385700FA2}" destId="{D554D9E8-AE5F-4FB1-88AC-0B6D50E246AF}" srcOrd="1" destOrd="0" presId="urn:microsoft.com/office/officeart/2005/8/layout/list1"/>
    <dgm:cxn modelId="{720CC3EC-5863-4847-9217-C389D5B6282D}" type="presParOf" srcId="{51430432-8E2E-470F-A009-F936FAB357E9}" destId="{B41B36A3-BB19-4C96-AD71-CB2E816B109F}" srcOrd="1" destOrd="0" presId="urn:microsoft.com/office/officeart/2005/8/layout/list1"/>
    <dgm:cxn modelId="{705E7A6E-6A91-4E29-AA12-C8F0786DAC6D}" type="presParOf" srcId="{51430432-8E2E-470F-A009-F936FAB357E9}" destId="{6B65BE32-F6C0-43F1-8780-DBE806AF11F1}" srcOrd="2" destOrd="0" presId="urn:microsoft.com/office/officeart/2005/8/layout/list1"/>
    <dgm:cxn modelId="{AE6ADA68-D7F4-4753-868B-D7B588CBDD79}" type="presParOf" srcId="{51430432-8E2E-470F-A009-F936FAB357E9}" destId="{BEC1FFC3-DC62-4783-8E47-402A68D0AC5F}" srcOrd="3" destOrd="0" presId="urn:microsoft.com/office/officeart/2005/8/layout/list1"/>
    <dgm:cxn modelId="{1A5CC33D-67FF-40ED-BDAC-454DFF432392}" type="presParOf" srcId="{51430432-8E2E-470F-A009-F936FAB357E9}" destId="{17783DC0-FAAD-46B8-A25C-53FAE2C88DC6}" srcOrd="4" destOrd="0" presId="urn:microsoft.com/office/officeart/2005/8/layout/list1"/>
    <dgm:cxn modelId="{8B054BFC-5BB4-4820-A086-6D3E33709B3C}" type="presParOf" srcId="{17783DC0-FAAD-46B8-A25C-53FAE2C88DC6}" destId="{93AE43C2-C247-446D-9070-49EF3BD7AD0D}" srcOrd="0" destOrd="0" presId="urn:microsoft.com/office/officeart/2005/8/layout/list1"/>
    <dgm:cxn modelId="{A33497CA-BBAF-4307-A611-253774E2289A}" type="presParOf" srcId="{17783DC0-FAAD-46B8-A25C-53FAE2C88DC6}" destId="{BF86C637-2181-454F-BE38-FF6F0F9704BA}" srcOrd="1" destOrd="0" presId="urn:microsoft.com/office/officeart/2005/8/layout/list1"/>
    <dgm:cxn modelId="{488895B1-7B21-4337-9000-9F24FD7EEA8F}" type="presParOf" srcId="{51430432-8E2E-470F-A009-F936FAB357E9}" destId="{4BF65ED9-C3B8-4D5B-AFB2-E54942CBD276}" srcOrd="5" destOrd="0" presId="urn:microsoft.com/office/officeart/2005/8/layout/list1"/>
    <dgm:cxn modelId="{D07C5783-BB6F-4BC9-AAE8-F61359B09085}" type="presParOf" srcId="{51430432-8E2E-470F-A009-F936FAB357E9}" destId="{BC6CDC15-B004-4428-9E65-E04D1C382069}" srcOrd="6" destOrd="0" presId="urn:microsoft.com/office/officeart/2005/8/layout/list1"/>
    <dgm:cxn modelId="{9E61FC83-E38D-4692-B98A-2B7B71050970}" type="presParOf" srcId="{51430432-8E2E-470F-A009-F936FAB357E9}" destId="{0EB36426-F8D8-4D54-ACC2-AE9C36C2076C}" srcOrd="7" destOrd="0" presId="urn:microsoft.com/office/officeart/2005/8/layout/list1"/>
    <dgm:cxn modelId="{7F8FA6FD-B10B-46D8-85A1-A7CFA7FD08E8}" type="presParOf" srcId="{51430432-8E2E-470F-A009-F936FAB357E9}" destId="{8BBC9FBE-AE6C-476C-A108-807060B60D4D}" srcOrd="8" destOrd="0" presId="urn:microsoft.com/office/officeart/2005/8/layout/list1"/>
    <dgm:cxn modelId="{58F01C6E-CEB6-45B5-8FAC-58E28B60B307}" type="presParOf" srcId="{8BBC9FBE-AE6C-476C-A108-807060B60D4D}" destId="{CFD0402D-91A2-4310-9DFC-C3E12BE09C6D}" srcOrd="0" destOrd="0" presId="urn:microsoft.com/office/officeart/2005/8/layout/list1"/>
    <dgm:cxn modelId="{6EE8C139-E66B-4951-B08D-D1AE9FEB5102}" type="presParOf" srcId="{8BBC9FBE-AE6C-476C-A108-807060B60D4D}" destId="{56F6E930-82CA-44DB-92C3-5CAC9653CE1E}" srcOrd="1" destOrd="0" presId="urn:microsoft.com/office/officeart/2005/8/layout/list1"/>
    <dgm:cxn modelId="{2DA4384E-96B4-47F7-88F0-BA7E3E109817}" type="presParOf" srcId="{51430432-8E2E-470F-A009-F936FAB357E9}" destId="{A617767F-F4BD-42B8-92BE-6104D8F01A3A}" srcOrd="9" destOrd="0" presId="urn:microsoft.com/office/officeart/2005/8/layout/list1"/>
    <dgm:cxn modelId="{A45238AF-A303-4ABA-BCDF-9549DD8749BA}" type="presParOf" srcId="{51430432-8E2E-470F-A009-F936FAB357E9}" destId="{B7AAF6D8-418A-48EC-B0F7-7D2B450C12D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6815C0C-4AEA-40F4-B122-8EDE0AFEEB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3A9B04-40B1-42A4-AD39-F6324FEFD417}">
      <dgm:prSet phldrT="[文本]"/>
      <dgm:spPr/>
      <dgm:t>
        <a:bodyPr/>
        <a:lstStyle/>
        <a:p>
          <a:r>
            <a:rPr lang="zh-CN" altLang="en-US" dirty="0" smtClean="0"/>
            <a:t>项目开始前，需求很明确</a:t>
          </a:r>
          <a:endParaRPr lang="zh-CN" altLang="en-US" dirty="0"/>
        </a:p>
      </dgm:t>
    </dgm:pt>
    <dgm:pt modelId="{8101531C-FA85-4FE4-B59E-8240BC0C85E4}" type="parTrans" cxnId="{D3F7CEFD-4833-4863-905E-84D96B9B4D69}">
      <dgm:prSet/>
      <dgm:spPr/>
      <dgm:t>
        <a:bodyPr/>
        <a:lstStyle/>
        <a:p>
          <a:endParaRPr lang="zh-CN" altLang="en-US"/>
        </a:p>
      </dgm:t>
    </dgm:pt>
    <dgm:pt modelId="{5B6FEC0A-62A4-4A22-8A22-5B313FE9A96B}" type="sibTrans" cxnId="{D3F7CEFD-4833-4863-905E-84D96B9B4D69}">
      <dgm:prSet/>
      <dgm:spPr/>
      <dgm:t>
        <a:bodyPr/>
        <a:lstStyle/>
        <a:p>
          <a:endParaRPr lang="zh-CN" altLang="en-US"/>
        </a:p>
      </dgm:t>
    </dgm:pt>
    <dgm:pt modelId="{283ECD05-B7E8-478E-BC45-D256FEFD1BAD}">
      <dgm:prSet phldrT="[文本]"/>
      <dgm:spPr/>
      <dgm:t>
        <a:bodyPr/>
        <a:lstStyle/>
        <a:p>
          <a:r>
            <a:rPr lang="zh-CN" altLang="en-US" dirty="0" smtClean="0"/>
            <a:t>项目开始前，解决方案很明确</a:t>
          </a:r>
          <a:endParaRPr lang="zh-CN" altLang="en-US" dirty="0"/>
        </a:p>
      </dgm:t>
    </dgm:pt>
    <dgm:pt modelId="{E2C9ADD7-94E9-4656-BA45-EE46B59FDB05}" type="parTrans" cxnId="{A1BEC4F5-8836-44C2-B1D5-138BAB59EF67}">
      <dgm:prSet/>
      <dgm:spPr/>
      <dgm:t>
        <a:bodyPr/>
        <a:lstStyle/>
        <a:p>
          <a:endParaRPr lang="zh-CN" altLang="en-US"/>
        </a:p>
      </dgm:t>
    </dgm:pt>
    <dgm:pt modelId="{B339261F-07CD-4C44-8ADA-F51F610AFFA2}" type="sibTrans" cxnId="{A1BEC4F5-8836-44C2-B1D5-138BAB59EF67}">
      <dgm:prSet/>
      <dgm:spPr/>
      <dgm:t>
        <a:bodyPr/>
        <a:lstStyle/>
        <a:p>
          <a:endParaRPr lang="zh-CN" altLang="en-US"/>
        </a:p>
      </dgm:t>
    </dgm:pt>
    <dgm:pt modelId="{E871232C-FCFE-4676-A330-A0BB7CF6685C}">
      <dgm:prSet phldrT="[文本]"/>
      <dgm:spPr/>
      <dgm:t>
        <a:bodyPr/>
        <a:lstStyle/>
        <a:p>
          <a:r>
            <a:rPr lang="zh-CN" altLang="en-US" dirty="0" smtClean="0"/>
            <a:t>类似项目举例：</a:t>
          </a:r>
          <a:endParaRPr lang="zh-CN" altLang="en-US" dirty="0"/>
        </a:p>
      </dgm:t>
    </dgm:pt>
    <dgm:pt modelId="{F4307707-FFC1-493E-B44E-79D3CD98048E}" type="parTrans" cxnId="{8F656199-CABE-45B3-8DC7-B9C01B112702}">
      <dgm:prSet/>
      <dgm:spPr/>
      <dgm:t>
        <a:bodyPr/>
        <a:lstStyle/>
        <a:p>
          <a:endParaRPr lang="zh-CN" altLang="en-US"/>
        </a:p>
      </dgm:t>
    </dgm:pt>
    <dgm:pt modelId="{248FFAE4-7624-4D46-B7AA-BE26D656BF1F}" type="sibTrans" cxnId="{8F656199-CABE-45B3-8DC7-B9C01B112702}">
      <dgm:prSet/>
      <dgm:spPr/>
      <dgm:t>
        <a:bodyPr/>
        <a:lstStyle/>
        <a:p>
          <a:endParaRPr lang="zh-CN" altLang="en-US"/>
        </a:p>
      </dgm:t>
    </dgm:pt>
    <dgm:pt modelId="{5D172508-2A9A-4EC0-B67E-0D9D02542CC7}">
      <dgm:prSet phldrT="[文本]"/>
      <dgm:spPr/>
      <dgm:t>
        <a:bodyPr/>
        <a:lstStyle/>
        <a:p>
          <a:r>
            <a:rPr lang="zh-CN" altLang="en-US" dirty="0" smtClean="0"/>
            <a:t>公司财务管理系统</a:t>
          </a:r>
          <a:endParaRPr lang="zh-CN" altLang="en-US" dirty="0"/>
        </a:p>
      </dgm:t>
    </dgm:pt>
    <dgm:pt modelId="{536704A6-7465-4A56-8A85-F1FD1A281154}" type="parTrans" cxnId="{326EE6F7-333F-4F03-AAD6-6FAE3CEE8B54}">
      <dgm:prSet/>
      <dgm:spPr/>
      <dgm:t>
        <a:bodyPr/>
        <a:lstStyle/>
        <a:p>
          <a:endParaRPr lang="zh-CN" altLang="en-US"/>
        </a:p>
      </dgm:t>
    </dgm:pt>
    <dgm:pt modelId="{58B08AAD-CF9D-47E4-87FE-AAAF6EBA1316}" type="sibTrans" cxnId="{326EE6F7-333F-4F03-AAD6-6FAE3CEE8B54}">
      <dgm:prSet/>
      <dgm:spPr/>
      <dgm:t>
        <a:bodyPr/>
        <a:lstStyle/>
        <a:p>
          <a:endParaRPr lang="zh-CN" altLang="en-US"/>
        </a:p>
      </dgm:t>
    </dgm:pt>
    <dgm:pt modelId="{BBF6183E-7324-41B1-9C05-EF26D10C4BF4}">
      <dgm:prSet phldrT="[文本]"/>
      <dgm:spPr/>
      <dgm:t>
        <a:bodyPr/>
        <a:lstStyle/>
        <a:p>
          <a:r>
            <a:rPr lang="zh-CN" altLang="en-US" dirty="0" smtClean="0"/>
            <a:t>航天飞机系统</a:t>
          </a:r>
          <a:endParaRPr lang="zh-CN" altLang="en-US" dirty="0"/>
        </a:p>
      </dgm:t>
    </dgm:pt>
    <dgm:pt modelId="{AD4D0059-6114-461D-8C08-D7B4DB1B7A0A}" type="parTrans" cxnId="{5177727B-D603-404D-B83E-5F66FD33E662}">
      <dgm:prSet/>
      <dgm:spPr/>
      <dgm:t>
        <a:bodyPr/>
        <a:lstStyle/>
        <a:p>
          <a:endParaRPr lang="zh-CN" altLang="en-US"/>
        </a:p>
      </dgm:t>
    </dgm:pt>
    <dgm:pt modelId="{C733E71D-E52F-4C09-B001-E0892CA47DFF}" type="sibTrans" cxnId="{5177727B-D603-404D-B83E-5F66FD33E662}">
      <dgm:prSet/>
      <dgm:spPr/>
      <dgm:t>
        <a:bodyPr/>
        <a:lstStyle/>
        <a:p>
          <a:endParaRPr lang="zh-CN" altLang="en-US"/>
        </a:p>
      </dgm:t>
    </dgm:pt>
    <dgm:pt modelId="{D6929B62-812F-4E09-8C12-3D4AAAB9EF67}">
      <dgm:prSet phldrT="[文本]"/>
      <dgm:spPr/>
      <dgm:t>
        <a:bodyPr/>
        <a:lstStyle/>
        <a:p>
          <a:r>
            <a:rPr lang="zh-CN" altLang="en-US" dirty="0" smtClean="0"/>
            <a:t>对系统的性能安全要求很严格</a:t>
          </a:r>
          <a:endParaRPr lang="zh-CN" altLang="en-US" dirty="0"/>
        </a:p>
      </dgm:t>
    </dgm:pt>
    <dgm:pt modelId="{AAA63385-EA85-4E5F-A51F-73908C4E7BDC}" type="parTrans" cxnId="{36A129A7-FC2C-4A28-B4DF-04FA67CCC211}">
      <dgm:prSet/>
      <dgm:spPr/>
    </dgm:pt>
    <dgm:pt modelId="{D412208D-6826-4CB1-B712-CCC9AB39BAF9}" type="sibTrans" cxnId="{36A129A7-FC2C-4A28-B4DF-04FA67CCC211}">
      <dgm:prSet/>
      <dgm:spPr/>
    </dgm:pt>
    <dgm:pt modelId="{51430432-8E2E-470F-A009-F936FAB357E9}" type="pres">
      <dgm:prSet presAssocID="{E6815C0C-4AEA-40F4-B122-8EDE0AFEEB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331251-ADED-4FCB-9F92-119385700FA2}" type="pres">
      <dgm:prSet presAssocID="{2F3A9B04-40B1-42A4-AD39-F6324FEFD417}" presName="parentLin" presStyleCnt="0"/>
      <dgm:spPr/>
    </dgm:pt>
    <dgm:pt modelId="{D38FA8BF-ACCD-407C-947E-1CBAA2D66C7D}" type="pres">
      <dgm:prSet presAssocID="{2F3A9B04-40B1-42A4-AD39-F6324FEFD41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554D9E8-AE5F-4FB1-88AC-0B6D50E246AF}" type="pres">
      <dgm:prSet presAssocID="{2F3A9B04-40B1-42A4-AD39-F6324FEFD41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1B36A3-BB19-4C96-AD71-CB2E816B109F}" type="pres">
      <dgm:prSet presAssocID="{2F3A9B04-40B1-42A4-AD39-F6324FEFD417}" presName="negativeSpace" presStyleCnt="0"/>
      <dgm:spPr/>
    </dgm:pt>
    <dgm:pt modelId="{6B65BE32-F6C0-43F1-8780-DBE806AF11F1}" type="pres">
      <dgm:prSet presAssocID="{2F3A9B04-40B1-42A4-AD39-F6324FEFD417}" presName="childText" presStyleLbl="conFgAcc1" presStyleIdx="0" presStyleCnt="4">
        <dgm:presLayoutVars>
          <dgm:bulletEnabled val="1"/>
        </dgm:presLayoutVars>
      </dgm:prSet>
      <dgm:spPr/>
    </dgm:pt>
    <dgm:pt modelId="{BEC1FFC3-DC62-4783-8E47-402A68D0AC5F}" type="pres">
      <dgm:prSet presAssocID="{5B6FEC0A-62A4-4A22-8A22-5B313FE9A96B}" presName="spaceBetweenRectangles" presStyleCnt="0"/>
      <dgm:spPr/>
    </dgm:pt>
    <dgm:pt modelId="{17783DC0-FAAD-46B8-A25C-53FAE2C88DC6}" type="pres">
      <dgm:prSet presAssocID="{283ECD05-B7E8-478E-BC45-D256FEFD1BAD}" presName="parentLin" presStyleCnt="0"/>
      <dgm:spPr/>
    </dgm:pt>
    <dgm:pt modelId="{93AE43C2-C247-446D-9070-49EF3BD7AD0D}" type="pres">
      <dgm:prSet presAssocID="{283ECD05-B7E8-478E-BC45-D256FEFD1BA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F86C637-2181-454F-BE38-FF6F0F9704BA}" type="pres">
      <dgm:prSet presAssocID="{283ECD05-B7E8-478E-BC45-D256FEFD1BA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65ED9-C3B8-4D5B-AFB2-E54942CBD276}" type="pres">
      <dgm:prSet presAssocID="{283ECD05-B7E8-478E-BC45-D256FEFD1BAD}" presName="negativeSpace" presStyleCnt="0"/>
      <dgm:spPr/>
    </dgm:pt>
    <dgm:pt modelId="{BC6CDC15-B004-4428-9E65-E04D1C382069}" type="pres">
      <dgm:prSet presAssocID="{283ECD05-B7E8-478E-BC45-D256FEFD1BAD}" presName="childText" presStyleLbl="conFgAcc1" presStyleIdx="1" presStyleCnt="4">
        <dgm:presLayoutVars>
          <dgm:bulletEnabled val="1"/>
        </dgm:presLayoutVars>
      </dgm:prSet>
      <dgm:spPr/>
    </dgm:pt>
    <dgm:pt modelId="{0EB36426-F8D8-4D54-ACC2-AE9C36C2076C}" type="pres">
      <dgm:prSet presAssocID="{B339261F-07CD-4C44-8ADA-F51F610AFFA2}" presName="spaceBetweenRectangles" presStyleCnt="0"/>
      <dgm:spPr/>
    </dgm:pt>
    <dgm:pt modelId="{307134EE-A844-434A-B5EC-57332394EB9E}" type="pres">
      <dgm:prSet presAssocID="{D6929B62-812F-4E09-8C12-3D4AAAB9EF67}" presName="parentLin" presStyleCnt="0"/>
      <dgm:spPr/>
    </dgm:pt>
    <dgm:pt modelId="{336870DA-8D9B-4D77-BE50-879DAC3BC05A}" type="pres">
      <dgm:prSet presAssocID="{D6929B62-812F-4E09-8C12-3D4AAAB9EF6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54084210-5384-4BDC-A22B-976098A01040}" type="pres">
      <dgm:prSet presAssocID="{D6929B62-812F-4E09-8C12-3D4AAAB9EF6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C6BADB-EC5D-477A-B56A-36DC10FC60EA}" type="pres">
      <dgm:prSet presAssocID="{D6929B62-812F-4E09-8C12-3D4AAAB9EF67}" presName="negativeSpace" presStyleCnt="0"/>
      <dgm:spPr/>
    </dgm:pt>
    <dgm:pt modelId="{68E90531-C42F-4DB3-B18B-400C116B640B}" type="pres">
      <dgm:prSet presAssocID="{D6929B62-812F-4E09-8C12-3D4AAAB9EF67}" presName="childText" presStyleLbl="conFgAcc1" presStyleIdx="2" presStyleCnt="4">
        <dgm:presLayoutVars>
          <dgm:bulletEnabled val="1"/>
        </dgm:presLayoutVars>
      </dgm:prSet>
      <dgm:spPr/>
    </dgm:pt>
    <dgm:pt modelId="{182AE8A7-1597-4EBD-B458-4D5CC98C10A7}" type="pres">
      <dgm:prSet presAssocID="{D412208D-6826-4CB1-B712-CCC9AB39BAF9}" presName="spaceBetweenRectangles" presStyleCnt="0"/>
      <dgm:spPr/>
    </dgm:pt>
    <dgm:pt modelId="{8BBC9FBE-AE6C-476C-A108-807060B60D4D}" type="pres">
      <dgm:prSet presAssocID="{E871232C-FCFE-4676-A330-A0BB7CF6685C}" presName="parentLin" presStyleCnt="0"/>
      <dgm:spPr/>
    </dgm:pt>
    <dgm:pt modelId="{CFD0402D-91A2-4310-9DFC-C3E12BE09C6D}" type="pres">
      <dgm:prSet presAssocID="{E871232C-FCFE-4676-A330-A0BB7CF6685C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56F6E930-82CA-44DB-92C3-5CAC9653CE1E}" type="pres">
      <dgm:prSet presAssocID="{E871232C-FCFE-4676-A330-A0BB7CF6685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7767F-F4BD-42B8-92BE-6104D8F01A3A}" type="pres">
      <dgm:prSet presAssocID="{E871232C-FCFE-4676-A330-A0BB7CF6685C}" presName="negativeSpace" presStyleCnt="0"/>
      <dgm:spPr/>
    </dgm:pt>
    <dgm:pt modelId="{B7AAF6D8-418A-48EC-B0F7-7D2B450C12D7}" type="pres">
      <dgm:prSet presAssocID="{E871232C-FCFE-4676-A330-A0BB7CF6685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F7CEFD-4833-4863-905E-84D96B9B4D69}" srcId="{E6815C0C-4AEA-40F4-B122-8EDE0AFEEB5D}" destId="{2F3A9B04-40B1-42A4-AD39-F6324FEFD417}" srcOrd="0" destOrd="0" parTransId="{8101531C-FA85-4FE4-B59E-8240BC0C85E4}" sibTransId="{5B6FEC0A-62A4-4A22-8A22-5B313FE9A96B}"/>
    <dgm:cxn modelId="{7B3798ED-9899-4567-9D32-25B6E18E2CE1}" type="presOf" srcId="{283ECD05-B7E8-478E-BC45-D256FEFD1BAD}" destId="{93AE43C2-C247-446D-9070-49EF3BD7AD0D}" srcOrd="0" destOrd="0" presId="urn:microsoft.com/office/officeart/2005/8/layout/list1"/>
    <dgm:cxn modelId="{36A129A7-FC2C-4A28-B4DF-04FA67CCC211}" srcId="{E6815C0C-4AEA-40F4-B122-8EDE0AFEEB5D}" destId="{D6929B62-812F-4E09-8C12-3D4AAAB9EF67}" srcOrd="2" destOrd="0" parTransId="{AAA63385-EA85-4E5F-A51F-73908C4E7BDC}" sibTransId="{D412208D-6826-4CB1-B712-CCC9AB39BAF9}"/>
    <dgm:cxn modelId="{8EC0F59E-AFA9-45E1-B061-4FFB7105B933}" type="presOf" srcId="{D6929B62-812F-4E09-8C12-3D4AAAB9EF67}" destId="{54084210-5384-4BDC-A22B-976098A01040}" srcOrd="1" destOrd="0" presId="urn:microsoft.com/office/officeart/2005/8/layout/list1"/>
    <dgm:cxn modelId="{326EE6F7-333F-4F03-AAD6-6FAE3CEE8B54}" srcId="{E871232C-FCFE-4676-A330-A0BB7CF6685C}" destId="{5D172508-2A9A-4EC0-B67E-0D9D02542CC7}" srcOrd="0" destOrd="0" parTransId="{536704A6-7465-4A56-8A85-F1FD1A281154}" sibTransId="{58B08AAD-CF9D-47E4-87FE-AAAF6EBA1316}"/>
    <dgm:cxn modelId="{6A6F70E5-F7A4-458F-9234-25F4809111AC}" type="presOf" srcId="{E871232C-FCFE-4676-A330-A0BB7CF6685C}" destId="{CFD0402D-91A2-4310-9DFC-C3E12BE09C6D}" srcOrd="0" destOrd="0" presId="urn:microsoft.com/office/officeart/2005/8/layout/list1"/>
    <dgm:cxn modelId="{59FD2EE6-4050-46E9-8138-F8C4971D7AFB}" type="presOf" srcId="{5D172508-2A9A-4EC0-B67E-0D9D02542CC7}" destId="{B7AAF6D8-418A-48EC-B0F7-7D2B450C12D7}" srcOrd="0" destOrd="0" presId="urn:microsoft.com/office/officeart/2005/8/layout/list1"/>
    <dgm:cxn modelId="{6544EDC5-10D4-4B38-8DF9-10BCDEB43565}" type="presOf" srcId="{2F3A9B04-40B1-42A4-AD39-F6324FEFD417}" destId="{D554D9E8-AE5F-4FB1-88AC-0B6D50E246AF}" srcOrd="1" destOrd="0" presId="urn:microsoft.com/office/officeart/2005/8/layout/list1"/>
    <dgm:cxn modelId="{8F0DEEA3-8A06-4ED1-BDFF-8A8784639B9B}" type="presOf" srcId="{2F3A9B04-40B1-42A4-AD39-F6324FEFD417}" destId="{D38FA8BF-ACCD-407C-947E-1CBAA2D66C7D}" srcOrd="0" destOrd="0" presId="urn:microsoft.com/office/officeart/2005/8/layout/list1"/>
    <dgm:cxn modelId="{5177727B-D603-404D-B83E-5F66FD33E662}" srcId="{E871232C-FCFE-4676-A330-A0BB7CF6685C}" destId="{BBF6183E-7324-41B1-9C05-EF26D10C4BF4}" srcOrd="1" destOrd="0" parTransId="{AD4D0059-6114-461D-8C08-D7B4DB1B7A0A}" sibTransId="{C733E71D-E52F-4C09-B001-E0892CA47DFF}"/>
    <dgm:cxn modelId="{8F656199-CABE-45B3-8DC7-B9C01B112702}" srcId="{E6815C0C-4AEA-40F4-B122-8EDE0AFEEB5D}" destId="{E871232C-FCFE-4676-A330-A0BB7CF6685C}" srcOrd="3" destOrd="0" parTransId="{F4307707-FFC1-493E-B44E-79D3CD98048E}" sibTransId="{248FFAE4-7624-4D46-B7AA-BE26D656BF1F}"/>
    <dgm:cxn modelId="{C7A289C8-C6B9-485B-9976-34882BC9A58F}" type="presOf" srcId="{E6815C0C-4AEA-40F4-B122-8EDE0AFEEB5D}" destId="{51430432-8E2E-470F-A009-F936FAB357E9}" srcOrd="0" destOrd="0" presId="urn:microsoft.com/office/officeart/2005/8/layout/list1"/>
    <dgm:cxn modelId="{DDF3AC0C-6B91-4844-B20C-E45F1E3F126A}" type="presOf" srcId="{BBF6183E-7324-41B1-9C05-EF26D10C4BF4}" destId="{B7AAF6D8-418A-48EC-B0F7-7D2B450C12D7}" srcOrd="0" destOrd="1" presId="urn:microsoft.com/office/officeart/2005/8/layout/list1"/>
    <dgm:cxn modelId="{DF9D583E-16D1-452E-B709-DE1AEDD43ECB}" type="presOf" srcId="{283ECD05-B7E8-478E-BC45-D256FEFD1BAD}" destId="{BF86C637-2181-454F-BE38-FF6F0F9704BA}" srcOrd="1" destOrd="0" presId="urn:microsoft.com/office/officeart/2005/8/layout/list1"/>
    <dgm:cxn modelId="{5BE6B615-CE24-43AA-AAFC-BA90C27036D2}" type="presOf" srcId="{E871232C-FCFE-4676-A330-A0BB7CF6685C}" destId="{56F6E930-82CA-44DB-92C3-5CAC9653CE1E}" srcOrd="1" destOrd="0" presId="urn:microsoft.com/office/officeart/2005/8/layout/list1"/>
    <dgm:cxn modelId="{A1BEC4F5-8836-44C2-B1D5-138BAB59EF67}" srcId="{E6815C0C-4AEA-40F4-B122-8EDE0AFEEB5D}" destId="{283ECD05-B7E8-478E-BC45-D256FEFD1BAD}" srcOrd="1" destOrd="0" parTransId="{E2C9ADD7-94E9-4656-BA45-EE46B59FDB05}" sibTransId="{B339261F-07CD-4C44-8ADA-F51F610AFFA2}"/>
    <dgm:cxn modelId="{F6EC4AB9-DF7E-4FDA-9926-2BBDD59FB2BA}" type="presOf" srcId="{D6929B62-812F-4E09-8C12-3D4AAAB9EF67}" destId="{336870DA-8D9B-4D77-BE50-879DAC3BC05A}" srcOrd="0" destOrd="0" presId="urn:microsoft.com/office/officeart/2005/8/layout/list1"/>
    <dgm:cxn modelId="{FD2414A2-6621-4F6B-A487-2E1437C53973}" type="presParOf" srcId="{51430432-8E2E-470F-A009-F936FAB357E9}" destId="{67331251-ADED-4FCB-9F92-119385700FA2}" srcOrd="0" destOrd="0" presId="urn:microsoft.com/office/officeart/2005/8/layout/list1"/>
    <dgm:cxn modelId="{C5010916-4061-46B2-8373-FDC4515B25FC}" type="presParOf" srcId="{67331251-ADED-4FCB-9F92-119385700FA2}" destId="{D38FA8BF-ACCD-407C-947E-1CBAA2D66C7D}" srcOrd="0" destOrd="0" presId="urn:microsoft.com/office/officeart/2005/8/layout/list1"/>
    <dgm:cxn modelId="{DE5A9334-4BF9-40DC-891B-6C7E305739DF}" type="presParOf" srcId="{67331251-ADED-4FCB-9F92-119385700FA2}" destId="{D554D9E8-AE5F-4FB1-88AC-0B6D50E246AF}" srcOrd="1" destOrd="0" presId="urn:microsoft.com/office/officeart/2005/8/layout/list1"/>
    <dgm:cxn modelId="{3E85C6E7-2D73-491B-BADC-B309FC264696}" type="presParOf" srcId="{51430432-8E2E-470F-A009-F936FAB357E9}" destId="{B41B36A3-BB19-4C96-AD71-CB2E816B109F}" srcOrd="1" destOrd="0" presId="urn:microsoft.com/office/officeart/2005/8/layout/list1"/>
    <dgm:cxn modelId="{2D771E95-8845-4DC4-890F-1972827E2837}" type="presParOf" srcId="{51430432-8E2E-470F-A009-F936FAB357E9}" destId="{6B65BE32-F6C0-43F1-8780-DBE806AF11F1}" srcOrd="2" destOrd="0" presId="urn:microsoft.com/office/officeart/2005/8/layout/list1"/>
    <dgm:cxn modelId="{7BD74846-351F-4CD1-B653-900FBB369AD2}" type="presParOf" srcId="{51430432-8E2E-470F-A009-F936FAB357E9}" destId="{BEC1FFC3-DC62-4783-8E47-402A68D0AC5F}" srcOrd="3" destOrd="0" presId="urn:microsoft.com/office/officeart/2005/8/layout/list1"/>
    <dgm:cxn modelId="{D9BF6578-C17D-4C10-9143-1BC797AA5A96}" type="presParOf" srcId="{51430432-8E2E-470F-A009-F936FAB357E9}" destId="{17783DC0-FAAD-46B8-A25C-53FAE2C88DC6}" srcOrd="4" destOrd="0" presId="urn:microsoft.com/office/officeart/2005/8/layout/list1"/>
    <dgm:cxn modelId="{A5154EE1-4470-4463-8FAD-F5941B8EE999}" type="presParOf" srcId="{17783DC0-FAAD-46B8-A25C-53FAE2C88DC6}" destId="{93AE43C2-C247-446D-9070-49EF3BD7AD0D}" srcOrd="0" destOrd="0" presId="urn:microsoft.com/office/officeart/2005/8/layout/list1"/>
    <dgm:cxn modelId="{5D9CD7FD-50BB-4CA1-9196-FBE6E1199D59}" type="presParOf" srcId="{17783DC0-FAAD-46B8-A25C-53FAE2C88DC6}" destId="{BF86C637-2181-454F-BE38-FF6F0F9704BA}" srcOrd="1" destOrd="0" presId="urn:microsoft.com/office/officeart/2005/8/layout/list1"/>
    <dgm:cxn modelId="{E2BD3AB9-86DB-4A01-9031-201B6998F06C}" type="presParOf" srcId="{51430432-8E2E-470F-A009-F936FAB357E9}" destId="{4BF65ED9-C3B8-4D5B-AFB2-E54942CBD276}" srcOrd="5" destOrd="0" presId="urn:microsoft.com/office/officeart/2005/8/layout/list1"/>
    <dgm:cxn modelId="{5B735402-CF6A-48A8-A007-E6687414729B}" type="presParOf" srcId="{51430432-8E2E-470F-A009-F936FAB357E9}" destId="{BC6CDC15-B004-4428-9E65-E04D1C382069}" srcOrd="6" destOrd="0" presId="urn:microsoft.com/office/officeart/2005/8/layout/list1"/>
    <dgm:cxn modelId="{78B3603B-9E54-4DF0-9234-D742E73EB32D}" type="presParOf" srcId="{51430432-8E2E-470F-A009-F936FAB357E9}" destId="{0EB36426-F8D8-4D54-ACC2-AE9C36C2076C}" srcOrd="7" destOrd="0" presId="urn:microsoft.com/office/officeart/2005/8/layout/list1"/>
    <dgm:cxn modelId="{5420AE6E-ABD0-44F5-AB9A-C332CC3CC452}" type="presParOf" srcId="{51430432-8E2E-470F-A009-F936FAB357E9}" destId="{307134EE-A844-434A-B5EC-57332394EB9E}" srcOrd="8" destOrd="0" presId="urn:microsoft.com/office/officeart/2005/8/layout/list1"/>
    <dgm:cxn modelId="{6BB86B19-E3F1-46FF-B237-78E4D5827DF3}" type="presParOf" srcId="{307134EE-A844-434A-B5EC-57332394EB9E}" destId="{336870DA-8D9B-4D77-BE50-879DAC3BC05A}" srcOrd="0" destOrd="0" presId="urn:microsoft.com/office/officeart/2005/8/layout/list1"/>
    <dgm:cxn modelId="{260386D9-A8FA-4F12-AB8F-2F651F84D4B0}" type="presParOf" srcId="{307134EE-A844-434A-B5EC-57332394EB9E}" destId="{54084210-5384-4BDC-A22B-976098A01040}" srcOrd="1" destOrd="0" presId="urn:microsoft.com/office/officeart/2005/8/layout/list1"/>
    <dgm:cxn modelId="{77881109-9C0E-4DC2-A5B4-9FB337B61C46}" type="presParOf" srcId="{51430432-8E2E-470F-A009-F936FAB357E9}" destId="{7FC6BADB-EC5D-477A-B56A-36DC10FC60EA}" srcOrd="9" destOrd="0" presId="urn:microsoft.com/office/officeart/2005/8/layout/list1"/>
    <dgm:cxn modelId="{ABAA5C08-B561-49F1-B0B8-429E85969018}" type="presParOf" srcId="{51430432-8E2E-470F-A009-F936FAB357E9}" destId="{68E90531-C42F-4DB3-B18B-400C116B640B}" srcOrd="10" destOrd="0" presId="urn:microsoft.com/office/officeart/2005/8/layout/list1"/>
    <dgm:cxn modelId="{F61239C6-3959-4E53-965A-1C09B2B08435}" type="presParOf" srcId="{51430432-8E2E-470F-A009-F936FAB357E9}" destId="{182AE8A7-1597-4EBD-B458-4D5CC98C10A7}" srcOrd="11" destOrd="0" presId="urn:microsoft.com/office/officeart/2005/8/layout/list1"/>
    <dgm:cxn modelId="{89925215-3A23-4116-9C5D-FAD40C4C5865}" type="presParOf" srcId="{51430432-8E2E-470F-A009-F936FAB357E9}" destId="{8BBC9FBE-AE6C-476C-A108-807060B60D4D}" srcOrd="12" destOrd="0" presId="urn:microsoft.com/office/officeart/2005/8/layout/list1"/>
    <dgm:cxn modelId="{F8407A22-7651-4860-B756-D4A6FE5B341C}" type="presParOf" srcId="{8BBC9FBE-AE6C-476C-A108-807060B60D4D}" destId="{CFD0402D-91A2-4310-9DFC-C3E12BE09C6D}" srcOrd="0" destOrd="0" presId="urn:microsoft.com/office/officeart/2005/8/layout/list1"/>
    <dgm:cxn modelId="{FC430F39-057F-458A-BA63-2D6D45077CBD}" type="presParOf" srcId="{8BBC9FBE-AE6C-476C-A108-807060B60D4D}" destId="{56F6E930-82CA-44DB-92C3-5CAC9653CE1E}" srcOrd="1" destOrd="0" presId="urn:microsoft.com/office/officeart/2005/8/layout/list1"/>
    <dgm:cxn modelId="{8C300A84-86F4-4D0A-BD98-CF8D2740C587}" type="presParOf" srcId="{51430432-8E2E-470F-A009-F936FAB357E9}" destId="{A617767F-F4BD-42B8-92BE-6104D8F01A3A}" srcOrd="13" destOrd="0" presId="urn:microsoft.com/office/officeart/2005/8/layout/list1"/>
    <dgm:cxn modelId="{3FB47619-DBA7-4E23-87AC-B5FDCA9AA3C6}" type="presParOf" srcId="{51430432-8E2E-470F-A009-F936FAB357E9}" destId="{B7AAF6D8-418A-48EC-B0F7-7D2B450C12D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6815C0C-4AEA-40F4-B122-8EDE0AFEEB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3A9B04-40B1-42A4-AD39-F6324FEFD417}">
      <dgm:prSet phldrT="[文本]"/>
      <dgm:spPr/>
      <dgm:t>
        <a:bodyPr/>
        <a:lstStyle/>
        <a:p>
          <a:r>
            <a:rPr lang="zh-CN" altLang="en-US" dirty="0" smtClean="0"/>
            <a:t>项目开始前，需求不明确</a:t>
          </a:r>
          <a:endParaRPr lang="zh-CN" altLang="en-US" dirty="0"/>
        </a:p>
      </dgm:t>
    </dgm:pt>
    <dgm:pt modelId="{8101531C-FA85-4FE4-B59E-8240BC0C85E4}" type="parTrans" cxnId="{D3F7CEFD-4833-4863-905E-84D96B9B4D69}">
      <dgm:prSet/>
      <dgm:spPr/>
      <dgm:t>
        <a:bodyPr/>
        <a:lstStyle/>
        <a:p>
          <a:endParaRPr lang="zh-CN" altLang="en-US"/>
        </a:p>
      </dgm:t>
    </dgm:pt>
    <dgm:pt modelId="{5B6FEC0A-62A4-4A22-8A22-5B313FE9A96B}" type="sibTrans" cxnId="{D3F7CEFD-4833-4863-905E-84D96B9B4D69}">
      <dgm:prSet/>
      <dgm:spPr/>
      <dgm:t>
        <a:bodyPr/>
        <a:lstStyle/>
        <a:p>
          <a:endParaRPr lang="zh-CN" altLang="en-US"/>
        </a:p>
      </dgm:t>
    </dgm:pt>
    <dgm:pt modelId="{283ECD05-B7E8-478E-BC45-D256FEFD1BAD}">
      <dgm:prSet phldrT="[文本]"/>
      <dgm:spPr/>
      <dgm:t>
        <a:bodyPr/>
        <a:lstStyle/>
        <a:p>
          <a:r>
            <a:rPr lang="zh-CN" altLang="en-US" dirty="0" smtClean="0"/>
            <a:t>需要减少项目的不确定性</a:t>
          </a:r>
          <a:endParaRPr lang="zh-CN" altLang="en-US" dirty="0"/>
        </a:p>
      </dgm:t>
    </dgm:pt>
    <dgm:pt modelId="{E2C9ADD7-94E9-4656-BA45-EE46B59FDB05}" type="parTrans" cxnId="{A1BEC4F5-8836-44C2-B1D5-138BAB59EF67}">
      <dgm:prSet/>
      <dgm:spPr/>
      <dgm:t>
        <a:bodyPr/>
        <a:lstStyle/>
        <a:p>
          <a:endParaRPr lang="zh-CN" altLang="en-US"/>
        </a:p>
      </dgm:t>
    </dgm:pt>
    <dgm:pt modelId="{B339261F-07CD-4C44-8ADA-F51F610AFFA2}" type="sibTrans" cxnId="{A1BEC4F5-8836-44C2-B1D5-138BAB59EF67}">
      <dgm:prSet/>
      <dgm:spPr/>
      <dgm:t>
        <a:bodyPr/>
        <a:lstStyle/>
        <a:p>
          <a:endParaRPr lang="zh-CN" altLang="en-US"/>
        </a:p>
      </dgm:t>
    </dgm:pt>
    <dgm:pt modelId="{5D172508-2A9A-4EC0-B67E-0D9D02542CC7}">
      <dgm:prSet phldrT="[文本]"/>
      <dgm:spPr/>
      <dgm:t>
        <a:bodyPr/>
        <a:lstStyle/>
        <a:p>
          <a:r>
            <a:rPr lang="zh-CN" altLang="en-US" dirty="0" smtClean="0"/>
            <a:t>确定界面开发</a:t>
          </a:r>
          <a:endParaRPr lang="zh-CN" altLang="en-US" dirty="0"/>
        </a:p>
      </dgm:t>
    </dgm:pt>
    <dgm:pt modelId="{536704A6-7465-4A56-8A85-F1FD1A281154}" type="parTrans" cxnId="{326EE6F7-333F-4F03-AAD6-6FAE3CEE8B54}">
      <dgm:prSet/>
      <dgm:spPr/>
      <dgm:t>
        <a:bodyPr/>
        <a:lstStyle/>
        <a:p>
          <a:endParaRPr lang="zh-CN" altLang="en-US"/>
        </a:p>
      </dgm:t>
    </dgm:pt>
    <dgm:pt modelId="{58B08AAD-CF9D-47E4-87FE-AAAF6EBA1316}" type="sibTrans" cxnId="{326EE6F7-333F-4F03-AAD6-6FAE3CEE8B54}">
      <dgm:prSet/>
      <dgm:spPr/>
      <dgm:t>
        <a:bodyPr/>
        <a:lstStyle/>
        <a:p>
          <a:endParaRPr lang="zh-CN" altLang="en-US"/>
        </a:p>
      </dgm:t>
    </dgm:pt>
    <dgm:pt modelId="{BBF6183E-7324-41B1-9C05-EF26D10C4BF4}">
      <dgm:prSet phldrT="[文本]"/>
      <dgm:spPr/>
      <dgm:t>
        <a:bodyPr/>
        <a:lstStyle/>
        <a:p>
          <a:r>
            <a:rPr lang="zh-CN" altLang="en-US" dirty="0" smtClean="0"/>
            <a:t>第一次开发的产品</a:t>
          </a:r>
          <a:r>
            <a:rPr lang="en-US" altLang="zh-CN" dirty="0" smtClean="0"/>
            <a:t>,</a:t>
          </a:r>
          <a:r>
            <a:rPr lang="zh-CN" altLang="en-US" dirty="0" smtClean="0"/>
            <a:t>用以验证可行性</a:t>
          </a:r>
          <a:endParaRPr lang="zh-CN" altLang="en-US" dirty="0"/>
        </a:p>
      </dgm:t>
    </dgm:pt>
    <dgm:pt modelId="{AD4D0059-6114-461D-8C08-D7B4DB1B7A0A}" type="parTrans" cxnId="{5177727B-D603-404D-B83E-5F66FD33E662}">
      <dgm:prSet/>
      <dgm:spPr/>
      <dgm:t>
        <a:bodyPr/>
        <a:lstStyle/>
        <a:p>
          <a:endParaRPr lang="zh-CN" altLang="en-US"/>
        </a:p>
      </dgm:t>
    </dgm:pt>
    <dgm:pt modelId="{C733E71D-E52F-4C09-B001-E0892CA47DFF}" type="sibTrans" cxnId="{5177727B-D603-404D-B83E-5F66FD33E662}">
      <dgm:prSet/>
      <dgm:spPr/>
      <dgm:t>
        <a:bodyPr/>
        <a:lstStyle/>
        <a:p>
          <a:endParaRPr lang="zh-CN" altLang="en-US"/>
        </a:p>
      </dgm:t>
    </dgm:pt>
    <dgm:pt modelId="{D6929B62-812F-4E09-8C12-3D4AAAB9EF67}">
      <dgm:prSet phldrT="[文本]"/>
      <dgm:spPr/>
      <dgm:t>
        <a:bodyPr/>
        <a:lstStyle/>
        <a:p>
          <a:r>
            <a:rPr lang="zh-CN" altLang="en-US" dirty="0" smtClean="0"/>
            <a:t>类似项目举例：</a:t>
          </a:r>
          <a:endParaRPr lang="zh-CN" altLang="en-US" dirty="0"/>
        </a:p>
      </dgm:t>
    </dgm:pt>
    <dgm:pt modelId="{AAA63385-EA85-4E5F-A51F-73908C4E7BDC}" type="parTrans" cxnId="{36A129A7-FC2C-4A28-B4DF-04FA67CCC211}">
      <dgm:prSet/>
      <dgm:spPr/>
    </dgm:pt>
    <dgm:pt modelId="{D412208D-6826-4CB1-B712-CCC9AB39BAF9}" type="sibTrans" cxnId="{36A129A7-FC2C-4A28-B4DF-04FA67CCC211}">
      <dgm:prSet/>
      <dgm:spPr/>
    </dgm:pt>
    <dgm:pt modelId="{51430432-8E2E-470F-A009-F936FAB357E9}" type="pres">
      <dgm:prSet presAssocID="{E6815C0C-4AEA-40F4-B122-8EDE0AFEEB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331251-ADED-4FCB-9F92-119385700FA2}" type="pres">
      <dgm:prSet presAssocID="{2F3A9B04-40B1-42A4-AD39-F6324FEFD417}" presName="parentLin" presStyleCnt="0"/>
      <dgm:spPr/>
    </dgm:pt>
    <dgm:pt modelId="{D38FA8BF-ACCD-407C-947E-1CBAA2D66C7D}" type="pres">
      <dgm:prSet presAssocID="{2F3A9B04-40B1-42A4-AD39-F6324FEFD41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554D9E8-AE5F-4FB1-88AC-0B6D50E246AF}" type="pres">
      <dgm:prSet presAssocID="{2F3A9B04-40B1-42A4-AD39-F6324FEFD41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1B36A3-BB19-4C96-AD71-CB2E816B109F}" type="pres">
      <dgm:prSet presAssocID="{2F3A9B04-40B1-42A4-AD39-F6324FEFD417}" presName="negativeSpace" presStyleCnt="0"/>
      <dgm:spPr/>
    </dgm:pt>
    <dgm:pt modelId="{6B65BE32-F6C0-43F1-8780-DBE806AF11F1}" type="pres">
      <dgm:prSet presAssocID="{2F3A9B04-40B1-42A4-AD39-F6324FEFD417}" presName="childText" presStyleLbl="conFgAcc1" presStyleIdx="0" presStyleCnt="3">
        <dgm:presLayoutVars>
          <dgm:bulletEnabled val="1"/>
        </dgm:presLayoutVars>
      </dgm:prSet>
      <dgm:spPr/>
    </dgm:pt>
    <dgm:pt modelId="{BEC1FFC3-DC62-4783-8E47-402A68D0AC5F}" type="pres">
      <dgm:prSet presAssocID="{5B6FEC0A-62A4-4A22-8A22-5B313FE9A96B}" presName="spaceBetweenRectangles" presStyleCnt="0"/>
      <dgm:spPr/>
    </dgm:pt>
    <dgm:pt modelId="{17783DC0-FAAD-46B8-A25C-53FAE2C88DC6}" type="pres">
      <dgm:prSet presAssocID="{283ECD05-B7E8-478E-BC45-D256FEFD1BAD}" presName="parentLin" presStyleCnt="0"/>
      <dgm:spPr/>
    </dgm:pt>
    <dgm:pt modelId="{93AE43C2-C247-446D-9070-49EF3BD7AD0D}" type="pres">
      <dgm:prSet presAssocID="{283ECD05-B7E8-478E-BC45-D256FEFD1BA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F86C637-2181-454F-BE38-FF6F0F9704BA}" type="pres">
      <dgm:prSet presAssocID="{283ECD05-B7E8-478E-BC45-D256FEFD1B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65ED9-C3B8-4D5B-AFB2-E54942CBD276}" type="pres">
      <dgm:prSet presAssocID="{283ECD05-B7E8-478E-BC45-D256FEFD1BAD}" presName="negativeSpace" presStyleCnt="0"/>
      <dgm:spPr/>
    </dgm:pt>
    <dgm:pt modelId="{BC6CDC15-B004-4428-9E65-E04D1C382069}" type="pres">
      <dgm:prSet presAssocID="{283ECD05-B7E8-478E-BC45-D256FEFD1BAD}" presName="childText" presStyleLbl="conFgAcc1" presStyleIdx="1" presStyleCnt="3">
        <dgm:presLayoutVars>
          <dgm:bulletEnabled val="1"/>
        </dgm:presLayoutVars>
      </dgm:prSet>
      <dgm:spPr/>
    </dgm:pt>
    <dgm:pt modelId="{0EB36426-F8D8-4D54-ACC2-AE9C36C2076C}" type="pres">
      <dgm:prSet presAssocID="{B339261F-07CD-4C44-8ADA-F51F610AFFA2}" presName="spaceBetweenRectangles" presStyleCnt="0"/>
      <dgm:spPr/>
    </dgm:pt>
    <dgm:pt modelId="{307134EE-A844-434A-B5EC-57332394EB9E}" type="pres">
      <dgm:prSet presAssocID="{D6929B62-812F-4E09-8C12-3D4AAAB9EF67}" presName="parentLin" presStyleCnt="0"/>
      <dgm:spPr/>
    </dgm:pt>
    <dgm:pt modelId="{336870DA-8D9B-4D77-BE50-879DAC3BC05A}" type="pres">
      <dgm:prSet presAssocID="{D6929B62-812F-4E09-8C12-3D4AAAB9EF6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4084210-5384-4BDC-A22B-976098A01040}" type="pres">
      <dgm:prSet presAssocID="{D6929B62-812F-4E09-8C12-3D4AAAB9EF6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C6BADB-EC5D-477A-B56A-36DC10FC60EA}" type="pres">
      <dgm:prSet presAssocID="{D6929B62-812F-4E09-8C12-3D4AAAB9EF67}" presName="negativeSpace" presStyleCnt="0"/>
      <dgm:spPr/>
    </dgm:pt>
    <dgm:pt modelId="{68E90531-C42F-4DB3-B18B-400C116B640B}" type="pres">
      <dgm:prSet presAssocID="{D6929B62-812F-4E09-8C12-3D4AAAB9EF6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F7CEFD-4833-4863-905E-84D96B9B4D69}" srcId="{E6815C0C-4AEA-40F4-B122-8EDE0AFEEB5D}" destId="{2F3A9B04-40B1-42A4-AD39-F6324FEFD417}" srcOrd="0" destOrd="0" parTransId="{8101531C-FA85-4FE4-B59E-8240BC0C85E4}" sibTransId="{5B6FEC0A-62A4-4A22-8A22-5B313FE9A96B}"/>
    <dgm:cxn modelId="{FB493340-6E73-4908-AFD2-9D3ECB06ED9B}" type="presOf" srcId="{D6929B62-812F-4E09-8C12-3D4AAAB9EF67}" destId="{336870DA-8D9B-4D77-BE50-879DAC3BC05A}" srcOrd="0" destOrd="0" presId="urn:microsoft.com/office/officeart/2005/8/layout/list1"/>
    <dgm:cxn modelId="{A1BEC4F5-8836-44C2-B1D5-138BAB59EF67}" srcId="{E6815C0C-4AEA-40F4-B122-8EDE0AFEEB5D}" destId="{283ECD05-B7E8-478E-BC45-D256FEFD1BAD}" srcOrd="1" destOrd="0" parTransId="{E2C9ADD7-94E9-4656-BA45-EE46B59FDB05}" sibTransId="{B339261F-07CD-4C44-8ADA-F51F610AFFA2}"/>
    <dgm:cxn modelId="{22C21A4F-CDBA-474C-8688-765E182B8746}" type="presOf" srcId="{2F3A9B04-40B1-42A4-AD39-F6324FEFD417}" destId="{D38FA8BF-ACCD-407C-947E-1CBAA2D66C7D}" srcOrd="0" destOrd="0" presId="urn:microsoft.com/office/officeart/2005/8/layout/list1"/>
    <dgm:cxn modelId="{584513B9-82FA-433B-ACBE-162A7647F146}" type="presOf" srcId="{283ECD05-B7E8-478E-BC45-D256FEFD1BAD}" destId="{93AE43C2-C247-446D-9070-49EF3BD7AD0D}" srcOrd="0" destOrd="0" presId="urn:microsoft.com/office/officeart/2005/8/layout/list1"/>
    <dgm:cxn modelId="{5177727B-D603-404D-B83E-5F66FD33E662}" srcId="{D6929B62-812F-4E09-8C12-3D4AAAB9EF67}" destId="{BBF6183E-7324-41B1-9C05-EF26D10C4BF4}" srcOrd="1" destOrd="0" parTransId="{AD4D0059-6114-461D-8C08-D7B4DB1B7A0A}" sibTransId="{C733E71D-E52F-4C09-B001-E0892CA47DFF}"/>
    <dgm:cxn modelId="{FC96C248-0B4A-4BBB-A85E-F6097C1AC536}" type="presOf" srcId="{BBF6183E-7324-41B1-9C05-EF26D10C4BF4}" destId="{68E90531-C42F-4DB3-B18B-400C116B640B}" srcOrd="0" destOrd="1" presId="urn:microsoft.com/office/officeart/2005/8/layout/list1"/>
    <dgm:cxn modelId="{5371B70D-D7D7-49A2-8DCA-A8E7F25525B0}" type="presOf" srcId="{D6929B62-812F-4E09-8C12-3D4AAAB9EF67}" destId="{54084210-5384-4BDC-A22B-976098A01040}" srcOrd="1" destOrd="0" presId="urn:microsoft.com/office/officeart/2005/8/layout/list1"/>
    <dgm:cxn modelId="{EB6CAF1E-5706-4EB9-AAA6-3F1421319E97}" type="presOf" srcId="{283ECD05-B7E8-478E-BC45-D256FEFD1BAD}" destId="{BF86C637-2181-454F-BE38-FF6F0F9704BA}" srcOrd="1" destOrd="0" presId="urn:microsoft.com/office/officeart/2005/8/layout/list1"/>
    <dgm:cxn modelId="{36A129A7-FC2C-4A28-B4DF-04FA67CCC211}" srcId="{E6815C0C-4AEA-40F4-B122-8EDE0AFEEB5D}" destId="{D6929B62-812F-4E09-8C12-3D4AAAB9EF67}" srcOrd="2" destOrd="0" parTransId="{AAA63385-EA85-4E5F-A51F-73908C4E7BDC}" sibTransId="{D412208D-6826-4CB1-B712-CCC9AB39BAF9}"/>
    <dgm:cxn modelId="{84ECB885-95E4-4CB2-883A-7F93DFB67620}" type="presOf" srcId="{5D172508-2A9A-4EC0-B67E-0D9D02542CC7}" destId="{68E90531-C42F-4DB3-B18B-400C116B640B}" srcOrd="0" destOrd="0" presId="urn:microsoft.com/office/officeart/2005/8/layout/list1"/>
    <dgm:cxn modelId="{5B37C7D8-683A-4E23-84F1-D9A7E9568562}" type="presOf" srcId="{E6815C0C-4AEA-40F4-B122-8EDE0AFEEB5D}" destId="{51430432-8E2E-470F-A009-F936FAB357E9}" srcOrd="0" destOrd="0" presId="urn:microsoft.com/office/officeart/2005/8/layout/list1"/>
    <dgm:cxn modelId="{326EE6F7-333F-4F03-AAD6-6FAE3CEE8B54}" srcId="{D6929B62-812F-4E09-8C12-3D4AAAB9EF67}" destId="{5D172508-2A9A-4EC0-B67E-0D9D02542CC7}" srcOrd="0" destOrd="0" parTransId="{536704A6-7465-4A56-8A85-F1FD1A281154}" sibTransId="{58B08AAD-CF9D-47E4-87FE-AAAF6EBA1316}"/>
    <dgm:cxn modelId="{9DFE87A5-38EF-482C-BA79-EFC7BCD9F2A3}" type="presOf" srcId="{2F3A9B04-40B1-42A4-AD39-F6324FEFD417}" destId="{D554D9E8-AE5F-4FB1-88AC-0B6D50E246AF}" srcOrd="1" destOrd="0" presId="urn:microsoft.com/office/officeart/2005/8/layout/list1"/>
    <dgm:cxn modelId="{D092F3DB-A529-44F2-958A-F4916670726B}" type="presParOf" srcId="{51430432-8E2E-470F-A009-F936FAB357E9}" destId="{67331251-ADED-4FCB-9F92-119385700FA2}" srcOrd="0" destOrd="0" presId="urn:microsoft.com/office/officeart/2005/8/layout/list1"/>
    <dgm:cxn modelId="{0A028568-3CB7-4A19-BA3E-0D48C9D96BEB}" type="presParOf" srcId="{67331251-ADED-4FCB-9F92-119385700FA2}" destId="{D38FA8BF-ACCD-407C-947E-1CBAA2D66C7D}" srcOrd="0" destOrd="0" presId="urn:microsoft.com/office/officeart/2005/8/layout/list1"/>
    <dgm:cxn modelId="{38BC507C-D1E2-4EE1-8099-AD5655BD1227}" type="presParOf" srcId="{67331251-ADED-4FCB-9F92-119385700FA2}" destId="{D554D9E8-AE5F-4FB1-88AC-0B6D50E246AF}" srcOrd="1" destOrd="0" presId="urn:microsoft.com/office/officeart/2005/8/layout/list1"/>
    <dgm:cxn modelId="{64B8EC13-2755-4159-A775-5C86679A831B}" type="presParOf" srcId="{51430432-8E2E-470F-A009-F936FAB357E9}" destId="{B41B36A3-BB19-4C96-AD71-CB2E816B109F}" srcOrd="1" destOrd="0" presId="urn:microsoft.com/office/officeart/2005/8/layout/list1"/>
    <dgm:cxn modelId="{A3882CCB-9E55-46DB-AB4B-CDEF7AB40C1E}" type="presParOf" srcId="{51430432-8E2E-470F-A009-F936FAB357E9}" destId="{6B65BE32-F6C0-43F1-8780-DBE806AF11F1}" srcOrd="2" destOrd="0" presId="urn:microsoft.com/office/officeart/2005/8/layout/list1"/>
    <dgm:cxn modelId="{1CFD2976-F18E-4379-986C-368E25F96AFB}" type="presParOf" srcId="{51430432-8E2E-470F-A009-F936FAB357E9}" destId="{BEC1FFC3-DC62-4783-8E47-402A68D0AC5F}" srcOrd="3" destOrd="0" presId="urn:microsoft.com/office/officeart/2005/8/layout/list1"/>
    <dgm:cxn modelId="{71F2217F-4C11-4BFB-8A6B-630F3BE8780F}" type="presParOf" srcId="{51430432-8E2E-470F-A009-F936FAB357E9}" destId="{17783DC0-FAAD-46B8-A25C-53FAE2C88DC6}" srcOrd="4" destOrd="0" presId="urn:microsoft.com/office/officeart/2005/8/layout/list1"/>
    <dgm:cxn modelId="{0C03DBCB-EFD8-456D-92F0-3E3F09562F13}" type="presParOf" srcId="{17783DC0-FAAD-46B8-A25C-53FAE2C88DC6}" destId="{93AE43C2-C247-446D-9070-49EF3BD7AD0D}" srcOrd="0" destOrd="0" presId="urn:microsoft.com/office/officeart/2005/8/layout/list1"/>
    <dgm:cxn modelId="{46E707B6-DBF1-4F82-B2B7-611704036E88}" type="presParOf" srcId="{17783DC0-FAAD-46B8-A25C-53FAE2C88DC6}" destId="{BF86C637-2181-454F-BE38-FF6F0F9704BA}" srcOrd="1" destOrd="0" presId="urn:microsoft.com/office/officeart/2005/8/layout/list1"/>
    <dgm:cxn modelId="{9D2AAC0C-0D6A-4E7E-8A39-24670CA0E850}" type="presParOf" srcId="{51430432-8E2E-470F-A009-F936FAB357E9}" destId="{4BF65ED9-C3B8-4D5B-AFB2-E54942CBD276}" srcOrd="5" destOrd="0" presId="urn:microsoft.com/office/officeart/2005/8/layout/list1"/>
    <dgm:cxn modelId="{0D6560D2-3289-47B6-A4FB-432E457F6EDD}" type="presParOf" srcId="{51430432-8E2E-470F-A009-F936FAB357E9}" destId="{BC6CDC15-B004-4428-9E65-E04D1C382069}" srcOrd="6" destOrd="0" presId="urn:microsoft.com/office/officeart/2005/8/layout/list1"/>
    <dgm:cxn modelId="{512D041F-BE65-4C19-82CD-91C37A3E45E0}" type="presParOf" srcId="{51430432-8E2E-470F-A009-F936FAB357E9}" destId="{0EB36426-F8D8-4D54-ACC2-AE9C36C2076C}" srcOrd="7" destOrd="0" presId="urn:microsoft.com/office/officeart/2005/8/layout/list1"/>
    <dgm:cxn modelId="{4777A0F2-25EB-4EA9-991D-8224610B9DBB}" type="presParOf" srcId="{51430432-8E2E-470F-A009-F936FAB357E9}" destId="{307134EE-A844-434A-B5EC-57332394EB9E}" srcOrd="8" destOrd="0" presId="urn:microsoft.com/office/officeart/2005/8/layout/list1"/>
    <dgm:cxn modelId="{F79A390D-2485-4BC7-B40C-8E2B1E56EDEA}" type="presParOf" srcId="{307134EE-A844-434A-B5EC-57332394EB9E}" destId="{336870DA-8D9B-4D77-BE50-879DAC3BC05A}" srcOrd="0" destOrd="0" presId="urn:microsoft.com/office/officeart/2005/8/layout/list1"/>
    <dgm:cxn modelId="{3D488762-BCAE-41C0-8F2D-7D1DDDB52930}" type="presParOf" srcId="{307134EE-A844-434A-B5EC-57332394EB9E}" destId="{54084210-5384-4BDC-A22B-976098A01040}" srcOrd="1" destOrd="0" presId="urn:microsoft.com/office/officeart/2005/8/layout/list1"/>
    <dgm:cxn modelId="{E20F9051-18C4-49C1-B693-1AC176D93173}" type="presParOf" srcId="{51430432-8E2E-470F-A009-F936FAB357E9}" destId="{7FC6BADB-EC5D-477A-B56A-36DC10FC60EA}" srcOrd="9" destOrd="0" presId="urn:microsoft.com/office/officeart/2005/8/layout/list1"/>
    <dgm:cxn modelId="{553532B5-59A6-4E0C-BF4D-A1830EF5AA9B}" type="presParOf" srcId="{51430432-8E2E-470F-A009-F936FAB357E9}" destId="{68E90531-C42F-4DB3-B18B-400C116B64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6815C0C-4AEA-40F4-B122-8EDE0AFEEB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3A9B04-40B1-42A4-AD39-F6324FEFD417}">
      <dgm:prSet phldrT="[文本]"/>
      <dgm:spPr/>
      <dgm:t>
        <a:bodyPr/>
        <a:lstStyle/>
        <a:p>
          <a:r>
            <a:rPr lang="zh-CN" altLang="en-US" dirty="0" smtClean="0"/>
            <a:t>项目开始，明确需求的大部分，</a:t>
          </a:r>
          <a:endParaRPr lang="en-US" altLang="zh-CN" dirty="0" smtClean="0"/>
        </a:p>
        <a:p>
          <a:r>
            <a:rPr lang="zh-CN" altLang="en-US" dirty="0" smtClean="0"/>
            <a:t>但是需求可能会发生变化</a:t>
          </a:r>
          <a:endParaRPr lang="zh-CN" altLang="en-US" dirty="0"/>
        </a:p>
      </dgm:t>
    </dgm:pt>
    <dgm:pt modelId="{8101531C-FA85-4FE4-B59E-8240BC0C85E4}" type="parTrans" cxnId="{D3F7CEFD-4833-4863-905E-84D96B9B4D69}">
      <dgm:prSet/>
      <dgm:spPr/>
      <dgm:t>
        <a:bodyPr/>
        <a:lstStyle/>
        <a:p>
          <a:endParaRPr lang="zh-CN" altLang="en-US"/>
        </a:p>
      </dgm:t>
    </dgm:pt>
    <dgm:pt modelId="{5B6FEC0A-62A4-4A22-8A22-5B313FE9A96B}" type="sibTrans" cxnId="{D3F7CEFD-4833-4863-905E-84D96B9B4D69}">
      <dgm:prSet/>
      <dgm:spPr/>
      <dgm:t>
        <a:bodyPr/>
        <a:lstStyle/>
        <a:p>
          <a:endParaRPr lang="zh-CN" altLang="en-US"/>
        </a:p>
      </dgm:t>
    </dgm:pt>
    <dgm:pt modelId="{283ECD05-B7E8-478E-BC45-D256FEFD1BAD}">
      <dgm:prSet phldrT="[文本]"/>
      <dgm:spPr/>
      <dgm:t>
        <a:bodyPr/>
        <a:lstStyle/>
        <a:p>
          <a:r>
            <a:rPr lang="zh-CN" altLang="en-US" dirty="0" smtClean="0"/>
            <a:t>对市场和用户的把握不是很准，</a:t>
          </a:r>
          <a:endParaRPr lang="en-US" altLang="zh-CN" dirty="0" smtClean="0"/>
        </a:p>
        <a:p>
          <a:r>
            <a:rPr lang="zh-CN" altLang="en-US" dirty="0" smtClean="0"/>
            <a:t>需要更进一步的了解</a:t>
          </a:r>
          <a:endParaRPr lang="zh-CN" altLang="en-US" dirty="0"/>
        </a:p>
      </dgm:t>
    </dgm:pt>
    <dgm:pt modelId="{E2C9ADD7-94E9-4656-BA45-EE46B59FDB05}" type="parTrans" cxnId="{A1BEC4F5-8836-44C2-B1D5-138BAB59EF67}">
      <dgm:prSet/>
      <dgm:spPr/>
      <dgm:t>
        <a:bodyPr/>
        <a:lstStyle/>
        <a:p>
          <a:endParaRPr lang="zh-CN" altLang="en-US"/>
        </a:p>
      </dgm:t>
    </dgm:pt>
    <dgm:pt modelId="{B339261F-07CD-4C44-8ADA-F51F610AFFA2}" type="sibTrans" cxnId="{A1BEC4F5-8836-44C2-B1D5-138BAB59EF67}">
      <dgm:prSet/>
      <dgm:spPr/>
      <dgm:t>
        <a:bodyPr/>
        <a:lstStyle/>
        <a:p>
          <a:endParaRPr lang="zh-CN" altLang="en-US"/>
        </a:p>
      </dgm:t>
    </dgm:pt>
    <dgm:pt modelId="{D6929B62-812F-4E09-8C12-3D4AAAB9EF67}">
      <dgm:prSet phldrT="[文本]"/>
      <dgm:spPr/>
      <dgm:t>
        <a:bodyPr/>
        <a:lstStyle/>
        <a:p>
          <a:r>
            <a:rPr lang="zh-CN" dirty="0" smtClean="0">
              <a:latin typeface="黑体" pitchFamily="49" charset="-122"/>
              <a:ea typeface="黑体" pitchFamily="49" charset="-122"/>
            </a:rPr>
            <a:t>对于有庞大和复杂功能的系统进行</a:t>
          </a:r>
          <a:endParaRPr lang="en-US" altLang="zh-CN" dirty="0" smtClean="0">
            <a:latin typeface="黑体" pitchFamily="49" charset="-122"/>
            <a:ea typeface="黑体" pitchFamily="49" charset="-122"/>
          </a:endParaRPr>
        </a:p>
        <a:p>
          <a:r>
            <a:rPr lang="zh-CN" dirty="0" smtClean="0">
              <a:latin typeface="黑体" pitchFamily="49" charset="-122"/>
              <a:ea typeface="黑体" pitchFamily="49" charset="-122"/>
            </a:rPr>
            <a:t>功能改进，就需要一步一步实施的</a:t>
          </a:r>
          <a:endParaRPr lang="zh-CN" altLang="en-US" dirty="0"/>
        </a:p>
      </dgm:t>
    </dgm:pt>
    <dgm:pt modelId="{AAA63385-EA85-4E5F-A51F-73908C4E7BDC}" type="parTrans" cxnId="{36A129A7-FC2C-4A28-B4DF-04FA67CCC211}">
      <dgm:prSet/>
      <dgm:spPr/>
      <dgm:t>
        <a:bodyPr/>
        <a:lstStyle/>
        <a:p>
          <a:endParaRPr lang="zh-CN" altLang="en-US"/>
        </a:p>
      </dgm:t>
    </dgm:pt>
    <dgm:pt modelId="{D412208D-6826-4CB1-B712-CCC9AB39BAF9}" type="sibTrans" cxnId="{36A129A7-FC2C-4A28-B4DF-04FA67CCC211}">
      <dgm:prSet/>
      <dgm:spPr/>
      <dgm:t>
        <a:bodyPr/>
        <a:lstStyle/>
        <a:p>
          <a:endParaRPr lang="zh-CN" altLang="en-US"/>
        </a:p>
      </dgm:t>
    </dgm:pt>
    <dgm:pt modelId="{51430432-8E2E-470F-A009-F936FAB357E9}" type="pres">
      <dgm:prSet presAssocID="{E6815C0C-4AEA-40F4-B122-8EDE0AFEEB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331251-ADED-4FCB-9F92-119385700FA2}" type="pres">
      <dgm:prSet presAssocID="{2F3A9B04-40B1-42A4-AD39-F6324FEFD417}" presName="parentLin" presStyleCnt="0"/>
      <dgm:spPr/>
    </dgm:pt>
    <dgm:pt modelId="{D38FA8BF-ACCD-407C-947E-1CBAA2D66C7D}" type="pres">
      <dgm:prSet presAssocID="{2F3A9B04-40B1-42A4-AD39-F6324FEFD41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554D9E8-AE5F-4FB1-88AC-0B6D50E246AF}" type="pres">
      <dgm:prSet presAssocID="{2F3A9B04-40B1-42A4-AD39-F6324FEFD417}" presName="parentText" presStyleLbl="node1" presStyleIdx="0" presStyleCnt="3" custScaleY="1528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1B36A3-BB19-4C96-AD71-CB2E816B109F}" type="pres">
      <dgm:prSet presAssocID="{2F3A9B04-40B1-42A4-AD39-F6324FEFD417}" presName="negativeSpace" presStyleCnt="0"/>
      <dgm:spPr/>
    </dgm:pt>
    <dgm:pt modelId="{6B65BE32-F6C0-43F1-8780-DBE806AF11F1}" type="pres">
      <dgm:prSet presAssocID="{2F3A9B04-40B1-42A4-AD39-F6324FEFD417}" presName="childText" presStyleLbl="conFgAcc1" presStyleIdx="0" presStyleCnt="3">
        <dgm:presLayoutVars>
          <dgm:bulletEnabled val="1"/>
        </dgm:presLayoutVars>
      </dgm:prSet>
      <dgm:spPr/>
    </dgm:pt>
    <dgm:pt modelId="{BEC1FFC3-DC62-4783-8E47-402A68D0AC5F}" type="pres">
      <dgm:prSet presAssocID="{5B6FEC0A-62A4-4A22-8A22-5B313FE9A96B}" presName="spaceBetweenRectangles" presStyleCnt="0"/>
      <dgm:spPr/>
    </dgm:pt>
    <dgm:pt modelId="{17783DC0-FAAD-46B8-A25C-53FAE2C88DC6}" type="pres">
      <dgm:prSet presAssocID="{283ECD05-B7E8-478E-BC45-D256FEFD1BAD}" presName="parentLin" presStyleCnt="0"/>
      <dgm:spPr/>
    </dgm:pt>
    <dgm:pt modelId="{93AE43C2-C247-446D-9070-49EF3BD7AD0D}" type="pres">
      <dgm:prSet presAssocID="{283ECD05-B7E8-478E-BC45-D256FEFD1BA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F86C637-2181-454F-BE38-FF6F0F9704BA}" type="pres">
      <dgm:prSet presAssocID="{283ECD05-B7E8-478E-BC45-D256FEFD1BAD}" presName="parentText" presStyleLbl="node1" presStyleIdx="1" presStyleCnt="3" custScaleY="14385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65ED9-C3B8-4D5B-AFB2-E54942CBD276}" type="pres">
      <dgm:prSet presAssocID="{283ECD05-B7E8-478E-BC45-D256FEFD1BAD}" presName="negativeSpace" presStyleCnt="0"/>
      <dgm:spPr/>
    </dgm:pt>
    <dgm:pt modelId="{BC6CDC15-B004-4428-9E65-E04D1C382069}" type="pres">
      <dgm:prSet presAssocID="{283ECD05-B7E8-478E-BC45-D256FEFD1BAD}" presName="childText" presStyleLbl="conFgAcc1" presStyleIdx="1" presStyleCnt="3">
        <dgm:presLayoutVars>
          <dgm:bulletEnabled val="1"/>
        </dgm:presLayoutVars>
      </dgm:prSet>
      <dgm:spPr/>
    </dgm:pt>
    <dgm:pt modelId="{0EB36426-F8D8-4D54-ACC2-AE9C36C2076C}" type="pres">
      <dgm:prSet presAssocID="{B339261F-07CD-4C44-8ADA-F51F610AFFA2}" presName="spaceBetweenRectangles" presStyleCnt="0"/>
      <dgm:spPr/>
    </dgm:pt>
    <dgm:pt modelId="{307134EE-A844-434A-B5EC-57332394EB9E}" type="pres">
      <dgm:prSet presAssocID="{D6929B62-812F-4E09-8C12-3D4AAAB9EF67}" presName="parentLin" presStyleCnt="0"/>
      <dgm:spPr/>
    </dgm:pt>
    <dgm:pt modelId="{336870DA-8D9B-4D77-BE50-879DAC3BC05A}" type="pres">
      <dgm:prSet presAssocID="{D6929B62-812F-4E09-8C12-3D4AAAB9EF6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4084210-5384-4BDC-A22B-976098A01040}" type="pres">
      <dgm:prSet presAssocID="{D6929B62-812F-4E09-8C12-3D4AAAB9EF67}" presName="parentText" presStyleLbl="node1" presStyleIdx="2" presStyleCnt="3" custScaleY="1356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C6BADB-EC5D-477A-B56A-36DC10FC60EA}" type="pres">
      <dgm:prSet presAssocID="{D6929B62-812F-4E09-8C12-3D4AAAB9EF67}" presName="negativeSpace" presStyleCnt="0"/>
      <dgm:spPr/>
    </dgm:pt>
    <dgm:pt modelId="{68E90531-C42F-4DB3-B18B-400C116B640B}" type="pres">
      <dgm:prSet presAssocID="{D6929B62-812F-4E09-8C12-3D4AAAB9EF6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F7CEFD-4833-4863-905E-84D96B9B4D69}" srcId="{E6815C0C-4AEA-40F4-B122-8EDE0AFEEB5D}" destId="{2F3A9B04-40B1-42A4-AD39-F6324FEFD417}" srcOrd="0" destOrd="0" parTransId="{8101531C-FA85-4FE4-B59E-8240BC0C85E4}" sibTransId="{5B6FEC0A-62A4-4A22-8A22-5B313FE9A96B}"/>
    <dgm:cxn modelId="{798B56F3-E25C-4EFC-8026-AEC4566C116E}" type="presOf" srcId="{283ECD05-B7E8-478E-BC45-D256FEFD1BAD}" destId="{93AE43C2-C247-446D-9070-49EF3BD7AD0D}" srcOrd="0" destOrd="0" presId="urn:microsoft.com/office/officeart/2005/8/layout/list1"/>
    <dgm:cxn modelId="{6185363E-7838-4843-A5FA-288454565DA2}" type="presOf" srcId="{2F3A9B04-40B1-42A4-AD39-F6324FEFD417}" destId="{D554D9E8-AE5F-4FB1-88AC-0B6D50E246AF}" srcOrd="1" destOrd="0" presId="urn:microsoft.com/office/officeart/2005/8/layout/list1"/>
    <dgm:cxn modelId="{3A725B1D-0E39-4BEE-91E3-3AAFE3FCD0D1}" type="presOf" srcId="{283ECD05-B7E8-478E-BC45-D256FEFD1BAD}" destId="{BF86C637-2181-454F-BE38-FF6F0F9704BA}" srcOrd="1" destOrd="0" presId="urn:microsoft.com/office/officeart/2005/8/layout/list1"/>
    <dgm:cxn modelId="{A1BEC4F5-8836-44C2-B1D5-138BAB59EF67}" srcId="{E6815C0C-4AEA-40F4-B122-8EDE0AFEEB5D}" destId="{283ECD05-B7E8-478E-BC45-D256FEFD1BAD}" srcOrd="1" destOrd="0" parTransId="{E2C9ADD7-94E9-4656-BA45-EE46B59FDB05}" sibTransId="{B339261F-07CD-4C44-8ADA-F51F610AFFA2}"/>
    <dgm:cxn modelId="{C820D56A-40EF-417D-97DF-0712DCDE43DF}" type="presOf" srcId="{E6815C0C-4AEA-40F4-B122-8EDE0AFEEB5D}" destId="{51430432-8E2E-470F-A009-F936FAB357E9}" srcOrd="0" destOrd="0" presId="urn:microsoft.com/office/officeart/2005/8/layout/list1"/>
    <dgm:cxn modelId="{301F3CB3-9F0C-4D8E-970C-C0AC4E95F271}" type="presOf" srcId="{2F3A9B04-40B1-42A4-AD39-F6324FEFD417}" destId="{D38FA8BF-ACCD-407C-947E-1CBAA2D66C7D}" srcOrd="0" destOrd="0" presId="urn:microsoft.com/office/officeart/2005/8/layout/list1"/>
    <dgm:cxn modelId="{286A1893-D698-44FF-8C33-745555912564}" type="presOf" srcId="{D6929B62-812F-4E09-8C12-3D4AAAB9EF67}" destId="{54084210-5384-4BDC-A22B-976098A01040}" srcOrd="1" destOrd="0" presId="urn:microsoft.com/office/officeart/2005/8/layout/list1"/>
    <dgm:cxn modelId="{7924012E-B4E7-49C8-B690-BCCA0A328294}" type="presOf" srcId="{D6929B62-812F-4E09-8C12-3D4AAAB9EF67}" destId="{336870DA-8D9B-4D77-BE50-879DAC3BC05A}" srcOrd="0" destOrd="0" presId="urn:microsoft.com/office/officeart/2005/8/layout/list1"/>
    <dgm:cxn modelId="{36A129A7-FC2C-4A28-B4DF-04FA67CCC211}" srcId="{E6815C0C-4AEA-40F4-B122-8EDE0AFEEB5D}" destId="{D6929B62-812F-4E09-8C12-3D4AAAB9EF67}" srcOrd="2" destOrd="0" parTransId="{AAA63385-EA85-4E5F-A51F-73908C4E7BDC}" sibTransId="{D412208D-6826-4CB1-B712-CCC9AB39BAF9}"/>
    <dgm:cxn modelId="{4E171282-2603-45E1-99EF-3C06BE75E4B8}" type="presParOf" srcId="{51430432-8E2E-470F-A009-F936FAB357E9}" destId="{67331251-ADED-4FCB-9F92-119385700FA2}" srcOrd="0" destOrd="0" presId="urn:microsoft.com/office/officeart/2005/8/layout/list1"/>
    <dgm:cxn modelId="{E14D1EA3-296B-4C9F-A32F-57F934DF46F0}" type="presParOf" srcId="{67331251-ADED-4FCB-9F92-119385700FA2}" destId="{D38FA8BF-ACCD-407C-947E-1CBAA2D66C7D}" srcOrd="0" destOrd="0" presId="urn:microsoft.com/office/officeart/2005/8/layout/list1"/>
    <dgm:cxn modelId="{B70E8396-F886-4F93-BEEF-0D63A17A3724}" type="presParOf" srcId="{67331251-ADED-4FCB-9F92-119385700FA2}" destId="{D554D9E8-AE5F-4FB1-88AC-0B6D50E246AF}" srcOrd="1" destOrd="0" presId="urn:microsoft.com/office/officeart/2005/8/layout/list1"/>
    <dgm:cxn modelId="{B41F947C-76BB-4CB1-9D1D-85292B2C174E}" type="presParOf" srcId="{51430432-8E2E-470F-A009-F936FAB357E9}" destId="{B41B36A3-BB19-4C96-AD71-CB2E816B109F}" srcOrd="1" destOrd="0" presId="urn:microsoft.com/office/officeart/2005/8/layout/list1"/>
    <dgm:cxn modelId="{16F29A45-DE07-4F67-9F0E-280129B60FB3}" type="presParOf" srcId="{51430432-8E2E-470F-A009-F936FAB357E9}" destId="{6B65BE32-F6C0-43F1-8780-DBE806AF11F1}" srcOrd="2" destOrd="0" presId="urn:microsoft.com/office/officeart/2005/8/layout/list1"/>
    <dgm:cxn modelId="{6BA1A78B-A53F-40CD-A650-C510AB6A9B0F}" type="presParOf" srcId="{51430432-8E2E-470F-A009-F936FAB357E9}" destId="{BEC1FFC3-DC62-4783-8E47-402A68D0AC5F}" srcOrd="3" destOrd="0" presId="urn:microsoft.com/office/officeart/2005/8/layout/list1"/>
    <dgm:cxn modelId="{F283922E-0D7E-4182-9CCA-084A8BDC8C38}" type="presParOf" srcId="{51430432-8E2E-470F-A009-F936FAB357E9}" destId="{17783DC0-FAAD-46B8-A25C-53FAE2C88DC6}" srcOrd="4" destOrd="0" presId="urn:microsoft.com/office/officeart/2005/8/layout/list1"/>
    <dgm:cxn modelId="{5E17E46E-5C06-41A8-8BAF-45E82A652676}" type="presParOf" srcId="{17783DC0-FAAD-46B8-A25C-53FAE2C88DC6}" destId="{93AE43C2-C247-446D-9070-49EF3BD7AD0D}" srcOrd="0" destOrd="0" presId="urn:microsoft.com/office/officeart/2005/8/layout/list1"/>
    <dgm:cxn modelId="{C617213B-BD8C-4CC3-B5E0-9A8A6C3E655A}" type="presParOf" srcId="{17783DC0-FAAD-46B8-A25C-53FAE2C88DC6}" destId="{BF86C637-2181-454F-BE38-FF6F0F9704BA}" srcOrd="1" destOrd="0" presId="urn:microsoft.com/office/officeart/2005/8/layout/list1"/>
    <dgm:cxn modelId="{C89155A6-BBF6-428C-BD38-363754C6CDD4}" type="presParOf" srcId="{51430432-8E2E-470F-A009-F936FAB357E9}" destId="{4BF65ED9-C3B8-4D5B-AFB2-E54942CBD276}" srcOrd="5" destOrd="0" presId="urn:microsoft.com/office/officeart/2005/8/layout/list1"/>
    <dgm:cxn modelId="{CD1C74EB-AAA6-4372-9928-838E83529C58}" type="presParOf" srcId="{51430432-8E2E-470F-A009-F936FAB357E9}" destId="{BC6CDC15-B004-4428-9E65-E04D1C382069}" srcOrd="6" destOrd="0" presId="urn:microsoft.com/office/officeart/2005/8/layout/list1"/>
    <dgm:cxn modelId="{B69352C6-EAF4-47BB-8B75-382B7E185E2C}" type="presParOf" srcId="{51430432-8E2E-470F-A009-F936FAB357E9}" destId="{0EB36426-F8D8-4D54-ACC2-AE9C36C2076C}" srcOrd="7" destOrd="0" presId="urn:microsoft.com/office/officeart/2005/8/layout/list1"/>
    <dgm:cxn modelId="{045757C4-EAB3-435F-BED4-1783EC883562}" type="presParOf" srcId="{51430432-8E2E-470F-A009-F936FAB357E9}" destId="{307134EE-A844-434A-B5EC-57332394EB9E}" srcOrd="8" destOrd="0" presId="urn:microsoft.com/office/officeart/2005/8/layout/list1"/>
    <dgm:cxn modelId="{8C9F0E5F-F5B2-4435-803F-1D1CF443FEEA}" type="presParOf" srcId="{307134EE-A844-434A-B5EC-57332394EB9E}" destId="{336870DA-8D9B-4D77-BE50-879DAC3BC05A}" srcOrd="0" destOrd="0" presId="urn:microsoft.com/office/officeart/2005/8/layout/list1"/>
    <dgm:cxn modelId="{DB57D725-1DE0-4F75-932F-3C31EE6A53EE}" type="presParOf" srcId="{307134EE-A844-434A-B5EC-57332394EB9E}" destId="{54084210-5384-4BDC-A22B-976098A01040}" srcOrd="1" destOrd="0" presId="urn:microsoft.com/office/officeart/2005/8/layout/list1"/>
    <dgm:cxn modelId="{22A4EBB1-8C17-47DE-A20E-B4B6191656BD}" type="presParOf" srcId="{51430432-8E2E-470F-A009-F936FAB357E9}" destId="{7FC6BADB-EC5D-477A-B56A-36DC10FC60EA}" srcOrd="9" destOrd="0" presId="urn:microsoft.com/office/officeart/2005/8/layout/list1"/>
    <dgm:cxn modelId="{7654FF36-10D1-4BA7-9526-0B58FEA4FD9A}" type="presParOf" srcId="{51430432-8E2E-470F-A009-F936FAB357E9}" destId="{68E90531-C42F-4DB3-B18B-400C116B64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908EAF2-E787-48E7-B377-F0D7D261E1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F34AC2-C8FF-4F12-AEEC-E71F26A63B45}">
      <dgm:prSet phldrT="[文本]"/>
      <dgm:spPr/>
      <dgm:t>
        <a:bodyPr/>
        <a:lstStyle/>
        <a:p>
          <a:r>
            <a:rPr lang="zh-CN" b="1" dirty="0" smtClean="0">
              <a:solidFill>
                <a:schemeClr val="accent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rPr>
            <a:t>螺旋模型沿着螺线旋转，在四个象限上分别表达了四个方面的活动，即：</a:t>
          </a:r>
          <a:endParaRPr lang="zh-CN" altLang="en-US" dirty="0">
            <a:solidFill>
              <a:schemeClr val="accent3"/>
            </a:solidFill>
          </a:endParaRPr>
        </a:p>
      </dgm:t>
    </dgm:pt>
    <dgm:pt modelId="{6B855AA4-5F71-4303-AFA9-972F9C207196}" type="parTrans" cxnId="{65CD4456-1D1F-4F34-82C7-FC5AA91361C7}">
      <dgm:prSet/>
      <dgm:spPr/>
      <dgm:t>
        <a:bodyPr/>
        <a:lstStyle/>
        <a:p>
          <a:endParaRPr lang="zh-CN" altLang="en-US"/>
        </a:p>
      </dgm:t>
    </dgm:pt>
    <dgm:pt modelId="{94936404-2156-4681-AD75-D34B24F76288}" type="sibTrans" cxnId="{65CD4456-1D1F-4F34-82C7-FC5AA91361C7}">
      <dgm:prSet/>
      <dgm:spPr/>
      <dgm:t>
        <a:bodyPr/>
        <a:lstStyle/>
        <a:p>
          <a:endParaRPr lang="zh-CN" altLang="en-US"/>
        </a:p>
      </dgm:t>
    </dgm:pt>
    <dgm:pt modelId="{47149781-B871-4ACA-ADF0-43AE4419CFBB}">
      <dgm:prSet phldrT="[文本]"/>
      <dgm:spPr/>
      <dgm:t>
        <a:bodyPr/>
        <a:lstStyle/>
        <a:p>
          <a:r>
            <a:rPr lang="zh-CN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rPr>
            <a:t>制定计划──</a:t>
          </a:r>
          <a:r>
            <a:rPr lang="zh-CN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rPr>
            <a:t>确定软件目标，需求和选定实施方案，弄清项目开发的限制条件</a:t>
          </a:r>
          <a:endParaRPr lang="zh-CN" altLang="en-US" dirty="0"/>
        </a:p>
      </dgm:t>
    </dgm:pt>
    <dgm:pt modelId="{733A6490-2A77-42EB-BB4B-C086037F3B1E}" type="parTrans" cxnId="{E23EBE17-1C66-4BE1-9BF8-C1AC2054608A}">
      <dgm:prSet/>
      <dgm:spPr/>
      <dgm:t>
        <a:bodyPr/>
        <a:lstStyle/>
        <a:p>
          <a:endParaRPr lang="zh-CN" altLang="en-US"/>
        </a:p>
      </dgm:t>
    </dgm:pt>
    <dgm:pt modelId="{F6D151F4-D3EF-4194-A866-3B4C06ED2192}" type="sibTrans" cxnId="{E23EBE17-1C66-4BE1-9BF8-C1AC2054608A}">
      <dgm:prSet/>
      <dgm:spPr/>
      <dgm:t>
        <a:bodyPr/>
        <a:lstStyle/>
        <a:p>
          <a:endParaRPr lang="zh-CN" altLang="en-US"/>
        </a:p>
      </dgm:t>
    </dgm:pt>
    <dgm:pt modelId="{97F993D0-BFDA-4769-8FC7-3E02F9436302}">
      <dgm:prSet phldrT="[文本]"/>
      <dgm:spPr/>
      <dgm:t>
        <a:bodyPr/>
        <a:lstStyle/>
        <a:p>
          <a:r>
            <a:rPr lang="zh-CN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rPr>
            <a:t>风险分析──</a:t>
          </a:r>
          <a:r>
            <a:rPr lang="zh-CN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rPr>
            <a:t>评估所选方案，考虑如何识别和消除风险</a:t>
          </a:r>
          <a:endParaRPr lang="zh-CN" altLang="en-US" dirty="0"/>
        </a:p>
      </dgm:t>
    </dgm:pt>
    <dgm:pt modelId="{290B77F1-7C61-4DEF-8D1B-AD9CEB895691}" type="parTrans" cxnId="{B51EFBFD-786B-47EE-990A-C8F2CE8401A0}">
      <dgm:prSet/>
      <dgm:spPr/>
      <dgm:t>
        <a:bodyPr/>
        <a:lstStyle/>
        <a:p>
          <a:endParaRPr lang="zh-CN" altLang="en-US"/>
        </a:p>
      </dgm:t>
    </dgm:pt>
    <dgm:pt modelId="{B09AD9DC-2227-430A-82C5-9D8CDA362920}" type="sibTrans" cxnId="{B51EFBFD-786B-47EE-990A-C8F2CE8401A0}">
      <dgm:prSet/>
      <dgm:spPr/>
      <dgm:t>
        <a:bodyPr/>
        <a:lstStyle/>
        <a:p>
          <a:endParaRPr lang="zh-CN" altLang="en-US"/>
        </a:p>
      </dgm:t>
    </dgm:pt>
    <dgm:pt modelId="{F8D0FAA3-BABA-4F44-8BE2-CECEACF50089}">
      <dgm:prSet phldrT="[文本]"/>
      <dgm:spPr/>
      <dgm:t>
        <a:bodyPr/>
        <a:lstStyle/>
        <a:p>
          <a:r>
            <a:rPr lang="zh-CN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rPr>
            <a:t>实施工程──</a:t>
          </a:r>
          <a:r>
            <a:rPr lang="zh-CN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rPr>
            <a:t>实施软件开发，编码，测试等</a:t>
          </a:r>
          <a:endParaRPr lang="zh-CN" altLang="en-US" dirty="0"/>
        </a:p>
      </dgm:t>
    </dgm:pt>
    <dgm:pt modelId="{22BF6C9D-D374-4130-8D6E-D164702C943C}" type="parTrans" cxnId="{D16E0AC9-1E17-407D-8341-1ED111693DDA}">
      <dgm:prSet/>
      <dgm:spPr/>
      <dgm:t>
        <a:bodyPr/>
        <a:lstStyle/>
        <a:p>
          <a:endParaRPr lang="zh-CN" altLang="en-US"/>
        </a:p>
      </dgm:t>
    </dgm:pt>
    <dgm:pt modelId="{BA64B271-429D-42C7-B214-3612730546B7}" type="sibTrans" cxnId="{D16E0AC9-1E17-407D-8341-1ED111693DDA}">
      <dgm:prSet/>
      <dgm:spPr/>
      <dgm:t>
        <a:bodyPr/>
        <a:lstStyle/>
        <a:p>
          <a:endParaRPr lang="zh-CN" altLang="en-US"/>
        </a:p>
      </dgm:t>
    </dgm:pt>
    <dgm:pt modelId="{56EAFF7D-D2EC-44E9-9A89-836E6DFEDBD7}">
      <dgm:prSet phldrT="[文本]"/>
      <dgm:spPr/>
      <dgm:t>
        <a:bodyPr/>
        <a:lstStyle/>
        <a:p>
          <a:r>
            <a:rPr lang="zh-CN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rPr>
            <a:t>客户评估──</a:t>
          </a:r>
          <a:r>
            <a:rPr lang="zh-CN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rPr>
            <a:t>评价开发工作，提出修正建议，规划下期任务</a:t>
          </a:r>
          <a:endParaRPr lang="zh-CN" altLang="en-US" dirty="0"/>
        </a:p>
      </dgm:t>
    </dgm:pt>
    <dgm:pt modelId="{7FAD04BC-4ED5-4BE6-A0AB-C3EF68B3338B}" type="parTrans" cxnId="{CE6F87AB-80BF-4CF2-B561-C16D677CE77F}">
      <dgm:prSet/>
      <dgm:spPr/>
      <dgm:t>
        <a:bodyPr/>
        <a:lstStyle/>
        <a:p>
          <a:endParaRPr lang="zh-CN" altLang="en-US"/>
        </a:p>
      </dgm:t>
    </dgm:pt>
    <dgm:pt modelId="{1E92BC81-7742-4594-AC18-7119779D640C}" type="sibTrans" cxnId="{CE6F87AB-80BF-4CF2-B561-C16D677CE77F}">
      <dgm:prSet/>
      <dgm:spPr/>
      <dgm:t>
        <a:bodyPr/>
        <a:lstStyle/>
        <a:p>
          <a:endParaRPr lang="zh-CN" altLang="en-US"/>
        </a:p>
      </dgm:t>
    </dgm:pt>
    <dgm:pt modelId="{44B82B74-9924-47D4-BBC4-C56BB0CB831A}" type="pres">
      <dgm:prSet presAssocID="{3908EAF2-E787-48E7-B377-F0D7D261E1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F65052-1FD7-438E-814B-706A9928100C}" type="pres">
      <dgm:prSet presAssocID="{39F34AC2-C8FF-4F12-AEEC-E71F26A63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94EBF7-2B1E-48D4-9C57-A9BE47854EBD}" type="pres">
      <dgm:prSet presAssocID="{39F34AC2-C8FF-4F12-AEEC-E71F26A63B4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1EFBFD-786B-47EE-990A-C8F2CE8401A0}" srcId="{39F34AC2-C8FF-4F12-AEEC-E71F26A63B45}" destId="{97F993D0-BFDA-4769-8FC7-3E02F9436302}" srcOrd="1" destOrd="0" parTransId="{290B77F1-7C61-4DEF-8D1B-AD9CEB895691}" sibTransId="{B09AD9DC-2227-430A-82C5-9D8CDA362920}"/>
    <dgm:cxn modelId="{D16E0AC9-1E17-407D-8341-1ED111693DDA}" srcId="{39F34AC2-C8FF-4F12-AEEC-E71F26A63B45}" destId="{F8D0FAA3-BABA-4F44-8BE2-CECEACF50089}" srcOrd="2" destOrd="0" parTransId="{22BF6C9D-D374-4130-8D6E-D164702C943C}" sibTransId="{BA64B271-429D-42C7-B214-3612730546B7}"/>
    <dgm:cxn modelId="{6D99F93E-A965-4606-8837-1F222464EDEC}" type="presOf" srcId="{56EAFF7D-D2EC-44E9-9A89-836E6DFEDBD7}" destId="{8894EBF7-2B1E-48D4-9C57-A9BE47854EBD}" srcOrd="0" destOrd="3" presId="urn:microsoft.com/office/officeart/2005/8/layout/vList2"/>
    <dgm:cxn modelId="{E7FC5668-0A40-47D1-8A8C-B0E362F266CD}" type="presOf" srcId="{3908EAF2-E787-48E7-B377-F0D7D261E1D5}" destId="{44B82B74-9924-47D4-BBC4-C56BB0CB831A}" srcOrd="0" destOrd="0" presId="urn:microsoft.com/office/officeart/2005/8/layout/vList2"/>
    <dgm:cxn modelId="{C7F72031-9842-4946-B2CF-561D70518672}" type="presOf" srcId="{39F34AC2-C8FF-4F12-AEEC-E71F26A63B45}" destId="{5EF65052-1FD7-438E-814B-706A9928100C}" srcOrd="0" destOrd="0" presId="urn:microsoft.com/office/officeart/2005/8/layout/vList2"/>
    <dgm:cxn modelId="{E23EBE17-1C66-4BE1-9BF8-C1AC2054608A}" srcId="{39F34AC2-C8FF-4F12-AEEC-E71F26A63B45}" destId="{47149781-B871-4ACA-ADF0-43AE4419CFBB}" srcOrd="0" destOrd="0" parTransId="{733A6490-2A77-42EB-BB4B-C086037F3B1E}" sibTransId="{F6D151F4-D3EF-4194-A866-3B4C06ED2192}"/>
    <dgm:cxn modelId="{CE6F87AB-80BF-4CF2-B561-C16D677CE77F}" srcId="{39F34AC2-C8FF-4F12-AEEC-E71F26A63B45}" destId="{56EAFF7D-D2EC-44E9-9A89-836E6DFEDBD7}" srcOrd="3" destOrd="0" parTransId="{7FAD04BC-4ED5-4BE6-A0AB-C3EF68B3338B}" sibTransId="{1E92BC81-7742-4594-AC18-7119779D640C}"/>
    <dgm:cxn modelId="{E03EC874-9E3E-449D-B716-F0EDB0878E09}" type="presOf" srcId="{47149781-B871-4ACA-ADF0-43AE4419CFBB}" destId="{8894EBF7-2B1E-48D4-9C57-A9BE47854EBD}" srcOrd="0" destOrd="0" presId="urn:microsoft.com/office/officeart/2005/8/layout/vList2"/>
    <dgm:cxn modelId="{65CD4456-1D1F-4F34-82C7-FC5AA91361C7}" srcId="{3908EAF2-E787-48E7-B377-F0D7D261E1D5}" destId="{39F34AC2-C8FF-4F12-AEEC-E71F26A63B45}" srcOrd="0" destOrd="0" parTransId="{6B855AA4-5F71-4303-AFA9-972F9C207196}" sibTransId="{94936404-2156-4681-AD75-D34B24F76288}"/>
    <dgm:cxn modelId="{B3958822-67C2-44A7-84F1-19925FF6030B}" type="presOf" srcId="{97F993D0-BFDA-4769-8FC7-3E02F9436302}" destId="{8894EBF7-2B1E-48D4-9C57-A9BE47854EBD}" srcOrd="0" destOrd="1" presId="urn:microsoft.com/office/officeart/2005/8/layout/vList2"/>
    <dgm:cxn modelId="{E85AE25B-60A9-4F2C-B6EE-9F8A9EDB315B}" type="presOf" srcId="{F8D0FAA3-BABA-4F44-8BE2-CECEACF50089}" destId="{8894EBF7-2B1E-48D4-9C57-A9BE47854EBD}" srcOrd="0" destOrd="2" presId="urn:microsoft.com/office/officeart/2005/8/layout/vList2"/>
    <dgm:cxn modelId="{73DC3C62-893B-4EF2-9A07-CFB0905608C4}" type="presParOf" srcId="{44B82B74-9924-47D4-BBC4-C56BB0CB831A}" destId="{5EF65052-1FD7-438E-814B-706A9928100C}" srcOrd="0" destOrd="0" presId="urn:microsoft.com/office/officeart/2005/8/layout/vList2"/>
    <dgm:cxn modelId="{DF82C576-71A6-480D-8520-038004A08109}" type="presParOf" srcId="{44B82B74-9924-47D4-BBC4-C56BB0CB831A}" destId="{8894EBF7-2B1E-48D4-9C57-A9BE47854E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815C0C-4AEA-40F4-B122-8EDE0AFEEB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3A9B04-40B1-42A4-AD39-F6324FEFD417}">
      <dgm:prSet phldrT="[文本]"/>
      <dgm:spPr/>
      <dgm:t>
        <a:bodyPr/>
        <a:lstStyle/>
        <a:p>
          <a:r>
            <a:rPr lang="zh-CN" b="1" dirty="0" smtClean="0">
              <a:latin typeface="黑体" pitchFamily="49" charset="-122"/>
              <a:ea typeface="黑体" pitchFamily="49" charset="-122"/>
            </a:rPr>
            <a:t>风险是主要的制约因素</a:t>
          </a:r>
          <a:endParaRPr lang="zh-CN" altLang="en-US" b="1" dirty="0"/>
        </a:p>
      </dgm:t>
    </dgm:pt>
    <dgm:pt modelId="{8101531C-FA85-4FE4-B59E-8240BC0C85E4}" type="parTrans" cxnId="{D3F7CEFD-4833-4863-905E-84D96B9B4D69}">
      <dgm:prSet/>
      <dgm:spPr/>
      <dgm:t>
        <a:bodyPr/>
        <a:lstStyle/>
        <a:p>
          <a:endParaRPr lang="zh-CN" altLang="en-US"/>
        </a:p>
      </dgm:t>
    </dgm:pt>
    <dgm:pt modelId="{5B6FEC0A-62A4-4A22-8A22-5B313FE9A96B}" type="sibTrans" cxnId="{D3F7CEFD-4833-4863-905E-84D96B9B4D69}">
      <dgm:prSet/>
      <dgm:spPr/>
      <dgm:t>
        <a:bodyPr/>
        <a:lstStyle/>
        <a:p>
          <a:endParaRPr lang="zh-CN" altLang="en-US"/>
        </a:p>
      </dgm:t>
    </dgm:pt>
    <dgm:pt modelId="{283ECD05-B7E8-478E-BC45-D256FEFD1BAD}">
      <dgm:prSet phldrT="[文本]"/>
      <dgm:spPr/>
      <dgm:t>
        <a:bodyPr/>
        <a:lstStyle/>
        <a:p>
          <a:r>
            <a:rPr lang="zh-CN" b="1" dirty="0" smtClean="0">
              <a:latin typeface="黑体" pitchFamily="49" charset="-122"/>
              <a:ea typeface="黑体" pitchFamily="49" charset="-122"/>
            </a:rPr>
            <a:t>不确定因素和风险限制了项目进度</a:t>
          </a:r>
          <a:endParaRPr lang="zh-CN" altLang="en-US" b="1" dirty="0"/>
        </a:p>
      </dgm:t>
    </dgm:pt>
    <dgm:pt modelId="{E2C9ADD7-94E9-4656-BA45-EE46B59FDB05}" type="parTrans" cxnId="{A1BEC4F5-8836-44C2-B1D5-138BAB59EF67}">
      <dgm:prSet/>
      <dgm:spPr/>
      <dgm:t>
        <a:bodyPr/>
        <a:lstStyle/>
        <a:p>
          <a:endParaRPr lang="zh-CN" altLang="en-US"/>
        </a:p>
      </dgm:t>
    </dgm:pt>
    <dgm:pt modelId="{B339261F-07CD-4C44-8ADA-F51F610AFFA2}" type="sibTrans" cxnId="{A1BEC4F5-8836-44C2-B1D5-138BAB59EF67}">
      <dgm:prSet/>
      <dgm:spPr/>
      <dgm:t>
        <a:bodyPr/>
        <a:lstStyle/>
        <a:p>
          <a:endParaRPr lang="zh-CN" altLang="en-US"/>
        </a:p>
      </dgm:t>
    </dgm:pt>
    <dgm:pt modelId="{D6929B62-812F-4E09-8C12-3D4AAAB9EF67}">
      <dgm:prSet phldrT="[文本]"/>
      <dgm:spPr/>
      <dgm:t>
        <a:bodyPr/>
        <a:lstStyle/>
        <a:p>
          <a:r>
            <a:rPr lang="zh-CN" b="1" dirty="0" smtClean="0">
              <a:latin typeface="黑体" pitchFamily="49" charset="-122"/>
              <a:ea typeface="黑体" pitchFamily="49" charset="-122"/>
            </a:rPr>
            <a:t>用户对自己的需求也不是很明确</a:t>
          </a:r>
          <a:endParaRPr lang="zh-CN" altLang="en-US" b="1" dirty="0"/>
        </a:p>
      </dgm:t>
    </dgm:pt>
    <dgm:pt modelId="{AAA63385-EA85-4E5F-A51F-73908C4E7BDC}" type="parTrans" cxnId="{36A129A7-FC2C-4A28-B4DF-04FA67CCC211}">
      <dgm:prSet/>
      <dgm:spPr/>
      <dgm:t>
        <a:bodyPr/>
        <a:lstStyle/>
        <a:p>
          <a:endParaRPr lang="zh-CN" altLang="en-US"/>
        </a:p>
      </dgm:t>
    </dgm:pt>
    <dgm:pt modelId="{D412208D-6826-4CB1-B712-CCC9AB39BAF9}" type="sibTrans" cxnId="{36A129A7-FC2C-4A28-B4DF-04FA67CCC211}">
      <dgm:prSet/>
      <dgm:spPr/>
      <dgm:t>
        <a:bodyPr/>
        <a:lstStyle/>
        <a:p>
          <a:endParaRPr lang="zh-CN" altLang="en-US"/>
        </a:p>
      </dgm:t>
    </dgm:pt>
    <dgm:pt modelId="{2F7C1785-A35F-47F2-9D1D-6CBB398E6DC0}">
      <dgm:prSet phldrT="[文本]"/>
      <dgm:spPr/>
      <dgm:t>
        <a:bodyPr/>
        <a:lstStyle/>
        <a:p>
          <a:r>
            <a:rPr lang="zh-CN" b="1" dirty="0" smtClean="0">
              <a:latin typeface="黑体" pitchFamily="49" charset="-122"/>
              <a:ea typeface="黑体" pitchFamily="49" charset="-122"/>
            </a:rPr>
            <a:t>需要对一些基本的概念进行验证</a:t>
          </a:r>
          <a:endParaRPr lang="zh-CN" altLang="en-US" b="1" dirty="0"/>
        </a:p>
      </dgm:t>
    </dgm:pt>
    <dgm:pt modelId="{AA50B3AE-20F2-4504-9E16-B7DC7F9F1A81}" type="parTrans" cxnId="{69326053-CA3C-4398-9848-3E7FB0741A7A}">
      <dgm:prSet/>
      <dgm:spPr/>
      <dgm:t>
        <a:bodyPr/>
        <a:lstStyle/>
        <a:p>
          <a:endParaRPr lang="zh-CN" altLang="en-US"/>
        </a:p>
      </dgm:t>
    </dgm:pt>
    <dgm:pt modelId="{2866976C-8DF3-4BE5-850D-ABEB9351CC06}" type="sibTrans" cxnId="{69326053-CA3C-4398-9848-3E7FB0741A7A}">
      <dgm:prSet/>
      <dgm:spPr/>
      <dgm:t>
        <a:bodyPr/>
        <a:lstStyle/>
        <a:p>
          <a:endParaRPr lang="zh-CN" altLang="en-US"/>
        </a:p>
      </dgm:t>
    </dgm:pt>
    <dgm:pt modelId="{12506A46-65F1-42CC-A860-1CDC76BA2026}">
      <dgm:prSet phldrT="[文本]"/>
      <dgm:spPr/>
      <dgm:t>
        <a:bodyPr/>
        <a:lstStyle/>
        <a:p>
          <a:r>
            <a:rPr lang="zh-CN" b="1" dirty="0" smtClean="0">
              <a:latin typeface="黑体" pitchFamily="49" charset="-122"/>
              <a:ea typeface="黑体" pitchFamily="49" charset="-122"/>
            </a:rPr>
            <a:t>可能发生一些重大的变更</a:t>
          </a:r>
          <a:endParaRPr lang="zh-CN" altLang="en-US" b="1" dirty="0"/>
        </a:p>
      </dgm:t>
    </dgm:pt>
    <dgm:pt modelId="{E4CE19AB-FB83-4CEA-827F-6F6566ADD7C2}" type="parTrans" cxnId="{FF2E7636-25EB-4C29-9454-CCF220EEAA27}">
      <dgm:prSet/>
      <dgm:spPr/>
      <dgm:t>
        <a:bodyPr/>
        <a:lstStyle/>
        <a:p>
          <a:endParaRPr lang="zh-CN" altLang="en-US"/>
        </a:p>
      </dgm:t>
    </dgm:pt>
    <dgm:pt modelId="{3BE092E6-217D-4E15-AADC-27CECCB9F7EE}" type="sibTrans" cxnId="{FF2E7636-25EB-4C29-9454-CCF220EEAA27}">
      <dgm:prSet/>
      <dgm:spPr/>
      <dgm:t>
        <a:bodyPr/>
        <a:lstStyle/>
        <a:p>
          <a:endParaRPr lang="zh-CN" altLang="en-US"/>
        </a:p>
      </dgm:t>
    </dgm:pt>
    <dgm:pt modelId="{4AAD35CE-5FFD-4215-877E-3DCF91B2EC0D}">
      <dgm:prSet phldrT="[文本]"/>
      <dgm:spPr/>
      <dgm:t>
        <a:bodyPr/>
        <a:lstStyle/>
        <a:p>
          <a:r>
            <a:rPr lang="zh-CN" b="1" dirty="0" smtClean="0">
              <a:latin typeface="黑体" pitchFamily="49" charset="-122"/>
              <a:ea typeface="黑体" pitchFamily="49" charset="-122"/>
            </a:rPr>
            <a:t>项目规模很大</a:t>
          </a:r>
          <a:endParaRPr lang="zh-CN" altLang="en-US" b="1" dirty="0"/>
        </a:p>
      </dgm:t>
    </dgm:pt>
    <dgm:pt modelId="{CF29B6CE-1703-41E8-BCA8-DF612DF68D1C}" type="parTrans" cxnId="{91CE60C7-19D6-45B8-8F2A-BB23F9A2625E}">
      <dgm:prSet/>
      <dgm:spPr/>
      <dgm:t>
        <a:bodyPr/>
        <a:lstStyle/>
        <a:p>
          <a:endParaRPr lang="zh-CN" altLang="en-US"/>
        </a:p>
      </dgm:t>
    </dgm:pt>
    <dgm:pt modelId="{059379B9-3956-4B76-9F8D-68B77B950DBC}" type="sibTrans" cxnId="{91CE60C7-19D6-45B8-8F2A-BB23F9A2625E}">
      <dgm:prSet/>
      <dgm:spPr/>
      <dgm:t>
        <a:bodyPr/>
        <a:lstStyle/>
        <a:p>
          <a:endParaRPr lang="zh-CN" altLang="en-US"/>
        </a:p>
      </dgm:t>
    </dgm:pt>
    <dgm:pt modelId="{3EC38C34-A63E-45BD-8214-FCACAE28A282}">
      <dgm:prSet phldrT="[文本]"/>
      <dgm:spPr/>
      <dgm:t>
        <a:bodyPr/>
        <a:lstStyle/>
        <a:p>
          <a:r>
            <a:rPr lang="zh-CN" b="1" dirty="0" smtClean="0">
              <a:latin typeface="黑体" pitchFamily="49" charset="-122"/>
              <a:ea typeface="黑体" pitchFamily="49" charset="-122"/>
            </a:rPr>
            <a:t>项目中采用了新技术</a:t>
          </a:r>
          <a:endParaRPr lang="zh-CN" altLang="en-US" b="1" dirty="0"/>
        </a:p>
      </dgm:t>
    </dgm:pt>
    <dgm:pt modelId="{17292488-C13C-4D76-8DA0-D4D348D8CCFB}" type="parTrans" cxnId="{0B155258-693E-49FD-9D65-348A8C2EA682}">
      <dgm:prSet/>
      <dgm:spPr/>
      <dgm:t>
        <a:bodyPr/>
        <a:lstStyle/>
        <a:p>
          <a:endParaRPr lang="zh-CN" altLang="en-US"/>
        </a:p>
      </dgm:t>
    </dgm:pt>
    <dgm:pt modelId="{7D72B1FC-7B71-4E48-BD68-1CDD3A877ED0}" type="sibTrans" cxnId="{0B155258-693E-49FD-9D65-348A8C2EA682}">
      <dgm:prSet/>
      <dgm:spPr/>
      <dgm:t>
        <a:bodyPr/>
        <a:lstStyle/>
        <a:p>
          <a:endParaRPr lang="zh-CN" altLang="en-US"/>
        </a:p>
      </dgm:t>
    </dgm:pt>
    <dgm:pt modelId="{51430432-8E2E-470F-A009-F936FAB357E9}" type="pres">
      <dgm:prSet presAssocID="{E6815C0C-4AEA-40F4-B122-8EDE0AFEEB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331251-ADED-4FCB-9F92-119385700FA2}" type="pres">
      <dgm:prSet presAssocID="{2F3A9B04-40B1-42A4-AD39-F6324FEFD417}" presName="parentLin" presStyleCnt="0"/>
      <dgm:spPr/>
    </dgm:pt>
    <dgm:pt modelId="{D38FA8BF-ACCD-407C-947E-1CBAA2D66C7D}" type="pres">
      <dgm:prSet presAssocID="{2F3A9B04-40B1-42A4-AD39-F6324FEFD417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D554D9E8-AE5F-4FB1-88AC-0B6D50E246AF}" type="pres">
      <dgm:prSet presAssocID="{2F3A9B04-40B1-42A4-AD39-F6324FEFD417}" presName="parentText" presStyleLbl="node1" presStyleIdx="0" presStyleCnt="7" custScaleY="1528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1B36A3-BB19-4C96-AD71-CB2E816B109F}" type="pres">
      <dgm:prSet presAssocID="{2F3A9B04-40B1-42A4-AD39-F6324FEFD417}" presName="negativeSpace" presStyleCnt="0"/>
      <dgm:spPr/>
    </dgm:pt>
    <dgm:pt modelId="{6B65BE32-F6C0-43F1-8780-DBE806AF11F1}" type="pres">
      <dgm:prSet presAssocID="{2F3A9B04-40B1-42A4-AD39-F6324FEFD417}" presName="childText" presStyleLbl="conFgAcc1" presStyleIdx="0" presStyleCnt="7">
        <dgm:presLayoutVars>
          <dgm:bulletEnabled val="1"/>
        </dgm:presLayoutVars>
      </dgm:prSet>
      <dgm:spPr/>
    </dgm:pt>
    <dgm:pt modelId="{BEC1FFC3-DC62-4783-8E47-402A68D0AC5F}" type="pres">
      <dgm:prSet presAssocID="{5B6FEC0A-62A4-4A22-8A22-5B313FE9A96B}" presName="spaceBetweenRectangles" presStyleCnt="0"/>
      <dgm:spPr/>
    </dgm:pt>
    <dgm:pt modelId="{17783DC0-FAAD-46B8-A25C-53FAE2C88DC6}" type="pres">
      <dgm:prSet presAssocID="{283ECD05-B7E8-478E-BC45-D256FEFD1BAD}" presName="parentLin" presStyleCnt="0"/>
      <dgm:spPr/>
    </dgm:pt>
    <dgm:pt modelId="{93AE43C2-C247-446D-9070-49EF3BD7AD0D}" type="pres">
      <dgm:prSet presAssocID="{283ECD05-B7E8-478E-BC45-D256FEFD1BAD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BF86C637-2181-454F-BE38-FF6F0F9704BA}" type="pres">
      <dgm:prSet presAssocID="{283ECD05-B7E8-478E-BC45-D256FEFD1BAD}" presName="parentText" presStyleLbl="node1" presStyleIdx="1" presStyleCnt="7" custScaleY="14385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65ED9-C3B8-4D5B-AFB2-E54942CBD276}" type="pres">
      <dgm:prSet presAssocID="{283ECD05-B7E8-478E-BC45-D256FEFD1BAD}" presName="negativeSpace" presStyleCnt="0"/>
      <dgm:spPr/>
    </dgm:pt>
    <dgm:pt modelId="{BC6CDC15-B004-4428-9E65-E04D1C382069}" type="pres">
      <dgm:prSet presAssocID="{283ECD05-B7E8-478E-BC45-D256FEFD1BAD}" presName="childText" presStyleLbl="conFgAcc1" presStyleIdx="1" presStyleCnt="7">
        <dgm:presLayoutVars>
          <dgm:bulletEnabled val="1"/>
        </dgm:presLayoutVars>
      </dgm:prSet>
      <dgm:spPr/>
    </dgm:pt>
    <dgm:pt modelId="{0EB36426-F8D8-4D54-ACC2-AE9C36C2076C}" type="pres">
      <dgm:prSet presAssocID="{B339261F-07CD-4C44-8ADA-F51F610AFFA2}" presName="spaceBetweenRectangles" presStyleCnt="0"/>
      <dgm:spPr/>
    </dgm:pt>
    <dgm:pt modelId="{307134EE-A844-434A-B5EC-57332394EB9E}" type="pres">
      <dgm:prSet presAssocID="{D6929B62-812F-4E09-8C12-3D4AAAB9EF67}" presName="parentLin" presStyleCnt="0"/>
      <dgm:spPr/>
    </dgm:pt>
    <dgm:pt modelId="{336870DA-8D9B-4D77-BE50-879DAC3BC05A}" type="pres">
      <dgm:prSet presAssocID="{D6929B62-812F-4E09-8C12-3D4AAAB9EF67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54084210-5384-4BDC-A22B-976098A01040}" type="pres">
      <dgm:prSet presAssocID="{D6929B62-812F-4E09-8C12-3D4AAAB9EF67}" presName="parentText" presStyleLbl="node1" presStyleIdx="2" presStyleCnt="7" custScaleY="1356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C6BADB-EC5D-477A-B56A-36DC10FC60EA}" type="pres">
      <dgm:prSet presAssocID="{D6929B62-812F-4E09-8C12-3D4AAAB9EF67}" presName="negativeSpace" presStyleCnt="0"/>
      <dgm:spPr/>
    </dgm:pt>
    <dgm:pt modelId="{68E90531-C42F-4DB3-B18B-400C116B640B}" type="pres">
      <dgm:prSet presAssocID="{D6929B62-812F-4E09-8C12-3D4AAAB9EF67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AE8A7-1597-4EBD-B458-4D5CC98C10A7}" type="pres">
      <dgm:prSet presAssocID="{D412208D-6826-4CB1-B712-CCC9AB39BAF9}" presName="spaceBetweenRectangles" presStyleCnt="0"/>
      <dgm:spPr/>
    </dgm:pt>
    <dgm:pt modelId="{DEB3E85B-E875-44A3-9D13-FE06860A33D5}" type="pres">
      <dgm:prSet presAssocID="{2F7C1785-A35F-47F2-9D1D-6CBB398E6DC0}" presName="parentLin" presStyleCnt="0"/>
      <dgm:spPr/>
    </dgm:pt>
    <dgm:pt modelId="{5989079D-5FAF-405E-9C23-21258A2453BD}" type="pres">
      <dgm:prSet presAssocID="{2F7C1785-A35F-47F2-9D1D-6CBB398E6DC0}" presName="parentLeftMargin" presStyleLbl="node1" presStyleIdx="2" presStyleCnt="7"/>
      <dgm:spPr/>
      <dgm:t>
        <a:bodyPr/>
        <a:lstStyle/>
        <a:p>
          <a:endParaRPr lang="zh-CN" altLang="en-US"/>
        </a:p>
      </dgm:t>
    </dgm:pt>
    <dgm:pt modelId="{0398D1F4-6C06-4943-A26E-EB0E2EB5AFF2}" type="pres">
      <dgm:prSet presAssocID="{2F7C1785-A35F-47F2-9D1D-6CBB398E6DC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952670-0670-4520-ABC5-2B4D10DF192C}" type="pres">
      <dgm:prSet presAssocID="{2F7C1785-A35F-47F2-9D1D-6CBB398E6DC0}" presName="negativeSpace" presStyleCnt="0"/>
      <dgm:spPr/>
    </dgm:pt>
    <dgm:pt modelId="{0805B1B2-F1CF-4B2C-8004-405837B5153F}" type="pres">
      <dgm:prSet presAssocID="{2F7C1785-A35F-47F2-9D1D-6CBB398E6DC0}" presName="childText" presStyleLbl="conFgAcc1" presStyleIdx="3" presStyleCnt="7">
        <dgm:presLayoutVars>
          <dgm:bulletEnabled val="1"/>
        </dgm:presLayoutVars>
      </dgm:prSet>
      <dgm:spPr/>
    </dgm:pt>
    <dgm:pt modelId="{4A95DFB9-2BC0-42E9-97AC-113EB10432F2}" type="pres">
      <dgm:prSet presAssocID="{2866976C-8DF3-4BE5-850D-ABEB9351CC06}" presName="spaceBetweenRectangles" presStyleCnt="0"/>
      <dgm:spPr/>
    </dgm:pt>
    <dgm:pt modelId="{D47D5192-C168-43C9-8E6F-31B834A93672}" type="pres">
      <dgm:prSet presAssocID="{12506A46-65F1-42CC-A860-1CDC76BA2026}" presName="parentLin" presStyleCnt="0"/>
      <dgm:spPr/>
    </dgm:pt>
    <dgm:pt modelId="{E0F0B9BB-5FFE-402E-88FA-CA68BD37B651}" type="pres">
      <dgm:prSet presAssocID="{12506A46-65F1-42CC-A860-1CDC76BA2026}" presName="parentLeftMargin" presStyleLbl="node1" presStyleIdx="3" presStyleCnt="7"/>
      <dgm:spPr/>
      <dgm:t>
        <a:bodyPr/>
        <a:lstStyle/>
        <a:p>
          <a:endParaRPr lang="zh-CN" altLang="en-US"/>
        </a:p>
      </dgm:t>
    </dgm:pt>
    <dgm:pt modelId="{9078C6BE-9A61-42C3-A752-EF16C17B9D15}" type="pres">
      <dgm:prSet presAssocID="{12506A46-65F1-42CC-A860-1CDC76BA202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3EDCA3-8CA3-48BD-BB35-4EE589DE130C}" type="pres">
      <dgm:prSet presAssocID="{12506A46-65F1-42CC-A860-1CDC76BA2026}" presName="negativeSpace" presStyleCnt="0"/>
      <dgm:spPr/>
    </dgm:pt>
    <dgm:pt modelId="{3F8E9A35-41A9-43D6-90F4-4576B086FE2F}" type="pres">
      <dgm:prSet presAssocID="{12506A46-65F1-42CC-A860-1CDC76BA2026}" presName="childText" presStyleLbl="conFgAcc1" presStyleIdx="4" presStyleCnt="7">
        <dgm:presLayoutVars>
          <dgm:bulletEnabled val="1"/>
        </dgm:presLayoutVars>
      </dgm:prSet>
      <dgm:spPr/>
    </dgm:pt>
    <dgm:pt modelId="{D7A3B62B-47DE-4430-A1C6-12F0D7FA3AB5}" type="pres">
      <dgm:prSet presAssocID="{3BE092E6-217D-4E15-AADC-27CECCB9F7EE}" presName="spaceBetweenRectangles" presStyleCnt="0"/>
      <dgm:spPr/>
    </dgm:pt>
    <dgm:pt modelId="{59FCC26F-B882-485D-939C-B04CCA3042F0}" type="pres">
      <dgm:prSet presAssocID="{4AAD35CE-5FFD-4215-877E-3DCF91B2EC0D}" presName="parentLin" presStyleCnt="0"/>
      <dgm:spPr/>
    </dgm:pt>
    <dgm:pt modelId="{1947176E-5290-48F4-82F0-320EE1641BAF}" type="pres">
      <dgm:prSet presAssocID="{4AAD35CE-5FFD-4215-877E-3DCF91B2EC0D}" presName="parentLeftMargin" presStyleLbl="node1" presStyleIdx="4" presStyleCnt="7"/>
      <dgm:spPr/>
      <dgm:t>
        <a:bodyPr/>
        <a:lstStyle/>
        <a:p>
          <a:endParaRPr lang="zh-CN" altLang="en-US"/>
        </a:p>
      </dgm:t>
    </dgm:pt>
    <dgm:pt modelId="{381998FC-339B-4042-A10E-53789B0BC689}" type="pres">
      <dgm:prSet presAssocID="{4AAD35CE-5FFD-4215-877E-3DCF91B2EC0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6AF58-7216-4F04-AEB5-417C61A4431A}" type="pres">
      <dgm:prSet presAssocID="{4AAD35CE-5FFD-4215-877E-3DCF91B2EC0D}" presName="negativeSpace" presStyleCnt="0"/>
      <dgm:spPr/>
    </dgm:pt>
    <dgm:pt modelId="{BEE18993-CCB1-45A4-84B9-6FDEBADCF003}" type="pres">
      <dgm:prSet presAssocID="{4AAD35CE-5FFD-4215-877E-3DCF91B2EC0D}" presName="childText" presStyleLbl="conFgAcc1" presStyleIdx="5" presStyleCnt="7">
        <dgm:presLayoutVars>
          <dgm:bulletEnabled val="1"/>
        </dgm:presLayoutVars>
      </dgm:prSet>
      <dgm:spPr/>
    </dgm:pt>
    <dgm:pt modelId="{75763084-F42E-4E9A-B237-DFB2D3150C90}" type="pres">
      <dgm:prSet presAssocID="{059379B9-3956-4B76-9F8D-68B77B950DBC}" presName="spaceBetweenRectangles" presStyleCnt="0"/>
      <dgm:spPr/>
    </dgm:pt>
    <dgm:pt modelId="{7A41F313-521A-4D49-A3A0-C04EEFD2AD05}" type="pres">
      <dgm:prSet presAssocID="{3EC38C34-A63E-45BD-8214-FCACAE28A282}" presName="parentLin" presStyleCnt="0"/>
      <dgm:spPr/>
    </dgm:pt>
    <dgm:pt modelId="{0BAE9AC2-84F0-457A-914C-DB07648B8A54}" type="pres">
      <dgm:prSet presAssocID="{3EC38C34-A63E-45BD-8214-FCACAE28A282}" presName="parentLeftMargin" presStyleLbl="node1" presStyleIdx="5" presStyleCnt="7"/>
      <dgm:spPr/>
      <dgm:t>
        <a:bodyPr/>
        <a:lstStyle/>
        <a:p>
          <a:endParaRPr lang="zh-CN" altLang="en-US"/>
        </a:p>
      </dgm:t>
    </dgm:pt>
    <dgm:pt modelId="{0A1EF39D-75FA-40CF-B3C2-124239C37E50}" type="pres">
      <dgm:prSet presAssocID="{3EC38C34-A63E-45BD-8214-FCACAE28A28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0071E1-C4E4-4B58-A227-6B4FDECA36DD}" type="pres">
      <dgm:prSet presAssocID="{3EC38C34-A63E-45BD-8214-FCACAE28A282}" presName="negativeSpace" presStyleCnt="0"/>
      <dgm:spPr/>
    </dgm:pt>
    <dgm:pt modelId="{7AE96514-4DDC-4B55-9385-633C3F3B886D}" type="pres">
      <dgm:prSet presAssocID="{3EC38C34-A63E-45BD-8214-FCACAE28A28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ACCF5E1-8A17-4F50-B004-A10DF5A7D141}" type="presOf" srcId="{4AAD35CE-5FFD-4215-877E-3DCF91B2EC0D}" destId="{1947176E-5290-48F4-82F0-320EE1641BAF}" srcOrd="0" destOrd="0" presId="urn:microsoft.com/office/officeart/2005/8/layout/list1"/>
    <dgm:cxn modelId="{184D5EA4-2CE6-491F-9EFE-DFFB4D90B212}" type="presOf" srcId="{3EC38C34-A63E-45BD-8214-FCACAE28A282}" destId="{0A1EF39D-75FA-40CF-B3C2-124239C37E50}" srcOrd="1" destOrd="0" presId="urn:microsoft.com/office/officeart/2005/8/layout/list1"/>
    <dgm:cxn modelId="{36A129A7-FC2C-4A28-B4DF-04FA67CCC211}" srcId="{E6815C0C-4AEA-40F4-B122-8EDE0AFEEB5D}" destId="{D6929B62-812F-4E09-8C12-3D4AAAB9EF67}" srcOrd="2" destOrd="0" parTransId="{AAA63385-EA85-4E5F-A51F-73908C4E7BDC}" sibTransId="{D412208D-6826-4CB1-B712-CCC9AB39BAF9}"/>
    <dgm:cxn modelId="{39F061BC-6FA1-4497-B23B-5ACB5D2A7A1A}" type="presOf" srcId="{12506A46-65F1-42CC-A860-1CDC76BA2026}" destId="{E0F0B9BB-5FFE-402E-88FA-CA68BD37B651}" srcOrd="0" destOrd="0" presId="urn:microsoft.com/office/officeart/2005/8/layout/list1"/>
    <dgm:cxn modelId="{91CE60C7-19D6-45B8-8F2A-BB23F9A2625E}" srcId="{E6815C0C-4AEA-40F4-B122-8EDE0AFEEB5D}" destId="{4AAD35CE-5FFD-4215-877E-3DCF91B2EC0D}" srcOrd="5" destOrd="0" parTransId="{CF29B6CE-1703-41E8-BCA8-DF612DF68D1C}" sibTransId="{059379B9-3956-4B76-9F8D-68B77B950DBC}"/>
    <dgm:cxn modelId="{3F4BB4F6-0AFE-4517-9E06-E923D113BB30}" type="presOf" srcId="{283ECD05-B7E8-478E-BC45-D256FEFD1BAD}" destId="{BF86C637-2181-454F-BE38-FF6F0F9704BA}" srcOrd="1" destOrd="0" presId="urn:microsoft.com/office/officeart/2005/8/layout/list1"/>
    <dgm:cxn modelId="{D3F7CEFD-4833-4863-905E-84D96B9B4D69}" srcId="{E6815C0C-4AEA-40F4-B122-8EDE0AFEEB5D}" destId="{2F3A9B04-40B1-42A4-AD39-F6324FEFD417}" srcOrd="0" destOrd="0" parTransId="{8101531C-FA85-4FE4-B59E-8240BC0C85E4}" sibTransId="{5B6FEC0A-62A4-4A22-8A22-5B313FE9A96B}"/>
    <dgm:cxn modelId="{37798029-1079-41CB-BE46-2EDC23EF32B4}" type="presOf" srcId="{D6929B62-812F-4E09-8C12-3D4AAAB9EF67}" destId="{54084210-5384-4BDC-A22B-976098A01040}" srcOrd="1" destOrd="0" presId="urn:microsoft.com/office/officeart/2005/8/layout/list1"/>
    <dgm:cxn modelId="{69326053-CA3C-4398-9848-3E7FB0741A7A}" srcId="{E6815C0C-4AEA-40F4-B122-8EDE0AFEEB5D}" destId="{2F7C1785-A35F-47F2-9D1D-6CBB398E6DC0}" srcOrd="3" destOrd="0" parTransId="{AA50B3AE-20F2-4504-9E16-B7DC7F9F1A81}" sibTransId="{2866976C-8DF3-4BE5-850D-ABEB9351CC06}"/>
    <dgm:cxn modelId="{21D684ED-2990-41C2-BF82-5E01C75ACA35}" type="presOf" srcId="{E6815C0C-4AEA-40F4-B122-8EDE0AFEEB5D}" destId="{51430432-8E2E-470F-A009-F936FAB357E9}" srcOrd="0" destOrd="0" presId="urn:microsoft.com/office/officeart/2005/8/layout/list1"/>
    <dgm:cxn modelId="{95BDCD20-E410-4DD5-8647-A5D0C97E35AF}" type="presOf" srcId="{12506A46-65F1-42CC-A860-1CDC76BA2026}" destId="{9078C6BE-9A61-42C3-A752-EF16C17B9D15}" srcOrd="1" destOrd="0" presId="urn:microsoft.com/office/officeart/2005/8/layout/list1"/>
    <dgm:cxn modelId="{98D8CAC1-AECC-4390-AC47-B30952971A8D}" type="presOf" srcId="{2F3A9B04-40B1-42A4-AD39-F6324FEFD417}" destId="{D554D9E8-AE5F-4FB1-88AC-0B6D50E246AF}" srcOrd="1" destOrd="0" presId="urn:microsoft.com/office/officeart/2005/8/layout/list1"/>
    <dgm:cxn modelId="{6D6B536D-A929-4FAF-980B-FB6A3B497A23}" type="presOf" srcId="{2F3A9B04-40B1-42A4-AD39-F6324FEFD417}" destId="{D38FA8BF-ACCD-407C-947E-1CBAA2D66C7D}" srcOrd="0" destOrd="0" presId="urn:microsoft.com/office/officeart/2005/8/layout/list1"/>
    <dgm:cxn modelId="{ED91EC33-7D01-4A88-9067-CC0F754F99EA}" type="presOf" srcId="{4AAD35CE-5FFD-4215-877E-3DCF91B2EC0D}" destId="{381998FC-339B-4042-A10E-53789B0BC689}" srcOrd="1" destOrd="0" presId="urn:microsoft.com/office/officeart/2005/8/layout/list1"/>
    <dgm:cxn modelId="{FF2E7636-25EB-4C29-9454-CCF220EEAA27}" srcId="{E6815C0C-4AEA-40F4-B122-8EDE0AFEEB5D}" destId="{12506A46-65F1-42CC-A860-1CDC76BA2026}" srcOrd="4" destOrd="0" parTransId="{E4CE19AB-FB83-4CEA-827F-6F6566ADD7C2}" sibTransId="{3BE092E6-217D-4E15-AADC-27CECCB9F7EE}"/>
    <dgm:cxn modelId="{52D54417-3E0D-4E82-8AEC-BF8E2326B4ED}" type="presOf" srcId="{283ECD05-B7E8-478E-BC45-D256FEFD1BAD}" destId="{93AE43C2-C247-446D-9070-49EF3BD7AD0D}" srcOrd="0" destOrd="0" presId="urn:microsoft.com/office/officeart/2005/8/layout/list1"/>
    <dgm:cxn modelId="{907E94DC-B543-4ABC-8445-24E7595BEBD8}" type="presOf" srcId="{3EC38C34-A63E-45BD-8214-FCACAE28A282}" destId="{0BAE9AC2-84F0-457A-914C-DB07648B8A54}" srcOrd="0" destOrd="0" presId="urn:microsoft.com/office/officeart/2005/8/layout/list1"/>
    <dgm:cxn modelId="{A1BEC4F5-8836-44C2-B1D5-138BAB59EF67}" srcId="{E6815C0C-4AEA-40F4-B122-8EDE0AFEEB5D}" destId="{283ECD05-B7E8-478E-BC45-D256FEFD1BAD}" srcOrd="1" destOrd="0" parTransId="{E2C9ADD7-94E9-4656-BA45-EE46B59FDB05}" sibTransId="{B339261F-07CD-4C44-8ADA-F51F610AFFA2}"/>
    <dgm:cxn modelId="{0B155258-693E-49FD-9D65-348A8C2EA682}" srcId="{E6815C0C-4AEA-40F4-B122-8EDE0AFEEB5D}" destId="{3EC38C34-A63E-45BD-8214-FCACAE28A282}" srcOrd="6" destOrd="0" parTransId="{17292488-C13C-4D76-8DA0-D4D348D8CCFB}" sibTransId="{7D72B1FC-7B71-4E48-BD68-1CDD3A877ED0}"/>
    <dgm:cxn modelId="{8B74AED2-BD1E-4500-9917-B43ED0976D55}" type="presOf" srcId="{2F7C1785-A35F-47F2-9D1D-6CBB398E6DC0}" destId="{0398D1F4-6C06-4943-A26E-EB0E2EB5AFF2}" srcOrd="1" destOrd="0" presId="urn:microsoft.com/office/officeart/2005/8/layout/list1"/>
    <dgm:cxn modelId="{866AE629-D537-4803-9D46-E40A91680A7B}" type="presOf" srcId="{2F7C1785-A35F-47F2-9D1D-6CBB398E6DC0}" destId="{5989079D-5FAF-405E-9C23-21258A2453BD}" srcOrd="0" destOrd="0" presId="urn:microsoft.com/office/officeart/2005/8/layout/list1"/>
    <dgm:cxn modelId="{1B8FE057-F018-403A-B281-42908C850CAB}" type="presOf" srcId="{D6929B62-812F-4E09-8C12-3D4AAAB9EF67}" destId="{336870DA-8D9B-4D77-BE50-879DAC3BC05A}" srcOrd="0" destOrd="0" presId="urn:microsoft.com/office/officeart/2005/8/layout/list1"/>
    <dgm:cxn modelId="{99D859D8-F2F3-4719-82AA-D968C008A9C3}" type="presParOf" srcId="{51430432-8E2E-470F-A009-F936FAB357E9}" destId="{67331251-ADED-4FCB-9F92-119385700FA2}" srcOrd="0" destOrd="0" presId="urn:microsoft.com/office/officeart/2005/8/layout/list1"/>
    <dgm:cxn modelId="{F49688E5-26F9-438F-812D-E0274D2E3591}" type="presParOf" srcId="{67331251-ADED-4FCB-9F92-119385700FA2}" destId="{D38FA8BF-ACCD-407C-947E-1CBAA2D66C7D}" srcOrd="0" destOrd="0" presId="urn:microsoft.com/office/officeart/2005/8/layout/list1"/>
    <dgm:cxn modelId="{108C6C2E-DA70-47CA-969C-CBD04713BC73}" type="presParOf" srcId="{67331251-ADED-4FCB-9F92-119385700FA2}" destId="{D554D9E8-AE5F-4FB1-88AC-0B6D50E246AF}" srcOrd="1" destOrd="0" presId="urn:microsoft.com/office/officeart/2005/8/layout/list1"/>
    <dgm:cxn modelId="{29235CB3-668D-4619-99D2-3B6E272EF0E6}" type="presParOf" srcId="{51430432-8E2E-470F-A009-F936FAB357E9}" destId="{B41B36A3-BB19-4C96-AD71-CB2E816B109F}" srcOrd="1" destOrd="0" presId="urn:microsoft.com/office/officeart/2005/8/layout/list1"/>
    <dgm:cxn modelId="{97DC8FBE-4424-4EDC-930C-DC888BBD28D3}" type="presParOf" srcId="{51430432-8E2E-470F-A009-F936FAB357E9}" destId="{6B65BE32-F6C0-43F1-8780-DBE806AF11F1}" srcOrd="2" destOrd="0" presId="urn:microsoft.com/office/officeart/2005/8/layout/list1"/>
    <dgm:cxn modelId="{B970A049-1EF2-4A64-A3D0-CF3275C8CAD6}" type="presParOf" srcId="{51430432-8E2E-470F-A009-F936FAB357E9}" destId="{BEC1FFC3-DC62-4783-8E47-402A68D0AC5F}" srcOrd="3" destOrd="0" presId="urn:microsoft.com/office/officeart/2005/8/layout/list1"/>
    <dgm:cxn modelId="{9A425092-2508-44E6-B6E9-34643904F6DB}" type="presParOf" srcId="{51430432-8E2E-470F-A009-F936FAB357E9}" destId="{17783DC0-FAAD-46B8-A25C-53FAE2C88DC6}" srcOrd="4" destOrd="0" presId="urn:microsoft.com/office/officeart/2005/8/layout/list1"/>
    <dgm:cxn modelId="{51968D38-95CC-41B4-8851-D041FA4A2EFA}" type="presParOf" srcId="{17783DC0-FAAD-46B8-A25C-53FAE2C88DC6}" destId="{93AE43C2-C247-446D-9070-49EF3BD7AD0D}" srcOrd="0" destOrd="0" presId="urn:microsoft.com/office/officeart/2005/8/layout/list1"/>
    <dgm:cxn modelId="{ADBF1223-6962-4603-B075-DA896228C144}" type="presParOf" srcId="{17783DC0-FAAD-46B8-A25C-53FAE2C88DC6}" destId="{BF86C637-2181-454F-BE38-FF6F0F9704BA}" srcOrd="1" destOrd="0" presId="urn:microsoft.com/office/officeart/2005/8/layout/list1"/>
    <dgm:cxn modelId="{38DF88CC-A991-4252-9833-58D02951E303}" type="presParOf" srcId="{51430432-8E2E-470F-A009-F936FAB357E9}" destId="{4BF65ED9-C3B8-4D5B-AFB2-E54942CBD276}" srcOrd="5" destOrd="0" presId="urn:microsoft.com/office/officeart/2005/8/layout/list1"/>
    <dgm:cxn modelId="{8A9232F1-3A87-493A-A3ED-73223E433043}" type="presParOf" srcId="{51430432-8E2E-470F-A009-F936FAB357E9}" destId="{BC6CDC15-B004-4428-9E65-E04D1C382069}" srcOrd="6" destOrd="0" presId="urn:microsoft.com/office/officeart/2005/8/layout/list1"/>
    <dgm:cxn modelId="{66C68110-55FC-4433-8009-2D0E3842974C}" type="presParOf" srcId="{51430432-8E2E-470F-A009-F936FAB357E9}" destId="{0EB36426-F8D8-4D54-ACC2-AE9C36C2076C}" srcOrd="7" destOrd="0" presId="urn:microsoft.com/office/officeart/2005/8/layout/list1"/>
    <dgm:cxn modelId="{F4CC129E-0E97-4704-967E-63DB34ACDA22}" type="presParOf" srcId="{51430432-8E2E-470F-A009-F936FAB357E9}" destId="{307134EE-A844-434A-B5EC-57332394EB9E}" srcOrd="8" destOrd="0" presId="urn:microsoft.com/office/officeart/2005/8/layout/list1"/>
    <dgm:cxn modelId="{10675814-369C-4CD1-99F9-CD006B0C7F34}" type="presParOf" srcId="{307134EE-A844-434A-B5EC-57332394EB9E}" destId="{336870DA-8D9B-4D77-BE50-879DAC3BC05A}" srcOrd="0" destOrd="0" presId="urn:microsoft.com/office/officeart/2005/8/layout/list1"/>
    <dgm:cxn modelId="{7D926424-1140-4735-8610-504B85849603}" type="presParOf" srcId="{307134EE-A844-434A-B5EC-57332394EB9E}" destId="{54084210-5384-4BDC-A22B-976098A01040}" srcOrd="1" destOrd="0" presId="urn:microsoft.com/office/officeart/2005/8/layout/list1"/>
    <dgm:cxn modelId="{6290CE7D-6E43-48B9-AAF7-9A6BC6CE1173}" type="presParOf" srcId="{51430432-8E2E-470F-A009-F936FAB357E9}" destId="{7FC6BADB-EC5D-477A-B56A-36DC10FC60EA}" srcOrd="9" destOrd="0" presId="urn:microsoft.com/office/officeart/2005/8/layout/list1"/>
    <dgm:cxn modelId="{074B2170-01A8-4D45-B351-36FF09F0A520}" type="presParOf" srcId="{51430432-8E2E-470F-A009-F936FAB357E9}" destId="{68E90531-C42F-4DB3-B18B-400C116B640B}" srcOrd="10" destOrd="0" presId="urn:microsoft.com/office/officeart/2005/8/layout/list1"/>
    <dgm:cxn modelId="{A92CECE6-4023-4A6C-AEA0-E50905749E2B}" type="presParOf" srcId="{51430432-8E2E-470F-A009-F936FAB357E9}" destId="{182AE8A7-1597-4EBD-B458-4D5CC98C10A7}" srcOrd="11" destOrd="0" presId="urn:microsoft.com/office/officeart/2005/8/layout/list1"/>
    <dgm:cxn modelId="{4F7F665F-5CB4-4D45-BF6D-F97AADFF9B45}" type="presParOf" srcId="{51430432-8E2E-470F-A009-F936FAB357E9}" destId="{DEB3E85B-E875-44A3-9D13-FE06860A33D5}" srcOrd="12" destOrd="0" presId="urn:microsoft.com/office/officeart/2005/8/layout/list1"/>
    <dgm:cxn modelId="{BBC07359-373B-46F1-A192-94060CD6F72F}" type="presParOf" srcId="{DEB3E85B-E875-44A3-9D13-FE06860A33D5}" destId="{5989079D-5FAF-405E-9C23-21258A2453BD}" srcOrd="0" destOrd="0" presId="urn:microsoft.com/office/officeart/2005/8/layout/list1"/>
    <dgm:cxn modelId="{01EB8BFC-D3C9-4C89-8809-0DC2EBD3D0FD}" type="presParOf" srcId="{DEB3E85B-E875-44A3-9D13-FE06860A33D5}" destId="{0398D1F4-6C06-4943-A26E-EB0E2EB5AFF2}" srcOrd="1" destOrd="0" presId="urn:microsoft.com/office/officeart/2005/8/layout/list1"/>
    <dgm:cxn modelId="{89F85E7C-401A-43E2-89C0-03671C079E7B}" type="presParOf" srcId="{51430432-8E2E-470F-A009-F936FAB357E9}" destId="{45952670-0670-4520-ABC5-2B4D10DF192C}" srcOrd="13" destOrd="0" presId="urn:microsoft.com/office/officeart/2005/8/layout/list1"/>
    <dgm:cxn modelId="{EA116E93-18CE-48FA-85FB-105C769B4C15}" type="presParOf" srcId="{51430432-8E2E-470F-A009-F936FAB357E9}" destId="{0805B1B2-F1CF-4B2C-8004-405837B5153F}" srcOrd="14" destOrd="0" presId="urn:microsoft.com/office/officeart/2005/8/layout/list1"/>
    <dgm:cxn modelId="{F1B248B3-5F63-4D2C-85C5-409651D299AD}" type="presParOf" srcId="{51430432-8E2E-470F-A009-F936FAB357E9}" destId="{4A95DFB9-2BC0-42E9-97AC-113EB10432F2}" srcOrd="15" destOrd="0" presId="urn:microsoft.com/office/officeart/2005/8/layout/list1"/>
    <dgm:cxn modelId="{9532B501-A062-4825-AF90-3444CE438BF3}" type="presParOf" srcId="{51430432-8E2E-470F-A009-F936FAB357E9}" destId="{D47D5192-C168-43C9-8E6F-31B834A93672}" srcOrd="16" destOrd="0" presId="urn:microsoft.com/office/officeart/2005/8/layout/list1"/>
    <dgm:cxn modelId="{C3C83893-E984-4414-AD9A-BD792B1D1E5A}" type="presParOf" srcId="{D47D5192-C168-43C9-8E6F-31B834A93672}" destId="{E0F0B9BB-5FFE-402E-88FA-CA68BD37B651}" srcOrd="0" destOrd="0" presId="urn:microsoft.com/office/officeart/2005/8/layout/list1"/>
    <dgm:cxn modelId="{B8663EF9-3A6F-48D7-97AF-FBA12D1CBDAD}" type="presParOf" srcId="{D47D5192-C168-43C9-8E6F-31B834A93672}" destId="{9078C6BE-9A61-42C3-A752-EF16C17B9D15}" srcOrd="1" destOrd="0" presId="urn:microsoft.com/office/officeart/2005/8/layout/list1"/>
    <dgm:cxn modelId="{BA7C2E2A-3D3D-4494-91B4-983F6FAC39C2}" type="presParOf" srcId="{51430432-8E2E-470F-A009-F936FAB357E9}" destId="{353EDCA3-8CA3-48BD-BB35-4EE589DE130C}" srcOrd="17" destOrd="0" presId="urn:microsoft.com/office/officeart/2005/8/layout/list1"/>
    <dgm:cxn modelId="{3E9298C2-ED5E-493D-99FC-174BF8BF56C6}" type="presParOf" srcId="{51430432-8E2E-470F-A009-F936FAB357E9}" destId="{3F8E9A35-41A9-43D6-90F4-4576B086FE2F}" srcOrd="18" destOrd="0" presId="urn:microsoft.com/office/officeart/2005/8/layout/list1"/>
    <dgm:cxn modelId="{C5E8291E-EEAB-4BC4-AC2B-6078CC4F888C}" type="presParOf" srcId="{51430432-8E2E-470F-A009-F936FAB357E9}" destId="{D7A3B62B-47DE-4430-A1C6-12F0D7FA3AB5}" srcOrd="19" destOrd="0" presId="urn:microsoft.com/office/officeart/2005/8/layout/list1"/>
    <dgm:cxn modelId="{12A0EBD3-FAD8-4FB1-A570-808F0EE54AAC}" type="presParOf" srcId="{51430432-8E2E-470F-A009-F936FAB357E9}" destId="{59FCC26F-B882-485D-939C-B04CCA3042F0}" srcOrd="20" destOrd="0" presId="urn:microsoft.com/office/officeart/2005/8/layout/list1"/>
    <dgm:cxn modelId="{604EE8FD-D85A-48AF-B4F2-CB6D35B903FC}" type="presParOf" srcId="{59FCC26F-B882-485D-939C-B04CCA3042F0}" destId="{1947176E-5290-48F4-82F0-320EE1641BAF}" srcOrd="0" destOrd="0" presId="urn:microsoft.com/office/officeart/2005/8/layout/list1"/>
    <dgm:cxn modelId="{52889256-D4D6-458C-B2A7-A689411AAA9F}" type="presParOf" srcId="{59FCC26F-B882-485D-939C-B04CCA3042F0}" destId="{381998FC-339B-4042-A10E-53789B0BC689}" srcOrd="1" destOrd="0" presId="urn:microsoft.com/office/officeart/2005/8/layout/list1"/>
    <dgm:cxn modelId="{287D596C-E9F8-4FF7-8292-3158CB017936}" type="presParOf" srcId="{51430432-8E2E-470F-A009-F936FAB357E9}" destId="{5476AF58-7216-4F04-AEB5-417C61A4431A}" srcOrd="21" destOrd="0" presId="urn:microsoft.com/office/officeart/2005/8/layout/list1"/>
    <dgm:cxn modelId="{8CAF8828-2D02-4E31-A414-442C24ECBFBD}" type="presParOf" srcId="{51430432-8E2E-470F-A009-F936FAB357E9}" destId="{BEE18993-CCB1-45A4-84B9-6FDEBADCF003}" srcOrd="22" destOrd="0" presId="urn:microsoft.com/office/officeart/2005/8/layout/list1"/>
    <dgm:cxn modelId="{291B8049-D078-486B-897C-5F04001174C3}" type="presParOf" srcId="{51430432-8E2E-470F-A009-F936FAB357E9}" destId="{75763084-F42E-4E9A-B237-DFB2D3150C90}" srcOrd="23" destOrd="0" presId="urn:microsoft.com/office/officeart/2005/8/layout/list1"/>
    <dgm:cxn modelId="{F98A8718-7B0D-4784-BE50-3202A84B3DD5}" type="presParOf" srcId="{51430432-8E2E-470F-A009-F936FAB357E9}" destId="{7A41F313-521A-4D49-A3A0-C04EEFD2AD05}" srcOrd="24" destOrd="0" presId="urn:microsoft.com/office/officeart/2005/8/layout/list1"/>
    <dgm:cxn modelId="{12190E1B-75A0-470C-95AC-395180A95254}" type="presParOf" srcId="{7A41F313-521A-4D49-A3A0-C04EEFD2AD05}" destId="{0BAE9AC2-84F0-457A-914C-DB07648B8A54}" srcOrd="0" destOrd="0" presId="urn:microsoft.com/office/officeart/2005/8/layout/list1"/>
    <dgm:cxn modelId="{44210028-E2A2-4B2B-ADE2-CC1798CB77F9}" type="presParOf" srcId="{7A41F313-521A-4D49-A3A0-C04EEFD2AD05}" destId="{0A1EF39D-75FA-40CF-B3C2-124239C37E50}" srcOrd="1" destOrd="0" presId="urn:microsoft.com/office/officeart/2005/8/layout/list1"/>
    <dgm:cxn modelId="{7B793B3B-FBD2-490E-A863-AE1DD6DFD598}" type="presParOf" srcId="{51430432-8E2E-470F-A009-F936FAB357E9}" destId="{650071E1-C4E4-4B58-A227-6B4FDECA36DD}" srcOrd="25" destOrd="0" presId="urn:microsoft.com/office/officeart/2005/8/layout/list1"/>
    <dgm:cxn modelId="{CF8D0842-A041-4141-8953-EE252EF1D0FE}" type="presParOf" srcId="{51430432-8E2E-470F-A009-F936FAB357E9}" destId="{7AE96514-4DDC-4B55-9385-633C3F3B886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6D7D700-30E1-4A33-8FB1-1E252898BF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043E43-6F72-426E-8FC0-3876164DD87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二、软件工程的三段论</a:t>
          </a:r>
          <a:endParaRPr lang="zh-CN" altLang="en-US" b="1" dirty="0">
            <a:solidFill>
              <a:schemeClr val="bg1"/>
            </a:solidFill>
          </a:endParaRPr>
        </a:p>
      </dgm:t>
    </dgm:pt>
    <dgm:pt modelId="{313F1CCC-E297-471A-A0FD-5B828C642A10}" type="par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63478AC0-E810-4C97-BC88-F4C1305D52EA}" type="sib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721D4C8B-3FA8-44F8-B97F-99607DCC0EB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3"/>
              </a:solidFill>
            </a:rPr>
            <a:t>三、软件工程的模型</a:t>
          </a:r>
          <a:endParaRPr lang="zh-CN" altLang="en-US" b="1" dirty="0">
            <a:solidFill>
              <a:schemeClr val="accent3"/>
            </a:solidFill>
          </a:endParaRPr>
        </a:p>
      </dgm:t>
    </dgm:pt>
    <dgm:pt modelId="{74BCFAE7-6E48-4D3D-BC02-CCF487F5013C}" type="par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5950C653-7F5A-4D58-92E0-402546F6411F}" type="sib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A0FC2B58-3F4A-4C92-A768-89829AB9BF2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四、软件工程知识体系（</a:t>
          </a:r>
          <a:r>
            <a:rPr lang="en-US" altLang="zh-CN" b="1" dirty="0" smtClean="0">
              <a:solidFill>
                <a:schemeClr val="tx2"/>
              </a:solidFill>
            </a:rPr>
            <a:t>SWEBOK</a:t>
          </a:r>
          <a:r>
            <a:rPr lang="zh-CN" altLang="en-US" b="1" dirty="0" smtClean="0">
              <a:solidFill>
                <a:schemeClr val="tx2"/>
              </a:solidFill>
            </a:rPr>
            <a:t>）</a:t>
          </a:r>
          <a:endParaRPr lang="zh-CN" altLang="en-US" b="1" dirty="0">
            <a:solidFill>
              <a:schemeClr val="tx2"/>
            </a:solidFill>
          </a:endParaRPr>
        </a:p>
      </dgm:t>
    </dgm:pt>
    <dgm:pt modelId="{ED5971F0-1FE7-41C3-866B-0180DA3EE507}" type="par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82228BDB-D239-45E4-8DE1-A5CF847BED20}" type="sib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5252732A-C582-46EF-A832-539124F1CDEA}">
      <dgm:prSet phldrT="[文本]"/>
      <dgm:spPr/>
      <dgm:t>
        <a:bodyPr/>
        <a:lstStyle/>
        <a:p>
          <a:r>
            <a:rPr lang="zh-CN" altLang="en-US" b="1" dirty="0" smtClean="0"/>
            <a:t>五、复用原则</a:t>
          </a:r>
          <a:endParaRPr lang="zh-CN" altLang="en-US" b="1" dirty="0"/>
        </a:p>
      </dgm:t>
    </dgm:pt>
    <dgm:pt modelId="{4EDEFB27-8C25-4DE5-9616-5B2E08FA3923}" type="par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C4C5D68B-6AAC-49F2-AF98-20AFF1B95A71}" type="sib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A4FA8600-DB52-4F1F-B012-A5A29B79060C}">
      <dgm:prSet phldrT="[文本]"/>
      <dgm:spPr/>
      <dgm:t>
        <a:bodyPr/>
        <a:lstStyle/>
        <a:p>
          <a:r>
            <a:rPr lang="zh-CN" altLang="en-US" b="1" dirty="0" smtClean="0"/>
            <a:t>六、路线图</a:t>
          </a:r>
          <a:endParaRPr lang="zh-CN" altLang="en-US" b="1" dirty="0"/>
        </a:p>
      </dgm:t>
    </dgm:pt>
    <dgm:pt modelId="{7E3C0146-8224-46B5-B153-E2ADD91FFF20}" type="par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F61A0585-65BA-4BB6-A75F-049CBA3D73A6}" type="sib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A5A77305-2F67-463F-9772-6F0E9D84FA1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3"/>
              </a:solidFill>
            </a:rPr>
            <a:t>一、软件工程概述</a:t>
          </a:r>
          <a:endParaRPr lang="zh-CN" altLang="en-US" b="1" dirty="0">
            <a:solidFill>
              <a:schemeClr val="accent3"/>
            </a:solidFill>
          </a:endParaRPr>
        </a:p>
      </dgm:t>
    </dgm:pt>
    <dgm:pt modelId="{710333E1-98A5-4F3B-9AE2-AFDBF5D9B4C1}" type="sib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3243D130-E59F-4648-920D-15D4019BC65D}" type="par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76AFC73C-40A8-48B8-B2AF-B25B76A153B4}" type="pres">
      <dgm:prSet presAssocID="{56D7D700-30E1-4A33-8FB1-1E252898BF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301F07-D4FD-4660-83D0-A70523742F3E}" type="pres">
      <dgm:prSet presAssocID="{A5A77305-2F67-463F-9772-6F0E9D84FA15}" presName="parentLin" presStyleCnt="0"/>
      <dgm:spPr/>
    </dgm:pt>
    <dgm:pt modelId="{F0466BE3-D27F-4352-87DE-E8D6FCC1D796}" type="pres">
      <dgm:prSet presAssocID="{A5A77305-2F67-463F-9772-6F0E9D84FA15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132ACAA-69D8-452F-980A-9801CD6B9A65}" type="pres">
      <dgm:prSet presAssocID="{A5A77305-2F67-463F-9772-6F0E9D84FA1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AC6DA-DB3E-4555-8767-531B04C6D9F8}" type="pres">
      <dgm:prSet presAssocID="{A5A77305-2F67-463F-9772-6F0E9D84FA15}" presName="negativeSpace" presStyleCnt="0"/>
      <dgm:spPr/>
    </dgm:pt>
    <dgm:pt modelId="{D2D97DBE-5873-4F0C-A2CA-F62301A0C469}" type="pres">
      <dgm:prSet presAssocID="{A5A77305-2F67-463F-9772-6F0E9D84FA15}" presName="childText" presStyleLbl="conFgAcc1" presStyleIdx="0" presStyleCnt="6">
        <dgm:presLayoutVars>
          <dgm:bulletEnabled val="1"/>
        </dgm:presLayoutVars>
      </dgm:prSet>
      <dgm:spPr/>
    </dgm:pt>
    <dgm:pt modelId="{38E719EC-7134-4B6C-A3B8-5CFECC4358A2}" type="pres">
      <dgm:prSet presAssocID="{710333E1-98A5-4F3B-9AE2-AFDBF5D9B4C1}" presName="spaceBetweenRectangles" presStyleCnt="0"/>
      <dgm:spPr/>
    </dgm:pt>
    <dgm:pt modelId="{92DADB75-5270-443C-9C27-264810D1FCD2}" type="pres">
      <dgm:prSet presAssocID="{5F043E43-6F72-426E-8FC0-3876164DD871}" presName="parentLin" presStyleCnt="0"/>
      <dgm:spPr/>
    </dgm:pt>
    <dgm:pt modelId="{8968F3E1-F5A5-4CB3-8E89-E43F76312E87}" type="pres">
      <dgm:prSet presAssocID="{5F043E43-6F72-426E-8FC0-3876164DD87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C58159D-52E8-4F3E-B205-BEFD22C94B5F}" type="pres">
      <dgm:prSet presAssocID="{5F043E43-6F72-426E-8FC0-3876164DD87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1F611B-5A72-4292-A6A5-01325118EE85}" type="pres">
      <dgm:prSet presAssocID="{5F043E43-6F72-426E-8FC0-3876164DD871}" presName="negativeSpace" presStyleCnt="0"/>
      <dgm:spPr/>
    </dgm:pt>
    <dgm:pt modelId="{DDEC8CC2-D283-4919-80A7-94BB195B713F}" type="pres">
      <dgm:prSet presAssocID="{5F043E43-6F72-426E-8FC0-3876164DD871}" presName="childText" presStyleLbl="conFgAcc1" presStyleIdx="1" presStyleCnt="6">
        <dgm:presLayoutVars>
          <dgm:bulletEnabled val="1"/>
        </dgm:presLayoutVars>
      </dgm:prSet>
      <dgm:spPr/>
    </dgm:pt>
    <dgm:pt modelId="{A15832BD-7FAF-44A5-8CB7-F9CA5F47211A}" type="pres">
      <dgm:prSet presAssocID="{63478AC0-E810-4C97-BC88-F4C1305D52EA}" presName="spaceBetweenRectangles" presStyleCnt="0"/>
      <dgm:spPr/>
    </dgm:pt>
    <dgm:pt modelId="{ABD5CE5F-05A1-42D4-9638-31F84BCAB3EF}" type="pres">
      <dgm:prSet presAssocID="{721D4C8B-3FA8-44F8-B97F-99607DCC0EBA}" presName="parentLin" presStyleCnt="0"/>
      <dgm:spPr/>
    </dgm:pt>
    <dgm:pt modelId="{22EEA718-7247-45C2-9D32-B07B9FE1A61A}" type="pres">
      <dgm:prSet presAssocID="{721D4C8B-3FA8-44F8-B97F-99607DCC0EB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6CF08469-88FF-467C-B11E-860CA1877159}" type="pres">
      <dgm:prSet presAssocID="{721D4C8B-3FA8-44F8-B97F-99607DCC0EB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7249C-2729-43E6-85CE-F90F33182199}" type="pres">
      <dgm:prSet presAssocID="{721D4C8B-3FA8-44F8-B97F-99607DCC0EBA}" presName="negativeSpace" presStyleCnt="0"/>
      <dgm:spPr/>
    </dgm:pt>
    <dgm:pt modelId="{B20D8E0C-0AA8-4F57-BF8B-1AC05EE0F61D}" type="pres">
      <dgm:prSet presAssocID="{721D4C8B-3FA8-44F8-B97F-99607DCC0EBA}" presName="childText" presStyleLbl="conFgAcc1" presStyleIdx="2" presStyleCnt="6">
        <dgm:presLayoutVars>
          <dgm:bulletEnabled val="1"/>
        </dgm:presLayoutVars>
      </dgm:prSet>
      <dgm:spPr/>
    </dgm:pt>
    <dgm:pt modelId="{709E0A5E-BFD3-4A68-9797-47023C4C192C}" type="pres">
      <dgm:prSet presAssocID="{5950C653-7F5A-4D58-92E0-402546F6411F}" presName="spaceBetweenRectangles" presStyleCnt="0"/>
      <dgm:spPr/>
    </dgm:pt>
    <dgm:pt modelId="{BC820FC3-8239-44F8-9BEB-2FD3693E0E86}" type="pres">
      <dgm:prSet presAssocID="{A0FC2B58-3F4A-4C92-A768-89829AB9BF29}" presName="parentLin" presStyleCnt="0"/>
      <dgm:spPr/>
    </dgm:pt>
    <dgm:pt modelId="{791C26A8-8F10-481A-A155-4FF149DDCC43}" type="pres">
      <dgm:prSet presAssocID="{A0FC2B58-3F4A-4C92-A768-89829AB9BF29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30818459-0BCB-4B7F-923B-DCC044A5A2C6}" type="pres">
      <dgm:prSet presAssocID="{A0FC2B58-3F4A-4C92-A768-89829AB9BF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3FE76-B587-4C7E-A25C-CAD2500563E8}" type="pres">
      <dgm:prSet presAssocID="{A0FC2B58-3F4A-4C92-A768-89829AB9BF29}" presName="negativeSpace" presStyleCnt="0"/>
      <dgm:spPr/>
    </dgm:pt>
    <dgm:pt modelId="{A8B49D87-17E8-47C7-B444-1D2864AEF8E3}" type="pres">
      <dgm:prSet presAssocID="{A0FC2B58-3F4A-4C92-A768-89829AB9BF29}" presName="childText" presStyleLbl="conFgAcc1" presStyleIdx="3" presStyleCnt="6">
        <dgm:presLayoutVars>
          <dgm:bulletEnabled val="1"/>
        </dgm:presLayoutVars>
      </dgm:prSet>
      <dgm:spPr/>
    </dgm:pt>
    <dgm:pt modelId="{52D0AC0E-4DA1-4D29-AC44-59C5C9297825}" type="pres">
      <dgm:prSet presAssocID="{82228BDB-D239-45E4-8DE1-A5CF847BED20}" presName="spaceBetweenRectangles" presStyleCnt="0"/>
      <dgm:spPr/>
    </dgm:pt>
    <dgm:pt modelId="{BD0EA134-B9DB-43E5-A449-8968941CB3F5}" type="pres">
      <dgm:prSet presAssocID="{5252732A-C582-46EF-A832-539124F1CDEA}" presName="parentLin" presStyleCnt="0"/>
      <dgm:spPr/>
    </dgm:pt>
    <dgm:pt modelId="{55ED3036-A2DC-4539-BDC6-1D581409F991}" type="pres">
      <dgm:prSet presAssocID="{5252732A-C582-46EF-A832-539124F1CDEA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4342EA2-CBA5-443E-9521-3B1DFC93F759}" type="pres">
      <dgm:prSet presAssocID="{5252732A-C582-46EF-A832-539124F1CDE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C2380-21D8-423C-8F3C-2A130DA4E710}" type="pres">
      <dgm:prSet presAssocID="{5252732A-C582-46EF-A832-539124F1CDEA}" presName="negativeSpace" presStyleCnt="0"/>
      <dgm:spPr/>
    </dgm:pt>
    <dgm:pt modelId="{41477110-0C93-46D2-8A6A-4EF7990EE6C8}" type="pres">
      <dgm:prSet presAssocID="{5252732A-C582-46EF-A832-539124F1CDEA}" presName="childText" presStyleLbl="conFgAcc1" presStyleIdx="4" presStyleCnt="6">
        <dgm:presLayoutVars>
          <dgm:bulletEnabled val="1"/>
        </dgm:presLayoutVars>
      </dgm:prSet>
      <dgm:spPr/>
    </dgm:pt>
    <dgm:pt modelId="{07EF2697-9469-49F1-BFD9-8960A94DDEF0}" type="pres">
      <dgm:prSet presAssocID="{C4C5D68B-6AAC-49F2-AF98-20AFF1B95A71}" presName="spaceBetweenRectangles" presStyleCnt="0"/>
      <dgm:spPr/>
    </dgm:pt>
    <dgm:pt modelId="{D6642DF5-C433-44AD-BBBD-1F07D11DC2A7}" type="pres">
      <dgm:prSet presAssocID="{A4FA8600-DB52-4F1F-B012-A5A29B79060C}" presName="parentLin" presStyleCnt="0"/>
      <dgm:spPr/>
    </dgm:pt>
    <dgm:pt modelId="{D50AFEFE-9B40-42D0-AA63-F4285F0FF163}" type="pres">
      <dgm:prSet presAssocID="{A4FA8600-DB52-4F1F-B012-A5A29B79060C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E6181563-72ED-408C-B285-6874FC5CE9F5}" type="pres">
      <dgm:prSet presAssocID="{A4FA8600-DB52-4F1F-B012-A5A29B79060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7FC58D-FFAF-4F6A-95CF-768B5CFB4C54}" type="pres">
      <dgm:prSet presAssocID="{A4FA8600-DB52-4F1F-B012-A5A29B79060C}" presName="negativeSpace" presStyleCnt="0"/>
      <dgm:spPr/>
    </dgm:pt>
    <dgm:pt modelId="{1F8913DA-72AD-4001-BD15-2ADBA46DD060}" type="pres">
      <dgm:prSet presAssocID="{A4FA8600-DB52-4F1F-B012-A5A29B79060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78472E2-97D7-4911-89D6-35B6D21E82FC}" srcId="{56D7D700-30E1-4A33-8FB1-1E252898BF6E}" destId="{A5A77305-2F67-463F-9772-6F0E9D84FA15}" srcOrd="0" destOrd="0" parTransId="{3243D130-E59F-4648-920D-15D4019BC65D}" sibTransId="{710333E1-98A5-4F3B-9AE2-AFDBF5D9B4C1}"/>
    <dgm:cxn modelId="{1995D633-F9E7-49A2-89D4-58B1655677AF}" srcId="{56D7D700-30E1-4A33-8FB1-1E252898BF6E}" destId="{A0FC2B58-3F4A-4C92-A768-89829AB9BF29}" srcOrd="3" destOrd="0" parTransId="{ED5971F0-1FE7-41C3-866B-0180DA3EE507}" sibTransId="{82228BDB-D239-45E4-8DE1-A5CF847BED20}"/>
    <dgm:cxn modelId="{F8690D99-CB6E-4CEC-9C8A-E45E13B7735D}" type="presOf" srcId="{A0FC2B58-3F4A-4C92-A768-89829AB9BF29}" destId="{30818459-0BCB-4B7F-923B-DCC044A5A2C6}" srcOrd="1" destOrd="0" presId="urn:microsoft.com/office/officeart/2005/8/layout/list1"/>
    <dgm:cxn modelId="{55832CB0-CBCF-4DC5-90BD-C3C1A529DFF9}" srcId="{56D7D700-30E1-4A33-8FB1-1E252898BF6E}" destId="{5252732A-C582-46EF-A832-539124F1CDEA}" srcOrd="4" destOrd="0" parTransId="{4EDEFB27-8C25-4DE5-9616-5B2E08FA3923}" sibTransId="{C4C5D68B-6AAC-49F2-AF98-20AFF1B95A71}"/>
    <dgm:cxn modelId="{6BA88930-970D-49D2-BEE0-B82C8FBC4648}" type="presOf" srcId="{721D4C8B-3FA8-44F8-B97F-99607DCC0EBA}" destId="{22EEA718-7247-45C2-9D32-B07B9FE1A61A}" srcOrd="0" destOrd="0" presId="urn:microsoft.com/office/officeart/2005/8/layout/list1"/>
    <dgm:cxn modelId="{AE55F9BE-27CD-46CB-9FFF-5E9252C21F04}" type="presOf" srcId="{A5A77305-2F67-463F-9772-6F0E9D84FA15}" destId="{F0466BE3-D27F-4352-87DE-E8D6FCC1D796}" srcOrd="0" destOrd="0" presId="urn:microsoft.com/office/officeart/2005/8/layout/list1"/>
    <dgm:cxn modelId="{24854E93-1DB2-434B-BA72-C7BCCCE0D9F7}" type="presOf" srcId="{5F043E43-6F72-426E-8FC0-3876164DD871}" destId="{8968F3E1-F5A5-4CB3-8E89-E43F76312E87}" srcOrd="0" destOrd="0" presId="urn:microsoft.com/office/officeart/2005/8/layout/list1"/>
    <dgm:cxn modelId="{03645EC2-E095-49D6-AA38-CA014ADEB285}" srcId="{56D7D700-30E1-4A33-8FB1-1E252898BF6E}" destId="{A4FA8600-DB52-4F1F-B012-A5A29B79060C}" srcOrd="5" destOrd="0" parTransId="{7E3C0146-8224-46B5-B153-E2ADD91FFF20}" sibTransId="{F61A0585-65BA-4BB6-A75F-049CBA3D73A6}"/>
    <dgm:cxn modelId="{3ECF5AAF-F51A-4C9D-B5C4-9ECCC229CFFD}" type="presOf" srcId="{5252732A-C582-46EF-A832-539124F1CDEA}" destId="{55ED3036-A2DC-4539-BDC6-1D581409F991}" srcOrd="0" destOrd="0" presId="urn:microsoft.com/office/officeart/2005/8/layout/list1"/>
    <dgm:cxn modelId="{9813558A-0E9C-4220-AD55-5D0901B92972}" type="presOf" srcId="{A0FC2B58-3F4A-4C92-A768-89829AB9BF29}" destId="{791C26A8-8F10-481A-A155-4FF149DDCC43}" srcOrd="0" destOrd="0" presId="urn:microsoft.com/office/officeart/2005/8/layout/list1"/>
    <dgm:cxn modelId="{4D094D28-ADAC-43C5-BA27-57C009C289D6}" type="presOf" srcId="{A4FA8600-DB52-4F1F-B012-A5A29B79060C}" destId="{E6181563-72ED-408C-B285-6874FC5CE9F5}" srcOrd="1" destOrd="0" presId="urn:microsoft.com/office/officeart/2005/8/layout/list1"/>
    <dgm:cxn modelId="{42CD48A7-6B59-4D1B-8A8E-F45E0AF8E5E3}" type="presOf" srcId="{56D7D700-30E1-4A33-8FB1-1E252898BF6E}" destId="{76AFC73C-40A8-48B8-B2AF-B25B76A153B4}" srcOrd="0" destOrd="0" presId="urn:microsoft.com/office/officeart/2005/8/layout/list1"/>
    <dgm:cxn modelId="{AEE8AD3D-BC25-4268-976D-24D2DC525BF6}" type="presOf" srcId="{721D4C8B-3FA8-44F8-B97F-99607DCC0EBA}" destId="{6CF08469-88FF-467C-B11E-860CA1877159}" srcOrd="1" destOrd="0" presId="urn:microsoft.com/office/officeart/2005/8/layout/list1"/>
    <dgm:cxn modelId="{3A513F35-6F13-4CCA-8231-9D3F3D27FFC6}" srcId="{56D7D700-30E1-4A33-8FB1-1E252898BF6E}" destId="{721D4C8B-3FA8-44F8-B97F-99607DCC0EBA}" srcOrd="2" destOrd="0" parTransId="{74BCFAE7-6E48-4D3D-BC02-CCF487F5013C}" sibTransId="{5950C653-7F5A-4D58-92E0-402546F6411F}"/>
    <dgm:cxn modelId="{ED82E6EB-FCAF-4ECE-AD5B-D66A1F3A1D4F}" type="presOf" srcId="{5F043E43-6F72-426E-8FC0-3876164DD871}" destId="{2C58159D-52E8-4F3E-B205-BEFD22C94B5F}" srcOrd="1" destOrd="0" presId="urn:microsoft.com/office/officeart/2005/8/layout/list1"/>
    <dgm:cxn modelId="{ECCD557E-0829-4D80-9C5B-E288227FEFA2}" type="presOf" srcId="{5252732A-C582-46EF-A832-539124F1CDEA}" destId="{14342EA2-CBA5-443E-9521-3B1DFC93F759}" srcOrd="1" destOrd="0" presId="urn:microsoft.com/office/officeart/2005/8/layout/list1"/>
    <dgm:cxn modelId="{8EA51C3E-58D6-4DD7-906C-57126782B5AB}" type="presOf" srcId="{A5A77305-2F67-463F-9772-6F0E9D84FA15}" destId="{7132ACAA-69D8-452F-980A-9801CD6B9A65}" srcOrd="1" destOrd="0" presId="urn:microsoft.com/office/officeart/2005/8/layout/list1"/>
    <dgm:cxn modelId="{3EB30BD4-0001-486B-95F2-9443A9D8EBB2}" srcId="{56D7D700-30E1-4A33-8FB1-1E252898BF6E}" destId="{5F043E43-6F72-426E-8FC0-3876164DD871}" srcOrd="1" destOrd="0" parTransId="{313F1CCC-E297-471A-A0FD-5B828C642A10}" sibTransId="{63478AC0-E810-4C97-BC88-F4C1305D52EA}"/>
    <dgm:cxn modelId="{FEF43DE0-E79A-4978-B8FF-8571D5DC6824}" type="presOf" srcId="{A4FA8600-DB52-4F1F-B012-A5A29B79060C}" destId="{D50AFEFE-9B40-42D0-AA63-F4285F0FF163}" srcOrd="0" destOrd="0" presId="urn:microsoft.com/office/officeart/2005/8/layout/list1"/>
    <dgm:cxn modelId="{ACE95E4F-269E-4347-8D3D-141A0008F61B}" type="presParOf" srcId="{76AFC73C-40A8-48B8-B2AF-B25B76A153B4}" destId="{F0301F07-D4FD-4660-83D0-A70523742F3E}" srcOrd="0" destOrd="0" presId="urn:microsoft.com/office/officeart/2005/8/layout/list1"/>
    <dgm:cxn modelId="{43BAA27D-8A38-4E0E-8406-EA21B6418438}" type="presParOf" srcId="{F0301F07-D4FD-4660-83D0-A70523742F3E}" destId="{F0466BE3-D27F-4352-87DE-E8D6FCC1D796}" srcOrd="0" destOrd="0" presId="urn:microsoft.com/office/officeart/2005/8/layout/list1"/>
    <dgm:cxn modelId="{FABFC10C-244A-4C85-8917-D1DFF7CF7177}" type="presParOf" srcId="{F0301F07-D4FD-4660-83D0-A70523742F3E}" destId="{7132ACAA-69D8-452F-980A-9801CD6B9A65}" srcOrd="1" destOrd="0" presId="urn:microsoft.com/office/officeart/2005/8/layout/list1"/>
    <dgm:cxn modelId="{BB17134A-C2AB-40DE-A5A5-0F2AE91BBBC9}" type="presParOf" srcId="{76AFC73C-40A8-48B8-B2AF-B25B76A153B4}" destId="{DA5AC6DA-DB3E-4555-8767-531B04C6D9F8}" srcOrd="1" destOrd="0" presId="urn:microsoft.com/office/officeart/2005/8/layout/list1"/>
    <dgm:cxn modelId="{53C4593A-DF46-4489-B08A-535DD78898BE}" type="presParOf" srcId="{76AFC73C-40A8-48B8-B2AF-B25B76A153B4}" destId="{D2D97DBE-5873-4F0C-A2CA-F62301A0C469}" srcOrd="2" destOrd="0" presId="urn:microsoft.com/office/officeart/2005/8/layout/list1"/>
    <dgm:cxn modelId="{A94CF5A2-61BD-46F2-837E-D43AA1C5B4AB}" type="presParOf" srcId="{76AFC73C-40A8-48B8-B2AF-B25B76A153B4}" destId="{38E719EC-7134-4B6C-A3B8-5CFECC4358A2}" srcOrd="3" destOrd="0" presId="urn:microsoft.com/office/officeart/2005/8/layout/list1"/>
    <dgm:cxn modelId="{2E04F4C5-9E63-4FA3-BB2E-9EBC41F7BE66}" type="presParOf" srcId="{76AFC73C-40A8-48B8-B2AF-B25B76A153B4}" destId="{92DADB75-5270-443C-9C27-264810D1FCD2}" srcOrd="4" destOrd="0" presId="urn:microsoft.com/office/officeart/2005/8/layout/list1"/>
    <dgm:cxn modelId="{99C526BA-D3E6-4BEA-9DAC-8CA6A6B27A7F}" type="presParOf" srcId="{92DADB75-5270-443C-9C27-264810D1FCD2}" destId="{8968F3E1-F5A5-4CB3-8E89-E43F76312E87}" srcOrd="0" destOrd="0" presId="urn:microsoft.com/office/officeart/2005/8/layout/list1"/>
    <dgm:cxn modelId="{B04B5625-DF21-42C1-B48E-E868F846516E}" type="presParOf" srcId="{92DADB75-5270-443C-9C27-264810D1FCD2}" destId="{2C58159D-52E8-4F3E-B205-BEFD22C94B5F}" srcOrd="1" destOrd="0" presId="urn:microsoft.com/office/officeart/2005/8/layout/list1"/>
    <dgm:cxn modelId="{8EB5D326-B2F5-4E5C-95AC-D138CCF75326}" type="presParOf" srcId="{76AFC73C-40A8-48B8-B2AF-B25B76A153B4}" destId="{EA1F611B-5A72-4292-A6A5-01325118EE85}" srcOrd="5" destOrd="0" presId="urn:microsoft.com/office/officeart/2005/8/layout/list1"/>
    <dgm:cxn modelId="{3EADBCC3-415F-45F5-89E3-7F55AC707CE3}" type="presParOf" srcId="{76AFC73C-40A8-48B8-B2AF-B25B76A153B4}" destId="{DDEC8CC2-D283-4919-80A7-94BB195B713F}" srcOrd="6" destOrd="0" presId="urn:microsoft.com/office/officeart/2005/8/layout/list1"/>
    <dgm:cxn modelId="{769AA18F-4219-47B6-81D3-6157FB3159F9}" type="presParOf" srcId="{76AFC73C-40A8-48B8-B2AF-B25B76A153B4}" destId="{A15832BD-7FAF-44A5-8CB7-F9CA5F47211A}" srcOrd="7" destOrd="0" presId="urn:microsoft.com/office/officeart/2005/8/layout/list1"/>
    <dgm:cxn modelId="{D6E8AAF2-6B06-4DDB-BA4A-B80C8ACB19E8}" type="presParOf" srcId="{76AFC73C-40A8-48B8-B2AF-B25B76A153B4}" destId="{ABD5CE5F-05A1-42D4-9638-31F84BCAB3EF}" srcOrd="8" destOrd="0" presId="urn:microsoft.com/office/officeart/2005/8/layout/list1"/>
    <dgm:cxn modelId="{ACDA4D31-4EB1-4004-BC4C-832804840878}" type="presParOf" srcId="{ABD5CE5F-05A1-42D4-9638-31F84BCAB3EF}" destId="{22EEA718-7247-45C2-9D32-B07B9FE1A61A}" srcOrd="0" destOrd="0" presId="urn:microsoft.com/office/officeart/2005/8/layout/list1"/>
    <dgm:cxn modelId="{F0356560-8231-4D3A-AC20-D45BBDDCFCFC}" type="presParOf" srcId="{ABD5CE5F-05A1-42D4-9638-31F84BCAB3EF}" destId="{6CF08469-88FF-467C-B11E-860CA1877159}" srcOrd="1" destOrd="0" presId="urn:microsoft.com/office/officeart/2005/8/layout/list1"/>
    <dgm:cxn modelId="{4CDAB2DF-D324-4420-AFB7-87B692AC6BC9}" type="presParOf" srcId="{76AFC73C-40A8-48B8-B2AF-B25B76A153B4}" destId="{D037249C-2729-43E6-85CE-F90F33182199}" srcOrd="9" destOrd="0" presId="urn:microsoft.com/office/officeart/2005/8/layout/list1"/>
    <dgm:cxn modelId="{22374F59-4BF3-4230-9F1D-4F74FD01BB1E}" type="presParOf" srcId="{76AFC73C-40A8-48B8-B2AF-B25B76A153B4}" destId="{B20D8E0C-0AA8-4F57-BF8B-1AC05EE0F61D}" srcOrd="10" destOrd="0" presId="urn:microsoft.com/office/officeart/2005/8/layout/list1"/>
    <dgm:cxn modelId="{738007B0-D79F-4BF7-A2A0-6CE561E7A9A7}" type="presParOf" srcId="{76AFC73C-40A8-48B8-B2AF-B25B76A153B4}" destId="{709E0A5E-BFD3-4A68-9797-47023C4C192C}" srcOrd="11" destOrd="0" presId="urn:microsoft.com/office/officeart/2005/8/layout/list1"/>
    <dgm:cxn modelId="{D34AF879-B842-404D-9E27-D52401720218}" type="presParOf" srcId="{76AFC73C-40A8-48B8-B2AF-B25B76A153B4}" destId="{BC820FC3-8239-44F8-9BEB-2FD3693E0E86}" srcOrd="12" destOrd="0" presId="urn:microsoft.com/office/officeart/2005/8/layout/list1"/>
    <dgm:cxn modelId="{CC8186CE-10DB-4C55-B2F3-8B34D48CB25C}" type="presParOf" srcId="{BC820FC3-8239-44F8-9BEB-2FD3693E0E86}" destId="{791C26A8-8F10-481A-A155-4FF149DDCC43}" srcOrd="0" destOrd="0" presId="urn:microsoft.com/office/officeart/2005/8/layout/list1"/>
    <dgm:cxn modelId="{777AF258-B594-46B1-9E8B-812314FAF7B4}" type="presParOf" srcId="{BC820FC3-8239-44F8-9BEB-2FD3693E0E86}" destId="{30818459-0BCB-4B7F-923B-DCC044A5A2C6}" srcOrd="1" destOrd="0" presId="urn:microsoft.com/office/officeart/2005/8/layout/list1"/>
    <dgm:cxn modelId="{F8DDCB4F-7353-41C2-86E1-DBB48F0406EF}" type="presParOf" srcId="{76AFC73C-40A8-48B8-B2AF-B25B76A153B4}" destId="{0463FE76-B587-4C7E-A25C-CAD2500563E8}" srcOrd="13" destOrd="0" presId="urn:microsoft.com/office/officeart/2005/8/layout/list1"/>
    <dgm:cxn modelId="{9B9E485E-4B7D-421F-82F4-3AF048526630}" type="presParOf" srcId="{76AFC73C-40A8-48B8-B2AF-B25B76A153B4}" destId="{A8B49D87-17E8-47C7-B444-1D2864AEF8E3}" srcOrd="14" destOrd="0" presId="urn:microsoft.com/office/officeart/2005/8/layout/list1"/>
    <dgm:cxn modelId="{07AE4026-47DE-4DB8-9BEE-0BE671651077}" type="presParOf" srcId="{76AFC73C-40A8-48B8-B2AF-B25B76A153B4}" destId="{52D0AC0E-4DA1-4D29-AC44-59C5C9297825}" srcOrd="15" destOrd="0" presId="urn:microsoft.com/office/officeart/2005/8/layout/list1"/>
    <dgm:cxn modelId="{2932C6E3-951A-4A0F-99B3-1E79D4CDD2AF}" type="presParOf" srcId="{76AFC73C-40A8-48B8-B2AF-B25B76A153B4}" destId="{BD0EA134-B9DB-43E5-A449-8968941CB3F5}" srcOrd="16" destOrd="0" presId="urn:microsoft.com/office/officeart/2005/8/layout/list1"/>
    <dgm:cxn modelId="{0F5E224B-F080-4976-B3C2-1829F3D66BBE}" type="presParOf" srcId="{BD0EA134-B9DB-43E5-A449-8968941CB3F5}" destId="{55ED3036-A2DC-4539-BDC6-1D581409F991}" srcOrd="0" destOrd="0" presId="urn:microsoft.com/office/officeart/2005/8/layout/list1"/>
    <dgm:cxn modelId="{A5E5802A-F44B-4C05-BF0C-F60463D780F6}" type="presParOf" srcId="{BD0EA134-B9DB-43E5-A449-8968941CB3F5}" destId="{14342EA2-CBA5-443E-9521-3B1DFC93F759}" srcOrd="1" destOrd="0" presId="urn:microsoft.com/office/officeart/2005/8/layout/list1"/>
    <dgm:cxn modelId="{BDA43A2B-A126-4691-821A-BCACFDA8F61D}" type="presParOf" srcId="{76AFC73C-40A8-48B8-B2AF-B25B76A153B4}" destId="{1B7C2380-21D8-423C-8F3C-2A130DA4E710}" srcOrd="17" destOrd="0" presId="urn:microsoft.com/office/officeart/2005/8/layout/list1"/>
    <dgm:cxn modelId="{4F37DF29-241B-42A8-A6DD-89C2863936C8}" type="presParOf" srcId="{76AFC73C-40A8-48B8-B2AF-B25B76A153B4}" destId="{41477110-0C93-46D2-8A6A-4EF7990EE6C8}" srcOrd="18" destOrd="0" presId="urn:microsoft.com/office/officeart/2005/8/layout/list1"/>
    <dgm:cxn modelId="{7ECF405C-0948-4489-9B07-58B3BFF693C2}" type="presParOf" srcId="{76AFC73C-40A8-48B8-B2AF-B25B76A153B4}" destId="{07EF2697-9469-49F1-BFD9-8960A94DDEF0}" srcOrd="19" destOrd="0" presId="urn:microsoft.com/office/officeart/2005/8/layout/list1"/>
    <dgm:cxn modelId="{554AF470-26F0-49AC-AF83-27A1FBF653D7}" type="presParOf" srcId="{76AFC73C-40A8-48B8-B2AF-B25B76A153B4}" destId="{D6642DF5-C433-44AD-BBBD-1F07D11DC2A7}" srcOrd="20" destOrd="0" presId="urn:microsoft.com/office/officeart/2005/8/layout/list1"/>
    <dgm:cxn modelId="{05928390-F11D-4A7E-B003-DD4DAC24365D}" type="presParOf" srcId="{D6642DF5-C433-44AD-BBBD-1F07D11DC2A7}" destId="{D50AFEFE-9B40-42D0-AA63-F4285F0FF163}" srcOrd="0" destOrd="0" presId="urn:microsoft.com/office/officeart/2005/8/layout/list1"/>
    <dgm:cxn modelId="{616E3B79-2C53-4055-A767-35CE8EFBCB14}" type="presParOf" srcId="{D6642DF5-C433-44AD-BBBD-1F07D11DC2A7}" destId="{E6181563-72ED-408C-B285-6874FC5CE9F5}" srcOrd="1" destOrd="0" presId="urn:microsoft.com/office/officeart/2005/8/layout/list1"/>
    <dgm:cxn modelId="{BC3DEDFD-C704-424F-BF32-46C2A5C79264}" type="presParOf" srcId="{76AFC73C-40A8-48B8-B2AF-B25B76A153B4}" destId="{717FC58D-FFAF-4F6A-95CF-768B5CFB4C54}" srcOrd="21" destOrd="0" presId="urn:microsoft.com/office/officeart/2005/8/layout/list1"/>
    <dgm:cxn modelId="{43C5A706-62D6-409B-86A3-765E240E8148}" type="presParOf" srcId="{76AFC73C-40A8-48B8-B2AF-B25B76A153B4}" destId="{1F8913DA-72AD-4001-BD15-2ADBA46DD0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D288262-838C-48D1-B9A1-455204C47915}" type="doc">
      <dgm:prSet loTypeId="urn:microsoft.com/office/officeart/2005/8/layout/hList2#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C7A93A-BBCF-4232-A5F8-4C6089D9A005}">
      <dgm:prSet phldrT="[文本]"/>
      <dgm:spPr/>
      <dgm:t>
        <a:bodyPr/>
        <a:lstStyle/>
        <a:p>
          <a:r>
            <a:rPr lang="zh-CN" altLang="en-US" dirty="0" smtClean="0"/>
            <a:t>软件工程实践知识域（</a:t>
          </a:r>
          <a:r>
            <a:rPr lang="en-US" altLang="zh-CN" dirty="0" smtClean="0"/>
            <a:t>11</a:t>
          </a:r>
          <a:r>
            <a:rPr lang="zh-CN" altLang="en-US" dirty="0" smtClean="0"/>
            <a:t>个）</a:t>
          </a:r>
          <a:endParaRPr lang="zh-CN" altLang="en-US" dirty="0"/>
        </a:p>
      </dgm:t>
    </dgm:pt>
    <dgm:pt modelId="{FFF8F974-EF60-4923-8BAF-616A7928286D}" type="parTrans" cxnId="{A54B4616-2FAA-440C-BD86-C2A7C1AE4A41}">
      <dgm:prSet/>
      <dgm:spPr/>
      <dgm:t>
        <a:bodyPr/>
        <a:lstStyle/>
        <a:p>
          <a:endParaRPr lang="zh-CN" altLang="en-US"/>
        </a:p>
      </dgm:t>
    </dgm:pt>
    <dgm:pt modelId="{988471FA-BD70-4D01-A1C3-78A95A0F5E76}" type="sibTrans" cxnId="{A54B4616-2FAA-440C-BD86-C2A7C1AE4A41}">
      <dgm:prSet/>
      <dgm:spPr/>
      <dgm:t>
        <a:bodyPr/>
        <a:lstStyle/>
        <a:p>
          <a:endParaRPr lang="zh-CN" altLang="en-US"/>
        </a:p>
      </dgm:t>
    </dgm:pt>
    <dgm:pt modelId="{40826976-BCE3-4906-BFFD-F83E9D81AD77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软件需求</a:t>
          </a:r>
          <a:endParaRPr lang="zh-CN" altLang="en-US" b="1" dirty="0">
            <a:solidFill>
              <a:schemeClr val="tx2"/>
            </a:solidFill>
          </a:endParaRPr>
        </a:p>
      </dgm:t>
    </dgm:pt>
    <dgm:pt modelId="{49782D96-DFD9-4C37-A689-FA384C477E9D}" type="parTrans" cxnId="{E3831F23-8274-4C5D-8F17-991CDF1F3CCB}">
      <dgm:prSet/>
      <dgm:spPr/>
      <dgm:t>
        <a:bodyPr/>
        <a:lstStyle/>
        <a:p>
          <a:endParaRPr lang="zh-CN" altLang="en-US"/>
        </a:p>
      </dgm:t>
    </dgm:pt>
    <dgm:pt modelId="{45A6A74A-76D4-438E-AAFA-E37C34E8E52B}" type="sibTrans" cxnId="{E3831F23-8274-4C5D-8F17-991CDF1F3CCB}">
      <dgm:prSet/>
      <dgm:spPr/>
      <dgm:t>
        <a:bodyPr/>
        <a:lstStyle/>
        <a:p>
          <a:endParaRPr lang="zh-CN" altLang="en-US"/>
        </a:p>
      </dgm:t>
    </dgm:pt>
    <dgm:pt modelId="{81974245-6150-4642-973F-94A503A4E77B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软件设计</a:t>
          </a:r>
          <a:endParaRPr lang="zh-CN" altLang="en-US" b="1" dirty="0">
            <a:solidFill>
              <a:schemeClr val="tx2"/>
            </a:solidFill>
          </a:endParaRPr>
        </a:p>
      </dgm:t>
    </dgm:pt>
    <dgm:pt modelId="{5B16D416-34B1-47B5-B7CA-D5518B658F93}" type="parTrans" cxnId="{37630614-A752-407A-874E-D65AB937341D}">
      <dgm:prSet/>
      <dgm:spPr/>
      <dgm:t>
        <a:bodyPr/>
        <a:lstStyle/>
        <a:p>
          <a:endParaRPr lang="zh-CN" altLang="en-US"/>
        </a:p>
      </dgm:t>
    </dgm:pt>
    <dgm:pt modelId="{476E3D58-0509-4227-9668-54CEFDA1674E}" type="sibTrans" cxnId="{37630614-A752-407A-874E-D65AB937341D}">
      <dgm:prSet/>
      <dgm:spPr/>
      <dgm:t>
        <a:bodyPr/>
        <a:lstStyle/>
        <a:p>
          <a:endParaRPr lang="zh-CN" altLang="en-US"/>
        </a:p>
      </dgm:t>
    </dgm:pt>
    <dgm:pt modelId="{E197C1B5-863D-4DB3-AAB0-73DD4D9FEA91}">
      <dgm:prSet phldrT="[文本]"/>
      <dgm:spPr/>
      <dgm:t>
        <a:bodyPr/>
        <a:lstStyle/>
        <a:p>
          <a:r>
            <a:rPr lang="zh-CN" altLang="en-US" dirty="0" smtClean="0"/>
            <a:t>软件工程教育基础知识域</a:t>
          </a:r>
          <a:r>
            <a:rPr lang="en-US" altLang="zh-CN" dirty="0" smtClean="0"/>
            <a:t>(4</a:t>
          </a:r>
          <a:r>
            <a:rPr lang="zh-CN" altLang="en-US" dirty="0" smtClean="0"/>
            <a:t>个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F3E7F26-DE9D-449A-BE22-80A4B96F26EC}" type="parTrans" cxnId="{74ADE04F-A0D7-4E31-968E-065352D5A816}">
      <dgm:prSet/>
      <dgm:spPr/>
      <dgm:t>
        <a:bodyPr/>
        <a:lstStyle/>
        <a:p>
          <a:endParaRPr lang="zh-CN" altLang="en-US"/>
        </a:p>
      </dgm:t>
    </dgm:pt>
    <dgm:pt modelId="{F70606BA-B772-48EF-8014-59ECAA91B0DF}" type="sibTrans" cxnId="{74ADE04F-A0D7-4E31-968E-065352D5A816}">
      <dgm:prSet/>
      <dgm:spPr/>
      <dgm:t>
        <a:bodyPr/>
        <a:lstStyle/>
        <a:p>
          <a:endParaRPr lang="zh-CN" altLang="en-US"/>
        </a:p>
      </dgm:t>
    </dgm:pt>
    <dgm:pt modelId="{5849885C-BBFE-49AE-8B0B-EBFEBD722C9D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软件工程经济学</a:t>
          </a:r>
          <a:endParaRPr lang="zh-CN" altLang="en-US" dirty="0">
            <a:solidFill>
              <a:srgbClr val="FF0000"/>
            </a:solidFill>
          </a:endParaRPr>
        </a:p>
      </dgm:t>
    </dgm:pt>
    <dgm:pt modelId="{E8703C0B-A788-4D71-AB34-361786D7A438}" type="parTrans" cxnId="{06D5774D-9EF8-45F6-AF88-DB9E0A6A00D3}">
      <dgm:prSet/>
      <dgm:spPr/>
      <dgm:t>
        <a:bodyPr/>
        <a:lstStyle/>
        <a:p>
          <a:endParaRPr lang="zh-CN" altLang="en-US"/>
        </a:p>
      </dgm:t>
    </dgm:pt>
    <dgm:pt modelId="{DA52F799-993B-45A3-8CA6-2FBE8B202E3C}" type="sibTrans" cxnId="{06D5774D-9EF8-45F6-AF88-DB9E0A6A00D3}">
      <dgm:prSet/>
      <dgm:spPr/>
      <dgm:t>
        <a:bodyPr/>
        <a:lstStyle/>
        <a:p>
          <a:endParaRPr lang="zh-CN" altLang="en-US"/>
        </a:p>
      </dgm:t>
    </dgm:pt>
    <dgm:pt modelId="{65BA9D49-B4F3-4628-B722-594C15316550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数学基础</a:t>
          </a:r>
          <a:endParaRPr lang="zh-CN" altLang="en-US" dirty="0">
            <a:solidFill>
              <a:srgbClr val="FF0000"/>
            </a:solidFill>
          </a:endParaRPr>
        </a:p>
      </dgm:t>
    </dgm:pt>
    <dgm:pt modelId="{36DAE6E9-6AD6-4986-BF74-D005642421CB}" type="parTrans" cxnId="{8FD35530-42DF-4707-86E8-27E590903E82}">
      <dgm:prSet/>
      <dgm:spPr/>
      <dgm:t>
        <a:bodyPr/>
        <a:lstStyle/>
        <a:p>
          <a:endParaRPr lang="zh-CN" altLang="en-US"/>
        </a:p>
      </dgm:t>
    </dgm:pt>
    <dgm:pt modelId="{AA776923-F4D1-4AC8-8EDD-024866B6576C}" type="sibTrans" cxnId="{8FD35530-42DF-4707-86E8-27E590903E82}">
      <dgm:prSet/>
      <dgm:spPr/>
      <dgm:t>
        <a:bodyPr/>
        <a:lstStyle/>
        <a:p>
          <a:endParaRPr lang="zh-CN" altLang="en-US"/>
        </a:p>
      </dgm:t>
    </dgm:pt>
    <dgm:pt modelId="{AB3E7810-ADFA-45B9-9294-C7AC9354CF1B}">
      <dgm:prSet phldrT="[文本]"/>
      <dgm:spPr/>
      <dgm:t>
        <a:bodyPr/>
        <a:lstStyle/>
        <a:p>
          <a:r>
            <a:rPr lang="zh-CN" altLang="en-US" dirty="0" smtClean="0"/>
            <a:t>相关联学科知识域</a:t>
          </a:r>
          <a:r>
            <a:rPr lang="en-US" altLang="zh-CN" dirty="0" smtClean="0"/>
            <a:t>(7</a:t>
          </a:r>
          <a:r>
            <a:rPr lang="zh-CN" altLang="en-US" dirty="0" smtClean="0"/>
            <a:t>个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96CB39D-BA87-4807-8F7E-D0DBE2212971}" type="parTrans" cxnId="{959E5E4B-3542-4FB5-B210-13EF5D8176F1}">
      <dgm:prSet/>
      <dgm:spPr/>
      <dgm:t>
        <a:bodyPr/>
        <a:lstStyle/>
        <a:p>
          <a:endParaRPr lang="zh-CN" altLang="en-US"/>
        </a:p>
      </dgm:t>
    </dgm:pt>
    <dgm:pt modelId="{22CBF9A2-F3C3-44D5-9B47-33531D510194}" type="sibTrans" cxnId="{959E5E4B-3542-4FB5-B210-13EF5D8176F1}">
      <dgm:prSet/>
      <dgm:spPr/>
      <dgm:t>
        <a:bodyPr/>
        <a:lstStyle/>
        <a:p>
          <a:endParaRPr lang="zh-CN" altLang="en-US"/>
        </a:p>
      </dgm:t>
    </dgm:pt>
    <dgm:pt modelId="{6B165B53-AE6D-4537-BFFC-C331D0FC7E89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计算机工程</a:t>
          </a:r>
          <a:endParaRPr lang="zh-CN" altLang="en-US" b="1" dirty="0">
            <a:solidFill>
              <a:schemeClr val="tx2"/>
            </a:solidFill>
          </a:endParaRPr>
        </a:p>
      </dgm:t>
    </dgm:pt>
    <dgm:pt modelId="{3CC6782D-46E0-420A-97D3-79321E6320B4}" type="parTrans" cxnId="{14022D98-B923-4DAC-B598-4E04DF4F1A45}">
      <dgm:prSet/>
      <dgm:spPr/>
      <dgm:t>
        <a:bodyPr/>
        <a:lstStyle/>
        <a:p>
          <a:endParaRPr lang="zh-CN" altLang="en-US"/>
        </a:p>
      </dgm:t>
    </dgm:pt>
    <dgm:pt modelId="{B7DD70C6-A8AA-422F-B12E-AB301276CEE5}" type="sibTrans" cxnId="{14022D98-B923-4DAC-B598-4E04DF4F1A45}">
      <dgm:prSet/>
      <dgm:spPr/>
      <dgm:t>
        <a:bodyPr/>
        <a:lstStyle/>
        <a:p>
          <a:endParaRPr lang="zh-CN" altLang="en-US"/>
        </a:p>
      </dgm:t>
    </dgm:pt>
    <dgm:pt modelId="{D985932A-6A3A-46C6-A32D-104FE8C76FB9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计算机科学</a:t>
          </a:r>
          <a:endParaRPr lang="zh-CN" altLang="en-US" b="1" dirty="0">
            <a:solidFill>
              <a:schemeClr val="tx2"/>
            </a:solidFill>
          </a:endParaRPr>
        </a:p>
      </dgm:t>
    </dgm:pt>
    <dgm:pt modelId="{D939629C-DBD5-4734-8D14-BDC4AC6FEBE8}" type="parTrans" cxnId="{10464F0C-D33F-4254-98BE-FB887BB02917}">
      <dgm:prSet/>
      <dgm:spPr/>
      <dgm:t>
        <a:bodyPr/>
        <a:lstStyle/>
        <a:p>
          <a:endParaRPr lang="zh-CN" altLang="en-US"/>
        </a:p>
      </dgm:t>
    </dgm:pt>
    <dgm:pt modelId="{1C43BBAD-DA82-45FB-A2F7-E17D65939BA8}" type="sibTrans" cxnId="{10464F0C-D33F-4254-98BE-FB887BB02917}">
      <dgm:prSet/>
      <dgm:spPr/>
      <dgm:t>
        <a:bodyPr/>
        <a:lstStyle/>
        <a:p>
          <a:endParaRPr lang="zh-CN" altLang="en-US"/>
        </a:p>
      </dgm:t>
    </dgm:pt>
    <dgm:pt modelId="{C6B95934-660B-4BC5-A54F-33B182CCB0D9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软件构造</a:t>
          </a:r>
          <a:endParaRPr lang="zh-CN" altLang="en-US" b="1" dirty="0">
            <a:solidFill>
              <a:schemeClr val="tx2"/>
            </a:solidFill>
          </a:endParaRPr>
        </a:p>
      </dgm:t>
    </dgm:pt>
    <dgm:pt modelId="{AF01FDB0-9201-4D78-A955-8737C0022D37}" type="parTrans" cxnId="{BE13CBD5-3111-48F2-84EF-BC29B4C8AB15}">
      <dgm:prSet/>
      <dgm:spPr/>
      <dgm:t>
        <a:bodyPr/>
        <a:lstStyle/>
        <a:p>
          <a:endParaRPr lang="zh-CN" altLang="en-US"/>
        </a:p>
      </dgm:t>
    </dgm:pt>
    <dgm:pt modelId="{F7B5DB31-D913-4C3A-B8B5-28E7509BBA61}" type="sibTrans" cxnId="{BE13CBD5-3111-48F2-84EF-BC29B4C8AB15}">
      <dgm:prSet/>
      <dgm:spPr/>
      <dgm:t>
        <a:bodyPr/>
        <a:lstStyle/>
        <a:p>
          <a:endParaRPr lang="zh-CN" altLang="en-US"/>
        </a:p>
      </dgm:t>
    </dgm:pt>
    <dgm:pt modelId="{51E08D3C-C919-4C31-92B6-DE0845E1DA56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软件测试</a:t>
          </a:r>
          <a:endParaRPr lang="zh-CN" altLang="en-US" b="1" dirty="0">
            <a:solidFill>
              <a:schemeClr val="tx2"/>
            </a:solidFill>
          </a:endParaRPr>
        </a:p>
      </dgm:t>
    </dgm:pt>
    <dgm:pt modelId="{676F2381-BAB0-4043-B620-CE4E1E29E282}" type="parTrans" cxnId="{7A7CA672-D081-4AA9-8675-1BBC0D14BAAA}">
      <dgm:prSet/>
      <dgm:spPr/>
      <dgm:t>
        <a:bodyPr/>
        <a:lstStyle/>
        <a:p>
          <a:endParaRPr lang="zh-CN" altLang="en-US"/>
        </a:p>
      </dgm:t>
    </dgm:pt>
    <dgm:pt modelId="{585A2512-429B-4435-8910-813E150033AF}" type="sibTrans" cxnId="{7A7CA672-D081-4AA9-8675-1BBC0D14BAAA}">
      <dgm:prSet/>
      <dgm:spPr/>
      <dgm:t>
        <a:bodyPr/>
        <a:lstStyle/>
        <a:p>
          <a:endParaRPr lang="zh-CN" altLang="en-US"/>
        </a:p>
      </dgm:t>
    </dgm:pt>
    <dgm:pt modelId="{C8BBFCD4-3E73-4825-B35D-18209DABEDCC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软件维护</a:t>
          </a:r>
          <a:endParaRPr lang="zh-CN" altLang="en-US" b="1" dirty="0">
            <a:solidFill>
              <a:schemeClr val="tx2"/>
            </a:solidFill>
          </a:endParaRPr>
        </a:p>
      </dgm:t>
    </dgm:pt>
    <dgm:pt modelId="{1ECD94C7-204F-4327-9E6F-008C0E27E608}" type="parTrans" cxnId="{99A95C83-25FD-4F90-B663-BBA25381C0F5}">
      <dgm:prSet/>
      <dgm:spPr/>
      <dgm:t>
        <a:bodyPr/>
        <a:lstStyle/>
        <a:p>
          <a:endParaRPr lang="zh-CN" altLang="en-US"/>
        </a:p>
      </dgm:t>
    </dgm:pt>
    <dgm:pt modelId="{0779F3C6-8D24-42F4-A6BA-55AB8EEF8F89}" type="sibTrans" cxnId="{99A95C83-25FD-4F90-B663-BBA25381C0F5}">
      <dgm:prSet/>
      <dgm:spPr/>
      <dgm:t>
        <a:bodyPr/>
        <a:lstStyle/>
        <a:p>
          <a:endParaRPr lang="zh-CN" altLang="en-US"/>
        </a:p>
      </dgm:t>
    </dgm:pt>
    <dgm:pt modelId="{4331554D-1D5D-4A99-AA32-589E0A90FE1E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软件配置管理</a:t>
          </a:r>
          <a:endParaRPr lang="zh-CN" altLang="en-US" b="1" dirty="0">
            <a:solidFill>
              <a:schemeClr val="tx2"/>
            </a:solidFill>
          </a:endParaRPr>
        </a:p>
      </dgm:t>
    </dgm:pt>
    <dgm:pt modelId="{D59BD120-666A-4ADD-BD25-8F84644FBE96}" type="parTrans" cxnId="{A256E2B4-ACF9-4C07-9C61-CDC14D690384}">
      <dgm:prSet/>
      <dgm:spPr/>
      <dgm:t>
        <a:bodyPr/>
        <a:lstStyle/>
        <a:p>
          <a:endParaRPr lang="zh-CN" altLang="en-US"/>
        </a:p>
      </dgm:t>
    </dgm:pt>
    <dgm:pt modelId="{A4B009F4-1E92-4E3C-805D-8E1318ECF8E3}" type="sibTrans" cxnId="{A256E2B4-ACF9-4C07-9C61-CDC14D690384}">
      <dgm:prSet/>
      <dgm:spPr/>
      <dgm:t>
        <a:bodyPr/>
        <a:lstStyle/>
        <a:p>
          <a:endParaRPr lang="zh-CN" altLang="en-US"/>
        </a:p>
      </dgm:t>
    </dgm:pt>
    <dgm:pt modelId="{F39A8765-EA0F-4940-85D9-CF1C420C8066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软件工程管理</a:t>
          </a:r>
          <a:endParaRPr lang="zh-CN" altLang="en-US" b="1" dirty="0">
            <a:solidFill>
              <a:schemeClr val="tx2"/>
            </a:solidFill>
          </a:endParaRPr>
        </a:p>
      </dgm:t>
    </dgm:pt>
    <dgm:pt modelId="{519692EC-DAF6-4A42-A04F-0ACC06B58366}" type="parTrans" cxnId="{09C17421-22C1-4A23-A811-2A4A667FB5F9}">
      <dgm:prSet/>
      <dgm:spPr/>
      <dgm:t>
        <a:bodyPr/>
        <a:lstStyle/>
        <a:p>
          <a:endParaRPr lang="zh-CN" altLang="en-US"/>
        </a:p>
      </dgm:t>
    </dgm:pt>
    <dgm:pt modelId="{802810DF-2866-4034-B2EA-4BCC2B3EAA15}" type="sibTrans" cxnId="{09C17421-22C1-4A23-A811-2A4A667FB5F9}">
      <dgm:prSet/>
      <dgm:spPr/>
      <dgm:t>
        <a:bodyPr/>
        <a:lstStyle/>
        <a:p>
          <a:endParaRPr lang="zh-CN" altLang="en-US"/>
        </a:p>
      </dgm:t>
    </dgm:pt>
    <dgm:pt modelId="{B7F02AF1-3839-4F2C-92A8-AB856E31493F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软件工程过程</a:t>
          </a:r>
          <a:endParaRPr lang="zh-CN" altLang="en-US" b="1" dirty="0">
            <a:solidFill>
              <a:schemeClr val="tx2"/>
            </a:solidFill>
          </a:endParaRPr>
        </a:p>
      </dgm:t>
    </dgm:pt>
    <dgm:pt modelId="{30232380-F523-46BB-A99D-DDA819EFA982}" type="parTrans" cxnId="{28E6B2E8-F32A-4AD1-AAE6-4F7DFB8BF18F}">
      <dgm:prSet/>
      <dgm:spPr/>
      <dgm:t>
        <a:bodyPr/>
        <a:lstStyle/>
        <a:p>
          <a:endParaRPr lang="zh-CN" altLang="en-US"/>
        </a:p>
      </dgm:t>
    </dgm:pt>
    <dgm:pt modelId="{C9F507D3-EFE1-4A5F-9816-94644CAC3A64}" type="sibTrans" cxnId="{28E6B2E8-F32A-4AD1-AAE6-4F7DFB8BF18F}">
      <dgm:prSet/>
      <dgm:spPr/>
      <dgm:t>
        <a:bodyPr/>
        <a:lstStyle/>
        <a:p>
          <a:endParaRPr lang="zh-CN" altLang="en-US"/>
        </a:p>
      </dgm:t>
    </dgm:pt>
    <dgm:pt modelId="{922A8CA7-CB6F-4E25-A377-E23A18447CEF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软件工程模型和方法</a:t>
          </a:r>
          <a:endParaRPr lang="zh-CN" altLang="en-US" b="1" dirty="0">
            <a:solidFill>
              <a:schemeClr val="tx2"/>
            </a:solidFill>
          </a:endParaRPr>
        </a:p>
      </dgm:t>
    </dgm:pt>
    <dgm:pt modelId="{F766E53A-BE18-48B0-AE73-0A65FD201C75}" type="parTrans" cxnId="{1B93B237-29AE-4691-9419-EA31342BD66F}">
      <dgm:prSet/>
      <dgm:spPr/>
      <dgm:t>
        <a:bodyPr/>
        <a:lstStyle/>
        <a:p>
          <a:endParaRPr lang="zh-CN" altLang="en-US"/>
        </a:p>
      </dgm:t>
    </dgm:pt>
    <dgm:pt modelId="{7B261925-19CE-4110-9901-3F4C1731DFD6}" type="sibTrans" cxnId="{1B93B237-29AE-4691-9419-EA31342BD66F}">
      <dgm:prSet/>
      <dgm:spPr/>
      <dgm:t>
        <a:bodyPr/>
        <a:lstStyle/>
        <a:p>
          <a:endParaRPr lang="zh-CN" altLang="en-US"/>
        </a:p>
      </dgm:t>
    </dgm:pt>
    <dgm:pt modelId="{EB85D926-21AD-4992-AA09-E775CA6868E8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软件质量</a:t>
          </a:r>
          <a:endParaRPr lang="zh-CN" altLang="en-US" b="1" dirty="0">
            <a:solidFill>
              <a:schemeClr val="tx2"/>
            </a:solidFill>
          </a:endParaRPr>
        </a:p>
      </dgm:t>
    </dgm:pt>
    <dgm:pt modelId="{8E977AB2-AC2F-45A3-8D8B-7A9092D3BC72}" type="parTrans" cxnId="{920A6A82-224C-467C-BE8D-BA744F040EFB}">
      <dgm:prSet/>
      <dgm:spPr/>
      <dgm:t>
        <a:bodyPr/>
        <a:lstStyle/>
        <a:p>
          <a:endParaRPr lang="zh-CN" altLang="en-US"/>
        </a:p>
      </dgm:t>
    </dgm:pt>
    <dgm:pt modelId="{34BF5EF8-DA7A-48BE-B8C3-6649A65B0E97}" type="sibTrans" cxnId="{920A6A82-224C-467C-BE8D-BA744F040EFB}">
      <dgm:prSet/>
      <dgm:spPr/>
      <dgm:t>
        <a:bodyPr/>
        <a:lstStyle/>
        <a:p>
          <a:endParaRPr lang="zh-CN" altLang="en-US"/>
        </a:p>
      </dgm:t>
    </dgm:pt>
    <dgm:pt modelId="{9365E2A5-D517-4475-85D5-6D504A92D742}">
      <dgm:prSet phldrT="[文本]"/>
      <dgm:spPr>
        <a:gradFill rotWithShape="0">
          <a:gsLst>
            <a:gs pos="0">
              <a:schemeClr val="accent3">
                <a:alpha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软件工程职业实践</a:t>
          </a:r>
          <a:endParaRPr lang="zh-CN" altLang="en-US" b="1" dirty="0">
            <a:solidFill>
              <a:srgbClr val="FF0000"/>
            </a:solidFill>
          </a:endParaRPr>
        </a:p>
      </dgm:t>
    </dgm:pt>
    <dgm:pt modelId="{493551E1-C4A0-4A6D-8955-3F952EACDDF1}" type="parTrans" cxnId="{6C09653A-B5DD-4EF4-80A6-2B0A53E72CF9}">
      <dgm:prSet/>
      <dgm:spPr/>
      <dgm:t>
        <a:bodyPr/>
        <a:lstStyle/>
        <a:p>
          <a:endParaRPr lang="zh-CN" altLang="en-US"/>
        </a:p>
      </dgm:t>
    </dgm:pt>
    <dgm:pt modelId="{8970CE51-BD13-4B83-A64C-A07B35BBD700}" type="sibTrans" cxnId="{6C09653A-B5DD-4EF4-80A6-2B0A53E72CF9}">
      <dgm:prSet/>
      <dgm:spPr/>
      <dgm:t>
        <a:bodyPr/>
        <a:lstStyle/>
        <a:p>
          <a:endParaRPr lang="zh-CN" altLang="en-US"/>
        </a:p>
      </dgm:t>
    </dgm:pt>
    <dgm:pt modelId="{64664181-CC36-4852-B6A5-613665320085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计算基础</a:t>
          </a:r>
          <a:endParaRPr lang="zh-CN" altLang="en-US" dirty="0">
            <a:solidFill>
              <a:srgbClr val="FF0000"/>
            </a:solidFill>
          </a:endParaRPr>
        </a:p>
      </dgm:t>
    </dgm:pt>
    <dgm:pt modelId="{072115F1-1BC0-4A97-8C7A-8CDF7C0959FD}" type="parTrans" cxnId="{83FF464E-6405-4565-BBAE-4B1C039D38D5}">
      <dgm:prSet/>
      <dgm:spPr/>
      <dgm:t>
        <a:bodyPr/>
        <a:lstStyle/>
        <a:p>
          <a:endParaRPr lang="zh-CN" altLang="en-US"/>
        </a:p>
      </dgm:t>
    </dgm:pt>
    <dgm:pt modelId="{BF10CB58-30F1-413E-AC25-785A64F73B00}" type="sibTrans" cxnId="{83FF464E-6405-4565-BBAE-4B1C039D38D5}">
      <dgm:prSet/>
      <dgm:spPr/>
      <dgm:t>
        <a:bodyPr/>
        <a:lstStyle/>
        <a:p>
          <a:endParaRPr lang="zh-CN" altLang="en-US"/>
        </a:p>
      </dgm:t>
    </dgm:pt>
    <dgm:pt modelId="{95B50E13-1D6F-4867-B439-937B39481F39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工程基础</a:t>
          </a:r>
          <a:endParaRPr lang="zh-CN" altLang="en-US" dirty="0">
            <a:solidFill>
              <a:srgbClr val="FF0000"/>
            </a:solidFill>
          </a:endParaRPr>
        </a:p>
      </dgm:t>
    </dgm:pt>
    <dgm:pt modelId="{350E8031-90C9-4BD7-8145-8CA7975E4C94}" type="parTrans" cxnId="{288A55BD-C66B-4A0A-9686-7CE359E8DB58}">
      <dgm:prSet/>
      <dgm:spPr/>
      <dgm:t>
        <a:bodyPr/>
        <a:lstStyle/>
        <a:p>
          <a:endParaRPr lang="zh-CN" altLang="en-US"/>
        </a:p>
      </dgm:t>
    </dgm:pt>
    <dgm:pt modelId="{4FC2375E-214D-47FE-8D7A-03B3DF4144B3}" type="sibTrans" cxnId="{288A55BD-C66B-4A0A-9686-7CE359E8DB58}">
      <dgm:prSet/>
      <dgm:spPr/>
      <dgm:t>
        <a:bodyPr/>
        <a:lstStyle/>
        <a:p>
          <a:endParaRPr lang="zh-CN" altLang="en-US"/>
        </a:p>
      </dgm:t>
    </dgm:pt>
    <dgm:pt modelId="{FD0E1D36-07EB-49EE-A7ED-AAA6A6E449C2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管理</a:t>
          </a:r>
          <a:endParaRPr lang="zh-CN" altLang="en-US" b="1" dirty="0">
            <a:solidFill>
              <a:schemeClr val="tx2"/>
            </a:solidFill>
          </a:endParaRPr>
        </a:p>
      </dgm:t>
    </dgm:pt>
    <dgm:pt modelId="{E3E5E02D-81B2-47D0-A510-C60D9F07B68C}" type="parTrans" cxnId="{81F50EE1-3611-4B36-BED1-ADA2C58CE5D6}">
      <dgm:prSet/>
      <dgm:spPr/>
      <dgm:t>
        <a:bodyPr/>
        <a:lstStyle/>
        <a:p>
          <a:endParaRPr lang="zh-CN" altLang="en-US"/>
        </a:p>
      </dgm:t>
    </dgm:pt>
    <dgm:pt modelId="{20D06890-6751-40F2-BB4A-5C4712998A80}" type="sibTrans" cxnId="{81F50EE1-3611-4B36-BED1-ADA2C58CE5D6}">
      <dgm:prSet/>
      <dgm:spPr/>
      <dgm:t>
        <a:bodyPr/>
        <a:lstStyle/>
        <a:p>
          <a:endParaRPr lang="zh-CN" altLang="en-US"/>
        </a:p>
      </dgm:t>
    </dgm:pt>
    <dgm:pt modelId="{4A5FDE26-1E86-46A6-8EDE-E708852E3CB6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数学</a:t>
          </a:r>
          <a:endParaRPr lang="zh-CN" altLang="en-US" b="1" dirty="0">
            <a:solidFill>
              <a:schemeClr val="tx2"/>
            </a:solidFill>
          </a:endParaRPr>
        </a:p>
      </dgm:t>
    </dgm:pt>
    <dgm:pt modelId="{8F292983-9A63-4546-8E30-314F87FC458F}" type="parTrans" cxnId="{29DC8539-5D21-4459-B63C-7C096CFA2E23}">
      <dgm:prSet/>
      <dgm:spPr/>
      <dgm:t>
        <a:bodyPr/>
        <a:lstStyle/>
        <a:p>
          <a:endParaRPr lang="zh-CN" altLang="en-US"/>
        </a:p>
      </dgm:t>
    </dgm:pt>
    <dgm:pt modelId="{484AA846-9092-4FD1-9E20-67209D050F83}" type="sibTrans" cxnId="{29DC8539-5D21-4459-B63C-7C096CFA2E23}">
      <dgm:prSet/>
      <dgm:spPr/>
      <dgm:t>
        <a:bodyPr/>
        <a:lstStyle/>
        <a:p>
          <a:endParaRPr lang="zh-CN" altLang="en-US"/>
        </a:p>
      </dgm:t>
    </dgm:pt>
    <dgm:pt modelId="{9A27D0CD-94B3-4DD4-B824-28B75432B551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项目管理</a:t>
          </a:r>
          <a:endParaRPr lang="zh-CN" altLang="en-US" b="1" dirty="0">
            <a:solidFill>
              <a:schemeClr val="tx2"/>
            </a:solidFill>
          </a:endParaRPr>
        </a:p>
      </dgm:t>
    </dgm:pt>
    <dgm:pt modelId="{197215C2-CF73-49CA-9989-B7D509A8C512}" type="parTrans" cxnId="{F8BFBABC-1458-487E-827E-C5FC4103A10D}">
      <dgm:prSet/>
      <dgm:spPr/>
      <dgm:t>
        <a:bodyPr/>
        <a:lstStyle/>
        <a:p>
          <a:endParaRPr lang="zh-CN" altLang="en-US"/>
        </a:p>
      </dgm:t>
    </dgm:pt>
    <dgm:pt modelId="{61F715D5-214F-42B4-958C-A06D027CCADF}" type="sibTrans" cxnId="{F8BFBABC-1458-487E-827E-C5FC4103A10D}">
      <dgm:prSet/>
      <dgm:spPr/>
      <dgm:t>
        <a:bodyPr/>
        <a:lstStyle/>
        <a:p>
          <a:endParaRPr lang="zh-CN" altLang="en-US"/>
        </a:p>
      </dgm:t>
    </dgm:pt>
    <dgm:pt modelId="{E15EBFD4-02AE-49B4-B216-05D70295942F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质量管理</a:t>
          </a:r>
          <a:endParaRPr lang="zh-CN" altLang="en-US" b="1" dirty="0">
            <a:solidFill>
              <a:schemeClr val="tx2"/>
            </a:solidFill>
          </a:endParaRPr>
        </a:p>
      </dgm:t>
    </dgm:pt>
    <dgm:pt modelId="{49802C0A-7668-462F-8201-337B815034CC}" type="parTrans" cxnId="{9D40A89E-6C94-41C8-8D2F-6509CC3BCA73}">
      <dgm:prSet/>
      <dgm:spPr/>
      <dgm:t>
        <a:bodyPr/>
        <a:lstStyle/>
        <a:p>
          <a:endParaRPr lang="zh-CN" altLang="en-US"/>
        </a:p>
      </dgm:t>
    </dgm:pt>
    <dgm:pt modelId="{06CAF334-FC67-42E5-9363-A1DA9425C4A3}" type="sibTrans" cxnId="{9D40A89E-6C94-41C8-8D2F-6509CC3BCA73}">
      <dgm:prSet/>
      <dgm:spPr/>
      <dgm:t>
        <a:bodyPr/>
        <a:lstStyle/>
        <a:p>
          <a:endParaRPr lang="zh-CN" altLang="en-US"/>
        </a:p>
      </dgm:t>
    </dgm:pt>
    <dgm:pt modelId="{C1FDE245-955C-456B-A6B5-B4E9C807231A}">
      <dgm:prSet phldrT="[文本]"/>
      <dgm:spPr>
        <a:gradFill rotWithShape="0">
          <a:gsLst>
            <a:gs pos="0">
              <a:schemeClr val="bg1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系统工程</a:t>
          </a:r>
          <a:endParaRPr lang="zh-CN" altLang="en-US" b="1" dirty="0">
            <a:solidFill>
              <a:schemeClr val="tx2"/>
            </a:solidFill>
          </a:endParaRPr>
        </a:p>
      </dgm:t>
    </dgm:pt>
    <dgm:pt modelId="{C720C0EC-E276-4FA4-BC73-229A556D8466}" type="parTrans" cxnId="{F42A589A-E267-4CF7-9A4F-1ADCA0780E37}">
      <dgm:prSet/>
      <dgm:spPr/>
      <dgm:t>
        <a:bodyPr/>
        <a:lstStyle/>
        <a:p>
          <a:endParaRPr lang="zh-CN" altLang="en-US"/>
        </a:p>
      </dgm:t>
    </dgm:pt>
    <dgm:pt modelId="{0D2917C5-F0EE-4356-A3D0-CB48EA796E99}" type="sibTrans" cxnId="{F42A589A-E267-4CF7-9A4F-1ADCA0780E37}">
      <dgm:prSet/>
      <dgm:spPr/>
      <dgm:t>
        <a:bodyPr/>
        <a:lstStyle/>
        <a:p>
          <a:endParaRPr lang="zh-CN" altLang="en-US"/>
        </a:p>
      </dgm:t>
    </dgm:pt>
    <dgm:pt modelId="{A9DC04C3-9508-43BD-A46B-3674FAB0216F}" type="pres">
      <dgm:prSet presAssocID="{BD288262-838C-48D1-B9A1-455204C47915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4B7E1F7-FEDD-4714-83D6-B1490669E431}" type="pres">
      <dgm:prSet presAssocID="{F9C7A93A-BBCF-4232-A5F8-4C6089D9A005}" presName="compositeNode" presStyleCnt="0">
        <dgm:presLayoutVars>
          <dgm:bulletEnabled val="1"/>
        </dgm:presLayoutVars>
      </dgm:prSet>
      <dgm:spPr/>
    </dgm:pt>
    <dgm:pt modelId="{A64B32BA-D185-4D53-BD7D-994C2A1FEF27}" type="pres">
      <dgm:prSet presAssocID="{F9C7A93A-BBCF-4232-A5F8-4C6089D9A005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240170E-0090-4D32-9181-A79FBB6C1944}" type="pres">
      <dgm:prSet presAssocID="{F9C7A93A-BBCF-4232-A5F8-4C6089D9A00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816DA3-C1AF-495D-9534-EA80F475B366}" type="pres">
      <dgm:prSet presAssocID="{F9C7A93A-BBCF-4232-A5F8-4C6089D9A005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79F9EE-311A-4FAD-9369-D7D7C86F2B24}" type="pres">
      <dgm:prSet presAssocID="{988471FA-BD70-4D01-A1C3-78A95A0F5E76}" presName="sibTrans" presStyleCnt="0"/>
      <dgm:spPr/>
    </dgm:pt>
    <dgm:pt modelId="{987FA9BB-7112-47DF-9F85-92ACF0031F6B}" type="pres">
      <dgm:prSet presAssocID="{E197C1B5-863D-4DB3-AAB0-73DD4D9FEA91}" presName="compositeNode" presStyleCnt="0">
        <dgm:presLayoutVars>
          <dgm:bulletEnabled val="1"/>
        </dgm:presLayoutVars>
      </dgm:prSet>
      <dgm:spPr/>
    </dgm:pt>
    <dgm:pt modelId="{93506092-F1F1-45E7-A8F0-104116885BEA}" type="pres">
      <dgm:prSet presAssocID="{E197C1B5-863D-4DB3-AAB0-73DD4D9FEA91}" presName="imag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79B7A71-1441-4C33-A209-FAB0C3A661E6}" type="pres">
      <dgm:prSet presAssocID="{E197C1B5-863D-4DB3-AAB0-73DD4D9FEA9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65EB4-C8A6-4232-82FC-DD44F5F0681D}" type="pres">
      <dgm:prSet presAssocID="{E197C1B5-863D-4DB3-AAB0-73DD4D9FEA91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27B3A-EE61-439D-8670-0CCE2D58353C}" type="pres">
      <dgm:prSet presAssocID="{F70606BA-B772-48EF-8014-59ECAA91B0DF}" presName="sibTrans" presStyleCnt="0"/>
      <dgm:spPr/>
    </dgm:pt>
    <dgm:pt modelId="{044A5AB6-E73D-4121-83DA-7AD78C409D79}" type="pres">
      <dgm:prSet presAssocID="{AB3E7810-ADFA-45B9-9294-C7AC9354CF1B}" presName="compositeNode" presStyleCnt="0">
        <dgm:presLayoutVars>
          <dgm:bulletEnabled val="1"/>
        </dgm:presLayoutVars>
      </dgm:prSet>
      <dgm:spPr/>
    </dgm:pt>
    <dgm:pt modelId="{58E6AE76-A361-4A26-8294-AB53B1C72802}" type="pres">
      <dgm:prSet presAssocID="{AB3E7810-ADFA-45B9-9294-C7AC9354CF1B}" presName="imag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755A9CA-17FC-494F-8ECA-F81CC9CA5B91}" type="pres">
      <dgm:prSet presAssocID="{AB3E7810-ADFA-45B9-9294-C7AC9354CF1B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440486-221B-46CD-8439-3074BE790135}" type="pres">
      <dgm:prSet presAssocID="{AB3E7810-ADFA-45B9-9294-C7AC9354CF1B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673DA3-EDCD-4BCD-8779-4924D0953095}" type="presOf" srcId="{9365E2A5-D517-4475-85D5-6D504A92D742}" destId="{9240170E-0090-4D32-9181-A79FBB6C1944}" srcOrd="0" destOrd="10" presId="urn:microsoft.com/office/officeart/2005/8/layout/hList2#1"/>
    <dgm:cxn modelId="{9D40A89E-6C94-41C8-8D2F-6509CC3BCA73}" srcId="{AB3E7810-ADFA-45B9-9294-C7AC9354CF1B}" destId="{E15EBFD4-02AE-49B4-B216-05D70295942F}" srcOrd="5" destOrd="0" parTransId="{49802C0A-7668-462F-8201-337B815034CC}" sibTransId="{06CAF334-FC67-42E5-9363-A1DA9425C4A3}"/>
    <dgm:cxn modelId="{9B8AF21E-86FD-418D-A3D0-EBD4DF26214E}" type="presOf" srcId="{65BA9D49-B4F3-4628-B722-594C15316550}" destId="{379B7A71-1441-4C33-A209-FAB0C3A661E6}" srcOrd="0" destOrd="2" presId="urn:microsoft.com/office/officeart/2005/8/layout/hList2#1"/>
    <dgm:cxn modelId="{81F50EE1-3611-4B36-BED1-ADA2C58CE5D6}" srcId="{AB3E7810-ADFA-45B9-9294-C7AC9354CF1B}" destId="{FD0E1D36-07EB-49EE-A7ED-AAA6A6E449C2}" srcOrd="2" destOrd="0" parTransId="{E3E5E02D-81B2-47D0-A510-C60D9F07B68C}" sibTransId="{20D06890-6751-40F2-BB4A-5C4712998A80}"/>
    <dgm:cxn modelId="{873EB3ED-E77B-4D00-A6BD-2526C89AC76E}" type="presOf" srcId="{4A5FDE26-1E86-46A6-8EDE-E708852E3CB6}" destId="{E755A9CA-17FC-494F-8ECA-F81CC9CA5B91}" srcOrd="0" destOrd="3" presId="urn:microsoft.com/office/officeart/2005/8/layout/hList2#1"/>
    <dgm:cxn modelId="{F42A589A-E267-4CF7-9A4F-1ADCA0780E37}" srcId="{AB3E7810-ADFA-45B9-9294-C7AC9354CF1B}" destId="{C1FDE245-955C-456B-A6B5-B4E9C807231A}" srcOrd="6" destOrd="0" parTransId="{C720C0EC-E276-4FA4-BC73-229A556D8466}" sibTransId="{0D2917C5-F0EE-4356-A3D0-CB48EA796E99}"/>
    <dgm:cxn modelId="{99A95C83-25FD-4F90-B663-BBA25381C0F5}" srcId="{F9C7A93A-BBCF-4232-A5F8-4C6089D9A005}" destId="{C8BBFCD4-3E73-4825-B35D-18209DABEDCC}" srcOrd="4" destOrd="0" parTransId="{1ECD94C7-204F-4327-9E6F-008C0E27E608}" sibTransId="{0779F3C6-8D24-42F4-A6BA-55AB8EEF8F89}"/>
    <dgm:cxn modelId="{7A7CA672-D081-4AA9-8675-1BBC0D14BAAA}" srcId="{F9C7A93A-BBCF-4232-A5F8-4C6089D9A005}" destId="{51E08D3C-C919-4C31-92B6-DE0845E1DA56}" srcOrd="3" destOrd="0" parTransId="{676F2381-BAB0-4043-B620-CE4E1E29E282}" sibTransId="{585A2512-429B-4435-8910-813E150033AF}"/>
    <dgm:cxn modelId="{83FF464E-6405-4565-BBAE-4B1C039D38D5}" srcId="{E197C1B5-863D-4DB3-AAB0-73DD4D9FEA91}" destId="{64664181-CC36-4852-B6A5-613665320085}" srcOrd="1" destOrd="0" parTransId="{072115F1-1BC0-4A97-8C7A-8CDF7C0959FD}" sibTransId="{BF10CB58-30F1-413E-AC25-785A64F73B00}"/>
    <dgm:cxn modelId="{8A64162D-9DB1-4134-A6E8-F2E1E64E44F4}" type="presOf" srcId="{51E08D3C-C919-4C31-92B6-DE0845E1DA56}" destId="{9240170E-0090-4D32-9181-A79FBB6C1944}" srcOrd="0" destOrd="3" presId="urn:microsoft.com/office/officeart/2005/8/layout/hList2#1"/>
    <dgm:cxn modelId="{4B8F9C33-39CD-44EE-A2C2-D6143740B950}" type="presOf" srcId="{40826976-BCE3-4906-BFFD-F83E9D81AD77}" destId="{9240170E-0090-4D32-9181-A79FBB6C1944}" srcOrd="0" destOrd="0" presId="urn:microsoft.com/office/officeart/2005/8/layout/hList2#1"/>
    <dgm:cxn modelId="{52B2A9BE-2C67-4BEC-A018-7158D276CAFB}" type="presOf" srcId="{F9C7A93A-BBCF-4232-A5F8-4C6089D9A005}" destId="{AF816DA3-C1AF-495D-9534-EA80F475B366}" srcOrd="0" destOrd="0" presId="urn:microsoft.com/office/officeart/2005/8/layout/hList2#1"/>
    <dgm:cxn modelId="{4756E247-032F-46B2-8F49-E5AA9AF1A19F}" type="presOf" srcId="{5849885C-BBFE-49AE-8B0B-EBFEBD722C9D}" destId="{379B7A71-1441-4C33-A209-FAB0C3A661E6}" srcOrd="0" destOrd="0" presId="urn:microsoft.com/office/officeart/2005/8/layout/hList2#1"/>
    <dgm:cxn modelId="{1EEE68D7-50ED-4C67-B846-F9B76EBB9C17}" type="presOf" srcId="{D985932A-6A3A-46C6-A32D-104FE8C76FB9}" destId="{E755A9CA-17FC-494F-8ECA-F81CC9CA5B91}" srcOrd="0" destOrd="1" presId="urn:microsoft.com/office/officeart/2005/8/layout/hList2#1"/>
    <dgm:cxn modelId="{B3550EB9-299D-4BB8-A3DC-786F63035987}" type="presOf" srcId="{6B165B53-AE6D-4537-BFFC-C331D0FC7E89}" destId="{E755A9CA-17FC-494F-8ECA-F81CC9CA5B91}" srcOrd="0" destOrd="0" presId="urn:microsoft.com/office/officeart/2005/8/layout/hList2#1"/>
    <dgm:cxn modelId="{F9B3A3C7-6976-4E5B-8966-439661E6A459}" type="presOf" srcId="{FD0E1D36-07EB-49EE-A7ED-AAA6A6E449C2}" destId="{E755A9CA-17FC-494F-8ECA-F81CC9CA5B91}" srcOrd="0" destOrd="2" presId="urn:microsoft.com/office/officeart/2005/8/layout/hList2#1"/>
    <dgm:cxn modelId="{04BCED21-61B4-4D58-95D3-1ACFC42423CB}" type="presOf" srcId="{C1FDE245-955C-456B-A6B5-B4E9C807231A}" destId="{E755A9CA-17FC-494F-8ECA-F81CC9CA5B91}" srcOrd="0" destOrd="6" presId="urn:microsoft.com/office/officeart/2005/8/layout/hList2#1"/>
    <dgm:cxn modelId="{6C09653A-B5DD-4EF4-80A6-2B0A53E72CF9}" srcId="{F9C7A93A-BBCF-4232-A5F8-4C6089D9A005}" destId="{9365E2A5-D517-4475-85D5-6D504A92D742}" srcOrd="10" destOrd="0" parTransId="{493551E1-C4A0-4A6D-8955-3F952EACDDF1}" sibTransId="{8970CE51-BD13-4B83-A64C-A07B35BBD700}"/>
    <dgm:cxn modelId="{BE13CBD5-3111-48F2-84EF-BC29B4C8AB15}" srcId="{F9C7A93A-BBCF-4232-A5F8-4C6089D9A005}" destId="{C6B95934-660B-4BC5-A54F-33B182CCB0D9}" srcOrd="2" destOrd="0" parTransId="{AF01FDB0-9201-4D78-A955-8737C0022D37}" sibTransId="{F7B5DB31-D913-4C3A-B8B5-28E7509BBA61}"/>
    <dgm:cxn modelId="{2FBA5FB6-E625-45D3-BD83-74B70DEA809F}" type="presOf" srcId="{E197C1B5-863D-4DB3-AAB0-73DD4D9FEA91}" destId="{7B265EB4-C8A6-4232-82FC-DD44F5F0681D}" srcOrd="0" destOrd="0" presId="urn:microsoft.com/office/officeart/2005/8/layout/hList2#1"/>
    <dgm:cxn modelId="{589C2458-8F12-4E54-8DAB-CC51BFD7BA7F}" type="presOf" srcId="{F39A8765-EA0F-4940-85D9-CF1C420C8066}" destId="{9240170E-0090-4D32-9181-A79FBB6C1944}" srcOrd="0" destOrd="6" presId="urn:microsoft.com/office/officeart/2005/8/layout/hList2#1"/>
    <dgm:cxn modelId="{06D5774D-9EF8-45F6-AF88-DB9E0A6A00D3}" srcId="{E197C1B5-863D-4DB3-AAB0-73DD4D9FEA91}" destId="{5849885C-BBFE-49AE-8B0B-EBFEBD722C9D}" srcOrd="0" destOrd="0" parTransId="{E8703C0B-A788-4D71-AB34-361786D7A438}" sibTransId="{DA52F799-993B-45A3-8CA6-2FBE8B202E3C}"/>
    <dgm:cxn modelId="{C2F654CB-B336-4E38-9648-81F17C728896}" type="presOf" srcId="{81974245-6150-4642-973F-94A503A4E77B}" destId="{9240170E-0090-4D32-9181-A79FBB6C1944}" srcOrd="0" destOrd="1" presId="urn:microsoft.com/office/officeart/2005/8/layout/hList2#1"/>
    <dgm:cxn modelId="{29DC8539-5D21-4459-B63C-7C096CFA2E23}" srcId="{AB3E7810-ADFA-45B9-9294-C7AC9354CF1B}" destId="{4A5FDE26-1E86-46A6-8EDE-E708852E3CB6}" srcOrd="3" destOrd="0" parTransId="{8F292983-9A63-4546-8E30-314F87FC458F}" sibTransId="{484AA846-9092-4FD1-9E20-67209D050F83}"/>
    <dgm:cxn modelId="{0B217521-E0AA-4A10-9CD6-D42E2DBC7C99}" type="presOf" srcId="{B7F02AF1-3839-4F2C-92A8-AB856E31493F}" destId="{9240170E-0090-4D32-9181-A79FBB6C1944}" srcOrd="0" destOrd="7" presId="urn:microsoft.com/office/officeart/2005/8/layout/hList2#1"/>
    <dgm:cxn modelId="{A256E2B4-ACF9-4C07-9C61-CDC14D690384}" srcId="{F9C7A93A-BBCF-4232-A5F8-4C6089D9A005}" destId="{4331554D-1D5D-4A99-AA32-589E0A90FE1E}" srcOrd="5" destOrd="0" parTransId="{D59BD120-666A-4ADD-BD25-8F84644FBE96}" sibTransId="{A4B009F4-1E92-4E3C-805D-8E1318ECF8E3}"/>
    <dgm:cxn modelId="{E5902F9F-1382-4F6A-8579-26C505F17BE6}" type="presOf" srcId="{C8BBFCD4-3E73-4825-B35D-18209DABEDCC}" destId="{9240170E-0090-4D32-9181-A79FBB6C1944}" srcOrd="0" destOrd="4" presId="urn:microsoft.com/office/officeart/2005/8/layout/hList2#1"/>
    <dgm:cxn modelId="{10464F0C-D33F-4254-98BE-FB887BB02917}" srcId="{AB3E7810-ADFA-45B9-9294-C7AC9354CF1B}" destId="{D985932A-6A3A-46C6-A32D-104FE8C76FB9}" srcOrd="1" destOrd="0" parTransId="{D939629C-DBD5-4734-8D14-BDC4AC6FEBE8}" sibTransId="{1C43BBAD-DA82-45FB-A2F7-E17D65939BA8}"/>
    <dgm:cxn modelId="{D5422211-FFF6-4403-A47F-42EB0CC558A1}" type="presOf" srcId="{4331554D-1D5D-4A99-AA32-589E0A90FE1E}" destId="{9240170E-0090-4D32-9181-A79FBB6C1944}" srcOrd="0" destOrd="5" presId="urn:microsoft.com/office/officeart/2005/8/layout/hList2#1"/>
    <dgm:cxn modelId="{6D494864-CA3C-4AC8-AA34-1A49A0D6B883}" type="presOf" srcId="{64664181-CC36-4852-B6A5-613665320085}" destId="{379B7A71-1441-4C33-A209-FAB0C3A661E6}" srcOrd="0" destOrd="1" presId="urn:microsoft.com/office/officeart/2005/8/layout/hList2#1"/>
    <dgm:cxn modelId="{8FD35530-42DF-4707-86E8-27E590903E82}" srcId="{E197C1B5-863D-4DB3-AAB0-73DD4D9FEA91}" destId="{65BA9D49-B4F3-4628-B722-594C15316550}" srcOrd="2" destOrd="0" parTransId="{36DAE6E9-6AD6-4986-BF74-D005642421CB}" sibTransId="{AA776923-F4D1-4AC8-8EDD-024866B6576C}"/>
    <dgm:cxn modelId="{28E6B2E8-F32A-4AD1-AAE6-4F7DFB8BF18F}" srcId="{F9C7A93A-BBCF-4232-A5F8-4C6089D9A005}" destId="{B7F02AF1-3839-4F2C-92A8-AB856E31493F}" srcOrd="7" destOrd="0" parTransId="{30232380-F523-46BB-A99D-DDA819EFA982}" sibTransId="{C9F507D3-EFE1-4A5F-9816-94644CAC3A64}"/>
    <dgm:cxn modelId="{45E38DB2-ABA7-4A0A-81A1-6C03CC35BCD5}" type="presOf" srcId="{E15EBFD4-02AE-49B4-B216-05D70295942F}" destId="{E755A9CA-17FC-494F-8ECA-F81CC9CA5B91}" srcOrd="0" destOrd="5" presId="urn:microsoft.com/office/officeart/2005/8/layout/hList2#1"/>
    <dgm:cxn modelId="{09C17421-22C1-4A23-A811-2A4A667FB5F9}" srcId="{F9C7A93A-BBCF-4232-A5F8-4C6089D9A005}" destId="{F39A8765-EA0F-4940-85D9-CF1C420C8066}" srcOrd="6" destOrd="0" parTransId="{519692EC-DAF6-4A42-A04F-0ACC06B58366}" sibTransId="{802810DF-2866-4034-B2EA-4BCC2B3EAA15}"/>
    <dgm:cxn modelId="{456E4622-2EC1-4F9F-B87B-89A748073CFF}" type="presOf" srcId="{922A8CA7-CB6F-4E25-A377-E23A18447CEF}" destId="{9240170E-0090-4D32-9181-A79FBB6C1944}" srcOrd="0" destOrd="8" presId="urn:microsoft.com/office/officeart/2005/8/layout/hList2#1"/>
    <dgm:cxn modelId="{447242A3-BC1B-4915-8FB8-6629B7105382}" type="presOf" srcId="{EB85D926-21AD-4992-AA09-E775CA6868E8}" destId="{9240170E-0090-4D32-9181-A79FBB6C1944}" srcOrd="0" destOrd="9" presId="urn:microsoft.com/office/officeart/2005/8/layout/hList2#1"/>
    <dgm:cxn modelId="{D717F169-9C31-4F47-A373-061CEEE2AC36}" type="presOf" srcId="{95B50E13-1D6F-4867-B439-937B39481F39}" destId="{379B7A71-1441-4C33-A209-FAB0C3A661E6}" srcOrd="0" destOrd="3" presId="urn:microsoft.com/office/officeart/2005/8/layout/hList2#1"/>
    <dgm:cxn modelId="{9774BFAD-F0A1-48A9-8A40-494417A742DC}" type="presOf" srcId="{9A27D0CD-94B3-4DD4-B824-28B75432B551}" destId="{E755A9CA-17FC-494F-8ECA-F81CC9CA5B91}" srcOrd="0" destOrd="4" presId="urn:microsoft.com/office/officeart/2005/8/layout/hList2#1"/>
    <dgm:cxn modelId="{959E5E4B-3542-4FB5-B210-13EF5D8176F1}" srcId="{BD288262-838C-48D1-B9A1-455204C47915}" destId="{AB3E7810-ADFA-45B9-9294-C7AC9354CF1B}" srcOrd="2" destOrd="0" parTransId="{696CB39D-BA87-4807-8F7E-D0DBE2212971}" sibTransId="{22CBF9A2-F3C3-44D5-9B47-33531D510194}"/>
    <dgm:cxn modelId="{E3831F23-8274-4C5D-8F17-991CDF1F3CCB}" srcId="{F9C7A93A-BBCF-4232-A5F8-4C6089D9A005}" destId="{40826976-BCE3-4906-BFFD-F83E9D81AD77}" srcOrd="0" destOrd="0" parTransId="{49782D96-DFD9-4C37-A689-FA384C477E9D}" sibTransId="{45A6A74A-76D4-438E-AAFA-E37C34E8E52B}"/>
    <dgm:cxn modelId="{74ADE04F-A0D7-4E31-968E-065352D5A816}" srcId="{BD288262-838C-48D1-B9A1-455204C47915}" destId="{E197C1B5-863D-4DB3-AAB0-73DD4D9FEA91}" srcOrd="1" destOrd="0" parTransId="{7F3E7F26-DE9D-449A-BE22-80A4B96F26EC}" sibTransId="{F70606BA-B772-48EF-8014-59ECAA91B0DF}"/>
    <dgm:cxn modelId="{37630614-A752-407A-874E-D65AB937341D}" srcId="{F9C7A93A-BBCF-4232-A5F8-4C6089D9A005}" destId="{81974245-6150-4642-973F-94A503A4E77B}" srcOrd="1" destOrd="0" parTransId="{5B16D416-34B1-47B5-B7CA-D5518B658F93}" sibTransId="{476E3D58-0509-4227-9668-54CEFDA1674E}"/>
    <dgm:cxn modelId="{1B93B237-29AE-4691-9419-EA31342BD66F}" srcId="{F9C7A93A-BBCF-4232-A5F8-4C6089D9A005}" destId="{922A8CA7-CB6F-4E25-A377-E23A18447CEF}" srcOrd="8" destOrd="0" parTransId="{F766E53A-BE18-48B0-AE73-0A65FD201C75}" sibTransId="{7B261925-19CE-4110-9901-3F4C1731DFD6}"/>
    <dgm:cxn modelId="{288A55BD-C66B-4A0A-9686-7CE359E8DB58}" srcId="{E197C1B5-863D-4DB3-AAB0-73DD4D9FEA91}" destId="{95B50E13-1D6F-4867-B439-937B39481F39}" srcOrd="3" destOrd="0" parTransId="{350E8031-90C9-4BD7-8145-8CA7975E4C94}" sibTransId="{4FC2375E-214D-47FE-8D7A-03B3DF4144B3}"/>
    <dgm:cxn modelId="{8FEEBE51-BBC6-43D7-8E24-819BFB89D27E}" type="presOf" srcId="{C6B95934-660B-4BC5-A54F-33B182CCB0D9}" destId="{9240170E-0090-4D32-9181-A79FBB6C1944}" srcOrd="0" destOrd="2" presId="urn:microsoft.com/office/officeart/2005/8/layout/hList2#1"/>
    <dgm:cxn modelId="{920A6A82-224C-467C-BE8D-BA744F040EFB}" srcId="{F9C7A93A-BBCF-4232-A5F8-4C6089D9A005}" destId="{EB85D926-21AD-4992-AA09-E775CA6868E8}" srcOrd="9" destOrd="0" parTransId="{8E977AB2-AC2F-45A3-8D8B-7A9092D3BC72}" sibTransId="{34BF5EF8-DA7A-48BE-B8C3-6649A65B0E97}"/>
    <dgm:cxn modelId="{A54B4616-2FAA-440C-BD86-C2A7C1AE4A41}" srcId="{BD288262-838C-48D1-B9A1-455204C47915}" destId="{F9C7A93A-BBCF-4232-A5F8-4C6089D9A005}" srcOrd="0" destOrd="0" parTransId="{FFF8F974-EF60-4923-8BAF-616A7928286D}" sibTransId="{988471FA-BD70-4D01-A1C3-78A95A0F5E76}"/>
    <dgm:cxn modelId="{216A8EE4-C4F0-4552-AD01-CC26B9F93A6E}" type="presOf" srcId="{AB3E7810-ADFA-45B9-9294-C7AC9354CF1B}" destId="{84440486-221B-46CD-8439-3074BE790135}" srcOrd="0" destOrd="0" presId="urn:microsoft.com/office/officeart/2005/8/layout/hList2#1"/>
    <dgm:cxn modelId="{F8BFBABC-1458-487E-827E-C5FC4103A10D}" srcId="{AB3E7810-ADFA-45B9-9294-C7AC9354CF1B}" destId="{9A27D0CD-94B3-4DD4-B824-28B75432B551}" srcOrd="4" destOrd="0" parTransId="{197215C2-CF73-49CA-9989-B7D509A8C512}" sibTransId="{61F715D5-214F-42B4-958C-A06D027CCADF}"/>
    <dgm:cxn modelId="{E8E1E300-B7BF-41C7-9029-5D2CE5611A61}" type="presOf" srcId="{BD288262-838C-48D1-B9A1-455204C47915}" destId="{A9DC04C3-9508-43BD-A46B-3674FAB0216F}" srcOrd="0" destOrd="0" presId="urn:microsoft.com/office/officeart/2005/8/layout/hList2#1"/>
    <dgm:cxn modelId="{14022D98-B923-4DAC-B598-4E04DF4F1A45}" srcId="{AB3E7810-ADFA-45B9-9294-C7AC9354CF1B}" destId="{6B165B53-AE6D-4537-BFFC-C331D0FC7E89}" srcOrd="0" destOrd="0" parTransId="{3CC6782D-46E0-420A-97D3-79321E6320B4}" sibTransId="{B7DD70C6-A8AA-422F-B12E-AB301276CEE5}"/>
    <dgm:cxn modelId="{82E694A6-1A01-46C2-A804-A39823C5B46C}" type="presParOf" srcId="{A9DC04C3-9508-43BD-A46B-3674FAB0216F}" destId="{F4B7E1F7-FEDD-4714-83D6-B1490669E431}" srcOrd="0" destOrd="0" presId="urn:microsoft.com/office/officeart/2005/8/layout/hList2#1"/>
    <dgm:cxn modelId="{743D85DC-230D-4611-B7F6-09366220FAB9}" type="presParOf" srcId="{F4B7E1F7-FEDD-4714-83D6-B1490669E431}" destId="{A64B32BA-D185-4D53-BD7D-994C2A1FEF27}" srcOrd="0" destOrd="0" presId="urn:microsoft.com/office/officeart/2005/8/layout/hList2#1"/>
    <dgm:cxn modelId="{446E9577-0F95-42D7-A93B-DD668F9E8185}" type="presParOf" srcId="{F4B7E1F7-FEDD-4714-83D6-B1490669E431}" destId="{9240170E-0090-4D32-9181-A79FBB6C1944}" srcOrd="1" destOrd="0" presId="urn:microsoft.com/office/officeart/2005/8/layout/hList2#1"/>
    <dgm:cxn modelId="{EFBB7592-3C4A-4E3E-A2A5-E0735F8CCECC}" type="presParOf" srcId="{F4B7E1F7-FEDD-4714-83D6-B1490669E431}" destId="{AF816DA3-C1AF-495D-9534-EA80F475B366}" srcOrd="2" destOrd="0" presId="urn:microsoft.com/office/officeart/2005/8/layout/hList2#1"/>
    <dgm:cxn modelId="{270980B6-078F-4B59-824D-81EB2B83B994}" type="presParOf" srcId="{A9DC04C3-9508-43BD-A46B-3674FAB0216F}" destId="{3A79F9EE-311A-4FAD-9369-D7D7C86F2B24}" srcOrd="1" destOrd="0" presId="urn:microsoft.com/office/officeart/2005/8/layout/hList2#1"/>
    <dgm:cxn modelId="{E863EE5E-EE02-4C2A-A912-65098CD50534}" type="presParOf" srcId="{A9DC04C3-9508-43BD-A46B-3674FAB0216F}" destId="{987FA9BB-7112-47DF-9F85-92ACF0031F6B}" srcOrd="2" destOrd="0" presId="urn:microsoft.com/office/officeart/2005/8/layout/hList2#1"/>
    <dgm:cxn modelId="{287036A7-DF6D-4815-BE13-7F7333C4E54F}" type="presParOf" srcId="{987FA9BB-7112-47DF-9F85-92ACF0031F6B}" destId="{93506092-F1F1-45E7-A8F0-104116885BEA}" srcOrd="0" destOrd="0" presId="urn:microsoft.com/office/officeart/2005/8/layout/hList2#1"/>
    <dgm:cxn modelId="{67DE08F5-2FBD-4458-836B-055176CB08C2}" type="presParOf" srcId="{987FA9BB-7112-47DF-9F85-92ACF0031F6B}" destId="{379B7A71-1441-4C33-A209-FAB0C3A661E6}" srcOrd="1" destOrd="0" presId="urn:microsoft.com/office/officeart/2005/8/layout/hList2#1"/>
    <dgm:cxn modelId="{DFBF7581-4994-4C26-9921-67A17F74F6A4}" type="presParOf" srcId="{987FA9BB-7112-47DF-9F85-92ACF0031F6B}" destId="{7B265EB4-C8A6-4232-82FC-DD44F5F0681D}" srcOrd="2" destOrd="0" presId="urn:microsoft.com/office/officeart/2005/8/layout/hList2#1"/>
    <dgm:cxn modelId="{372972E9-0B73-4E22-AA17-8CC09F19C231}" type="presParOf" srcId="{A9DC04C3-9508-43BD-A46B-3674FAB0216F}" destId="{A3027B3A-EE61-439D-8670-0CCE2D58353C}" srcOrd="3" destOrd="0" presId="urn:microsoft.com/office/officeart/2005/8/layout/hList2#1"/>
    <dgm:cxn modelId="{7CDE19D8-F795-49AC-A132-97677A15CFE7}" type="presParOf" srcId="{A9DC04C3-9508-43BD-A46B-3674FAB0216F}" destId="{044A5AB6-E73D-4121-83DA-7AD78C409D79}" srcOrd="4" destOrd="0" presId="urn:microsoft.com/office/officeart/2005/8/layout/hList2#1"/>
    <dgm:cxn modelId="{AD815470-1A67-4CB8-8895-EDF140E61145}" type="presParOf" srcId="{044A5AB6-E73D-4121-83DA-7AD78C409D79}" destId="{58E6AE76-A361-4A26-8294-AB53B1C72802}" srcOrd="0" destOrd="0" presId="urn:microsoft.com/office/officeart/2005/8/layout/hList2#1"/>
    <dgm:cxn modelId="{475A0BFD-A463-462C-9F67-97E9ED016F1C}" type="presParOf" srcId="{044A5AB6-E73D-4121-83DA-7AD78C409D79}" destId="{E755A9CA-17FC-494F-8ECA-F81CC9CA5B91}" srcOrd="1" destOrd="0" presId="urn:microsoft.com/office/officeart/2005/8/layout/hList2#1"/>
    <dgm:cxn modelId="{A267DF33-B036-4186-9DAB-C2AAC9ED9855}" type="presParOf" srcId="{044A5AB6-E73D-4121-83DA-7AD78C409D79}" destId="{84440486-221B-46CD-8439-3074BE790135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6D7D700-30E1-4A33-8FB1-1E252898BF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043E43-6F72-426E-8FC0-3876164DD87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二、软件工程的三段论</a:t>
          </a:r>
          <a:endParaRPr lang="zh-CN" altLang="en-US" b="1" dirty="0">
            <a:solidFill>
              <a:schemeClr val="bg1"/>
            </a:solidFill>
          </a:endParaRPr>
        </a:p>
      </dgm:t>
    </dgm:pt>
    <dgm:pt modelId="{313F1CCC-E297-471A-A0FD-5B828C642A10}" type="par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63478AC0-E810-4C97-BC88-F4C1305D52EA}" type="sib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721D4C8B-3FA8-44F8-B97F-99607DCC0EB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3"/>
              </a:solidFill>
            </a:rPr>
            <a:t>三、软件工程的模型</a:t>
          </a:r>
          <a:endParaRPr lang="zh-CN" altLang="en-US" b="1" dirty="0">
            <a:solidFill>
              <a:schemeClr val="accent3"/>
            </a:solidFill>
          </a:endParaRPr>
        </a:p>
      </dgm:t>
    </dgm:pt>
    <dgm:pt modelId="{74BCFAE7-6E48-4D3D-BC02-CCF487F5013C}" type="par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5950C653-7F5A-4D58-92E0-402546F6411F}" type="sib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A0FC2B58-3F4A-4C92-A768-89829AB9BF2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3"/>
              </a:solidFill>
            </a:rPr>
            <a:t>四、软件工程知识体系（</a:t>
          </a:r>
          <a:r>
            <a:rPr lang="en-US" altLang="zh-CN" b="1" dirty="0" smtClean="0">
              <a:solidFill>
                <a:schemeClr val="accent3"/>
              </a:solidFill>
            </a:rPr>
            <a:t>SWEBOK</a:t>
          </a:r>
          <a:r>
            <a:rPr lang="zh-CN" altLang="en-US" b="1" dirty="0" smtClean="0">
              <a:solidFill>
                <a:schemeClr val="accent3"/>
              </a:solidFill>
            </a:rPr>
            <a:t>）</a:t>
          </a:r>
          <a:endParaRPr lang="zh-CN" altLang="en-US" b="1" dirty="0">
            <a:solidFill>
              <a:schemeClr val="accent3"/>
            </a:solidFill>
          </a:endParaRPr>
        </a:p>
      </dgm:t>
    </dgm:pt>
    <dgm:pt modelId="{ED5971F0-1FE7-41C3-866B-0180DA3EE507}" type="par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82228BDB-D239-45E4-8DE1-A5CF847BED20}" type="sib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5252732A-C582-46EF-A832-539124F1CDE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五、复用原则</a:t>
          </a:r>
          <a:endParaRPr lang="zh-CN" altLang="en-US" b="1" dirty="0">
            <a:solidFill>
              <a:schemeClr val="tx2"/>
            </a:solidFill>
          </a:endParaRPr>
        </a:p>
      </dgm:t>
    </dgm:pt>
    <dgm:pt modelId="{4EDEFB27-8C25-4DE5-9616-5B2E08FA3923}" type="par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C4C5D68B-6AAC-49F2-AF98-20AFF1B95A71}" type="sib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A4FA8600-DB52-4F1F-B012-A5A29B79060C}">
      <dgm:prSet phldrT="[文本]"/>
      <dgm:spPr/>
      <dgm:t>
        <a:bodyPr/>
        <a:lstStyle/>
        <a:p>
          <a:r>
            <a:rPr lang="zh-CN" altLang="en-US" b="1" dirty="0" smtClean="0"/>
            <a:t>六、路线图</a:t>
          </a:r>
          <a:endParaRPr lang="zh-CN" altLang="en-US" b="1" dirty="0"/>
        </a:p>
      </dgm:t>
    </dgm:pt>
    <dgm:pt modelId="{7E3C0146-8224-46B5-B153-E2ADD91FFF20}" type="par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F61A0585-65BA-4BB6-A75F-049CBA3D73A6}" type="sib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A5A77305-2F67-463F-9772-6F0E9D84FA1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3"/>
              </a:solidFill>
            </a:rPr>
            <a:t>一、软件工程概述</a:t>
          </a:r>
          <a:endParaRPr lang="zh-CN" altLang="en-US" b="1" dirty="0">
            <a:solidFill>
              <a:schemeClr val="accent3"/>
            </a:solidFill>
          </a:endParaRPr>
        </a:p>
      </dgm:t>
    </dgm:pt>
    <dgm:pt modelId="{710333E1-98A5-4F3B-9AE2-AFDBF5D9B4C1}" type="sib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3243D130-E59F-4648-920D-15D4019BC65D}" type="par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76AFC73C-40A8-48B8-B2AF-B25B76A153B4}" type="pres">
      <dgm:prSet presAssocID="{56D7D700-30E1-4A33-8FB1-1E252898BF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301F07-D4FD-4660-83D0-A70523742F3E}" type="pres">
      <dgm:prSet presAssocID="{A5A77305-2F67-463F-9772-6F0E9D84FA15}" presName="parentLin" presStyleCnt="0"/>
      <dgm:spPr/>
    </dgm:pt>
    <dgm:pt modelId="{F0466BE3-D27F-4352-87DE-E8D6FCC1D796}" type="pres">
      <dgm:prSet presAssocID="{A5A77305-2F67-463F-9772-6F0E9D84FA15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132ACAA-69D8-452F-980A-9801CD6B9A65}" type="pres">
      <dgm:prSet presAssocID="{A5A77305-2F67-463F-9772-6F0E9D84FA1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AC6DA-DB3E-4555-8767-531B04C6D9F8}" type="pres">
      <dgm:prSet presAssocID="{A5A77305-2F67-463F-9772-6F0E9D84FA15}" presName="negativeSpace" presStyleCnt="0"/>
      <dgm:spPr/>
    </dgm:pt>
    <dgm:pt modelId="{D2D97DBE-5873-4F0C-A2CA-F62301A0C469}" type="pres">
      <dgm:prSet presAssocID="{A5A77305-2F67-463F-9772-6F0E9D84FA15}" presName="childText" presStyleLbl="conFgAcc1" presStyleIdx="0" presStyleCnt="6">
        <dgm:presLayoutVars>
          <dgm:bulletEnabled val="1"/>
        </dgm:presLayoutVars>
      </dgm:prSet>
      <dgm:spPr/>
    </dgm:pt>
    <dgm:pt modelId="{38E719EC-7134-4B6C-A3B8-5CFECC4358A2}" type="pres">
      <dgm:prSet presAssocID="{710333E1-98A5-4F3B-9AE2-AFDBF5D9B4C1}" presName="spaceBetweenRectangles" presStyleCnt="0"/>
      <dgm:spPr/>
    </dgm:pt>
    <dgm:pt modelId="{92DADB75-5270-443C-9C27-264810D1FCD2}" type="pres">
      <dgm:prSet presAssocID="{5F043E43-6F72-426E-8FC0-3876164DD871}" presName="parentLin" presStyleCnt="0"/>
      <dgm:spPr/>
    </dgm:pt>
    <dgm:pt modelId="{8968F3E1-F5A5-4CB3-8E89-E43F76312E87}" type="pres">
      <dgm:prSet presAssocID="{5F043E43-6F72-426E-8FC0-3876164DD87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C58159D-52E8-4F3E-B205-BEFD22C94B5F}" type="pres">
      <dgm:prSet presAssocID="{5F043E43-6F72-426E-8FC0-3876164DD87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1F611B-5A72-4292-A6A5-01325118EE85}" type="pres">
      <dgm:prSet presAssocID="{5F043E43-6F72-426E-8FC0-3876164DD871}" presName="negativeSpace" presStyleCnt="0"/>
      <dgm:spPr/>
    </dgm:pt>
    <dgm:pt modelId="{DDEC8CC2-D283-4919-80A7-94BB195B713F}" type="pres">
      <dgm:prSet presAssocID="{5F043E43-6F72-426E-8FC0-3876164DD871}" presName="childText" presStyleLbl="conFgAcc1" presStyleIdx="1" presStyleCnt="6">
        <dgm:presLayoutVars>
          <dgm:bulletEnabled val="1"/>
        </dgm:presLayoutVars>
      </dgm:prSet>
      <dgm:spPr/>
    </dgm:pt>
    <dgm:pt modelId="{A15832BD-7FAF-44A5-8CB7-F9CA5F47211A}" type="pres">
      <dgm:prSet presAssocID="{63478AC0-E810-4C97-BC88-F4C1305D52EA}" presName="spaceBetweenRectangles" presStyleCnt="0"/>
      <dgm:spPr/>
    </dgm:pt>
    <dgm:pt modelId="{ABD5CE5F-05A1-42D4-9638-31F84BCAB3EF}" type="pres">
      <dgm:prSet presAssocID="{721D4C8B-3FA8-44F8-B97F-99607DCC0EBA}" presName="parentLin" presStyleCnt="0"/>
      <dgm:spPr/>
    </dgm:pt>
    <dgm:pt modelId="{22EEA718-7247-45C2-9D32-B07B9FE1A61A}" type="pres">
      <dgm:prSet presAssocID="{721D4C8B-3FA8-44F8-B97F-99607DCC0EB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6CF08469-88FF-467C-B11E-860CA1877159}" type="pres">
      <dgm:prSet presAssocID="{721D4C8B-3FA8-44F8-B97F-99607DCC0EB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7249C-2729-43E6-85CE-F90F33182199}" type="pres">
      <dgm:prSet presAssocID="{721D4C8B-3FA8-44F8-B97F-99607DCC0EBA}" presName="negativeSpace" presStyleCnt="0"/>
      <dgm:spPr/>
    </dgm:pt>
    <dgm:pt modelId="{B20D8E0C-0AA8-4F57-BF8B-1AC05EE0F61D}" type="pres">
      <dgm:prSet presAssocID="{721D4C8B-3FA8-44F8-B97F-99607DCC0EBA}" presName="childText" presStyleLbl="conFgAcc1" presStyleIdx="2" presStyleCnt="6">
        <dgm:presLayoutVars>
          <dgm:bulletEnabled val="1"/>
        </dgm:presLayoutVars>
      </dgm:prSet>
      <dgm:spPr/>
    </dgm:pt>
    <dgm:pt modelId="{709E0A5E-BFD3-4A68-9797-47023C4C192C}" type="pres">
      <dgm:prSet presAssocID="{5950C653-7F5A-4D58-92E0-402546F6411F}" presName="spaceBetweenRectangles" presStyleCnt="0"/>
      <dgm:spPr/>
    </dgm:pt>
    <dgm:pt modelId="{BC820FC3-8239-44F8-9BEB-2FD3693E0E86}" type="pres">
      <dgm:prSet presAssocID="{A0FC2B58-3F4A-4C92-A768-89829AB9BF29}" presName="parentLin" presStyleCnt="0"/>
      <dgm:spPr/>
    </dgm:pt>
    <dgm:pt modelId="{791C26A8-8F10-481A-A155-4FF149DDCC43}" type="pres">
      <dgm:prSet presAssocID="{A0FC2B58-3F4A-4C92-A768-89829AB9BF29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30818459-0BCB-4B7F-923B-DCC044A5A2C6}" type="pres">
      <dgm:prSet presAssocID="{A0FC2B58-3F4A-4C92-A768-89829AB9BF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3FE76-B587-4C7E-A25C-CAD2500563E8}" type="pres">
      <dgm:prSet presAssocID="{A0FC2B58-3F4A-4C92-A768-89829AB9BF29}" presName="negativeSpace" presStyleCnt="0"/>
      <dgm:spPr/>
    </dgm:pt>
    <dgm:pt modelId="{A8B49D87-17E8-47C7-B444-1D2864AEF8E3}" type="pres">
      <dgm:prSet presAssocID="{A0FC2B58-3F4A-4C92-A768-89829AB9BF29}" presName="childText" presStyleLbl="conFgAcc1" presStyleIdx="3" presStyleCnt="6">
        <dgm:presLayoutVars>
          <dgm:bulletEnabled val="1"/>
        </dgm:presLayoutVars>
      </dgm:prSet>
      <dgm:spPr/>
    </dgm:pt>
    <dgm:pt modelId="{52D0AC0E-4DA1-4D29-AC44-59C5C9297825}" type="pres">
      <dgm:prSet presAssocID="{82228BDB-D239-45E4-8DE1-A5CF847BED20}" presName="spaceBetweenRectangles" presStyleCnt="0"/>
      <dgm:spPr/>
    </dgm:pt>
    <dgm:pt modelId="{BD0EA134-B9DB-43E5-A449-8968941CB3F5}" type="pres">
      <dgm:prSet presAssocID="{5252732A-C582-46EF-A832-539124F1CDEA}" presName="parentLin" presStyleCnt="0"/>
      <dgm:spPr/>
    </dgm:pt>
    <dgm:pt modelId="{55ED3036-A2DC-4539-BDC6-1D581409F991}" type="pres">
      <dgm:prSet presAssocID="{5252732A-C582-46EF-A832-539124F1CDEA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4342EA2-CBA5-443E-9521-3B1DFC93F759}" type="pres">
      <dgm:prSet presAssocID="{5252732A-C582-46EF-A832-539124F1CDE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C2380-21D8-423C-8F3C-2A130DA4E710}" type="pres">
      <dgm:prSet presAssocID="{5252732A-C582-46EF-A832-539124F1CDEA}" presName="negativeSpace" presStyleCnt="0"/>
      <dgm:spPr/>
    </dgm:pt>
    <dgm:pt modelId="{41477110-0C93-46D2-8A6A-4EF7990EE6C8}" type="pres">
      <dgm:prSet presAssocID="{5252732A-C582-46EF-A832-539124F1CDEA}" presName="childText" presStyleLbl="conFgAcc1" presStyleIdx="4" presStyleCnt="6">
        <dgm:presLayoutVars>
          <dgm:bulletEnabled val="1"/>
        </dgm:presLayoutVars>
      </dgm:prSet>
      <dgm:spPr/>
    </dgm:pt>
    <dgm:pt modelId="{07EF2697-9469-49F1-BFD9-8960A94DDEF0}" type="pres">
      <dgm:prSet presAssocID="{C4C5D68B-6AAC-49F2-AF98-20AFF1B95A71}" presName="spaceBetweenRectangles" presStyleCnt="0"/>
      <dgm:spPr/>
    </dgm:pt>
    <dgm:pt modelId="{D6642DF5-C433-44AD-BBBD-1F07D11DC2A7}" type="pres">
      <dgm:prSet presAssocID="{A4FA8600-DB52-4F1F-B012-A5A29B79060C}" presName="parentLin" presStyleCnt="0"/>
      <dgm:spPr/>
    </dgm:pt>
    <dgm:pt modelId="{D50AFEFE-9B40-42D0-AA63-F4285F0FF163}" type="pres">
      <dgm:prSet presAssocID="{A4FA8600-DB52-4F1F-B012-A5A29B79060C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E6181563-72ED-408C-B285-6874FC5CE9F5}" type="pres">
      <dgm:prSet presAssocID="{A4FA8600-DB52-4F1F-B012-A5A29B79060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7FC58D-FFAF-4F6A-95CF-768B5CFB4C54}" type="pres">
      <dgm:prSet presAssocID="{A4FA8600-DB52-4F1F-B012-A5A29B79060C}" presName="negativeSpace" presStyleCnt="0"/>
      <dgm:spPr/>
    </dgm:pt>
    <dgm:pt modelId="{1F8913DA-72AD-4001-BD15-2ADBA46DD060}" type="pres">
      <dgm:prSet presAssocID="{A4FA8600-DB52-4F1F-B012-A5A29B79060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78472E2-97D7-4911-89D6-35B6D21E82FC}" srcId="{56D7D700-30E1-4A33-8FB1-1E252898BF6E}" destId="{A5A77305-2F67-463F-9772-6F0E9D84FA15}" srcOrd="0" destOrd="0" parTransId="{3243D130-E59F-4648-920D-15D4019BC65D}" sibTransId="{710333E1-98A5-4F3B-9AE2-AFDBF5D9B4C1}"/>
    <dgm:cxn modelId="{1995D633-F9E7-49A2-89D4-58B1655677AF}" srcId="{56D7D700-30E1-4A33-8FB1-1E252898BF6E}" destId="{A0FC2B58-3F4A-4C92-A768-89829AB9BF29}" srcOrd="3" destOrd="0" parTransId="{ED5971F0-1FE7-41C3-866B-0180DA3EE507}" sibTransId="{82228BDB-D239-45E4-8DE1-A5CF847BED20}"/>
    <dgm:cxn modelId="{55832CB0-CBCF-4DC5-90BD-C3C1A529DFF9}" srcId="{56D7D700-30E1-4A33-8FB1-1E252898BF6E}" destId="{5252732A-C582-46EF-A832-539124F1CDEA}" srcOrd="4" destOrd="0" parTransId="{4EDEFB27-8C25-4DE5-9616-5B2E08FA3923}" sibTransId="{C4C5D68B-6AAC-49F2-AF98-20AFF1B95A71}"/>
    <dgm:cxn modelId="{44AED173-E0FC-4DF3-9ACF-F67B31CD1C7D}" type="presOf" srcId="{721D4C8B-3FA8-44F8-B97F-99607DCC0EBA}" destId="{6CF08469-88FF-467C-B11E-860CA1877159}" srcOrd="1" destOrd="0" presId="urn:microsoft.com/office/officeart/2005/8/layout/list1"/>
    <dgm:cxn modelId="{AEF6F78E-AAF9-4939-A8F3-508655E306F7}" type="presOf" srcId="{A0FC2B58-3F4A-4C92-A768-89829AB9BF29}" destId="{791C26A8-8F10-481A-A155-4FF149DDCC43}" srcOrd="0" destOrd="0" presId="urn:microsoft.com/office/officeart/2005/8/layout/list1"/>
    <dgm:cxn modelId="{0BB73B7B-4AE8-49EA-A3CA-429F4FDC440A}" type="presOf" srcId="{A4FA8600-DB52-4F1F-B012-A5A29B79060C}" destId="{E6181563-72ED-408C-B285-6874FC5CE9F5}" srcOrd="1" destOrd="0" presId="urn:microsoft.com/office/officeart/2005/8/layout/list1"/>
    <dgm:cxn modelId="{766B94C3-D864-4621-8540-E51E48501833}" type="presOf" srcId="{A0FC2B58-3F4A-4C92-A768-89829AB9BF29}" destId="{30818459-0BCB-4B7F-923B-DCC044A5A2C6}" srcOrd="1" destOrd="0" presId="urn:microsoft.com/office/officeart/2005/8/layout/list1"/>
    <dgm:cxn modelId="{03645EC2-E095-49D6-AA38-CA014ADEB285}" srcId="{56D7D700-30E1-4A33-8FB1-1E252898BF6E}" destId="{A4FA8600-DB52-4F1F-B012-A5A29B79060C}" srcOrd="5" destOrd="0" parTransId="{7E3C0146-8224-46B5-B153-E2ADD91FFF20}" sibTransId="{F61A0585-65BA-4BB6-A75F-049CBA3D73A6}"/>
    <dgm:cxn modelId="{8AC4E384-F96A-4E24-8A9A-8EF10ADE0AE1}" type="presOf" srcId="{56D7D700-30E1-4A33-8FB1-1E252898BF6E}" destId="{76AFC73C-40A8-48B8-B2AF-B25B76A153B4}" srcOrd="0" destOrd="0" presId="urn:microsoft.com/office/officeart/2005/8/layout/list1"/>
    <dgm:cxn modelId="{26EB44A1-FF4E-4B35-99E2-7FEA4EE2ABC9}" type="presOf" srcId="{5252732A-C582-46EF-A832-539124F1CDEA}" destId="{14342EA2-CBA5-443E-9521-3B1DFC93F759}" srcOrd="1" destOrd="0" presId="urn:microsoft.com/office/officeart/2005/8/layout/list1"/>
    <dgm:cxn modelId="{CAD75583-7701-4460-ACC7-249B7651F078}" type="presOf" srcId="{5F043E43-6F72-426E-8FC0-3876164DD871}" destId="{2C58159D-52E8-4F3E-B205-BEFD22C94B5F}" srcOrd="1" destOrd="0" presId="urn:microsoft.com/office/officeart/2005/8/layout/list1"/>
    <dgm:cxn modelId="{ED5F80EE-1B47-4AF5-896C-172F6D17EEB1}" type="presOf" srcId="{721D4C8B-3FA8-44F8-B97F-99607DCC0EBA}" destId="{22EEA718-7247-45C2-9D32-B07B9FE1A61A}" srcOrd="0" destOrd="0" presId="urn:microsoft.com/office/officeart/2005/8/layout/list1"/>
    <dgm:cxn modelId="{81B70FA5-BADE-498D-850A-113D6B1908CF}" type="presOf" srcId="{A4FA8600-DB52-4F1F-B012-A5A29B79060C}" destId="{D50AFEFE-9B40-42D0-AA63-F4285F0FF163}" srcOrd="0" destOrd="0" presId="urn:microsoft.com/office/officeart/2005/8/layout/list1"/>
    <dgm:cxn modelId="{ED6FFFC9-7C8C-4CE9-898E-1C53C043BEB2}" type="presOf" srcId="{5F043E43-6F72-426E-8FC0-3876164DD871}" destId="{8968F3E1-F5A5-4CB3-8E89-E43F76312E87}" srcOrd="0" destOrd="0" presId="urn:microsoft.com/office/officeart/2005/8/layout/list1"/>
    <dgm:cxn modelId="{6CE90D33-E49F-4CED-BB39-46A70CE46A41}" type="presOf" srcId="{5252732A-C582-46EF-A832-539124F1CDEA}" destId="{55ED3036-A2DC-4539-BDC6-1D581409F991}" srcOrd="0" destOrd="0" presId="urn:microsoft.com/office/officeart/2005/8/layout/list1"/>
    <dgm:cxn modelId="{3A513F35-6F13-4CCA-8231-9D3F3D27FFC6}" srcId="{56D7D700-30E1-4A33-8FB1-1E252898BF6E}" destId="{721D4C8B-3FA8-44F8-B97F-99607DCC0EBA}" srcOrd="2" destOrd="0" parTransId="{74BCFAE7-6E48-4D3D-BC02-CCF487F5013C}" sibTransId="{5950C653-7F5A-4D58-92E0-402546F6411F}"/>
    <dgm:cxn modelId="{0B96A831-8E71-4A1E-9785-2885898964D3}" type="presOf" srcId="{A5A77305-2F67-463F-9772-6F0E9D84FA15}" destId="{7132ACAA-69D8-452F-980A-9801CD6B9A65}" srcOrd="1" destOrd="0" presId="urn:microsoft.com/office/officeart/2005/8/layout/list1"/>
    <dgm:cxn modelId="{3EB30BD4-0001-486B-95F2-9443A9D8EBB2}" srcId="{56D7D700-30E1-4A33-8FB1-1E252898BF6E}" destId="{5F043E43-6F72-426E-8FC0-3876164DD871}" srcOrd="1" destOrd="0" parTransId="{313F1CCC-E297-471A-A0FD-5B828C642A10}" sibTransId="{63478AC0-E810-4C97-BC88-F4C1305D52EA}"/>
    <dgm:cxn modelId="{EB56A4D5-4DCA-4BC0-807E-28611BB775A1}" type="presOf" srcId="{A5A77305-2F67-463F-9772-6F0E9D84FA15}" destId="{F0466BE3-D27F-4352-87DE-E8D6FCC1D796}" srcOrd="0" destOrd="0" presId="urn:microsoft.com/office/officeart/2005/8/layout/list1"/>
    <dgm:cxn modelId="{92D65512-7A25-4134-8952-2FA243AD4270}" type="presParOf" srcId="{76AFC73C-40A8-48B8-B2AF-B25B76A153B4}" destId="{F0301F07-D4FD-4660-83D0-A70523742F3E}" srcOrd="0" destOrd="0" presId="urn:microsoft.com/office/officeart/2005/8/layout/list1"/>
    <dgm:cxn modelId="{ED332B5B-E5D7-4373-975B-C5AC613C4FEA}" type="presParOf" srcId="{F0301F07-D4FD-4660-83D0-A70523742F3E}" destId="{F0466BE3-D27F-4352-87DE-E8D6FCC1D796}" srcOrd="0" destOrd="0" presId="urn:microsoft.com/office/officeart/2005/8/layout/list1"/>
    <dgm:cxn modelId="{0D0CC103-773B-4D74-8EC2-056363D4ADA3}" type="presParOf" srcId="{F0301F07-D4FD-4660-83D0-A70523742F3E}" destId="{7132ACAA-69D8-452F-980A-9801CD6B9A65}" srcOrd="1" destOrd="0" presId="urn:microsoft.com/office/officeart/2005/8/layout/list1"/>
    <dgm:cxn modelId="{4E518464-F4BD-4111-9CBC-B8A11708A479}" type="presParOf" srcId="{76AFC73C-40A8-48B8-B2AF-B25B76A153B4}" destId="{DA5AC6DA-DB3E-4555-8767-531B04C6D9F8}" srcOrd="1" destOrd="0" presId="urn:microsoft.com/office/officeart/2005/8/layout/list1"/>
    <dgm:cxn modelId="{559BA285-F246-464C-BB0C-4EF5D0F02787}" type="presParOf" srcId="{76AFC73C-40A8-48B8-B2AF-B25B76A153B4}" destId="{D2D97DBE-5873-4F0C-A2CA-F62301A0C469}" srcOrd="2" destOrd="0" presId="urn:microsoft.com/office/officeart/2005/8/layout/list1"/>
    <dgm:cxn modelId="{227C2310-B904-4BC8-AA42-BDCFE52FB137}" type="presParOf" srcId="{76AFC73C-40A8-48B8-B2AF-B25B76A153B4}" destId="{38E719EC-7134-4B6C-A3B8-5CFECC4358A2}" srcOrd="3" destOrd="0" presId="urn:microsoft.com/office/officeart/2005/8/layout/list1"/>
    <dgm:cxn modelId="{F7B5E06D-0326-4B6A-B8D6-96792777D430}" type="presParOf" srcId="{76AFC73C-40A8-48B8-B2AF-B25B76A153B4}" destId="{92DADB75-5270-443C-9C27-264810D1FCD2}" srcOrd="4" destOrd="0" presId="urn:microsoft.com/office/officeart/2005/8/layout/list1"/>
    <dgm:cxn modelId="{A8EEFB09-4CA5-4254-AFFA-C68E68DA31FB}" type="presParOf" srcId="{92DADB75-5270-443C-9C27-264810D1FCD2}" destId="{8968F3E1-F5A5-4CB3-8E89-E43F76312E87}" srcOrd="0" destOrd="0" presId="urn:microsoft.com/office/officeart/2005/8/layout/list1"/>
    <dgm:cxn modelId="{92335633-61CA-4D28-8B0B-38BB6F5B4244}" type="presParOf" srcId="{92DADB75-5270-443C-9C27-264810D1FCD2}" destId="{2C58159D-52E8-4F3E-B205-BEFD22C94B5F}" srcOrd="1" destOrd="0" presId="urn:microsoft.com/office/officeart/2005/8/layout/list1"/>
    <dgm:cxn modelId="{C4ADF4C5-496D-4064-9232-5B47DA2546DE}" type="presParOf" srcId="{76AFC73C-40A8-48B8-B2AF-B25B76A153B4}" destId="{EA1F611B-5A72-4292-A6A5-01325118EE85}" srcOrd="5" destOrd="0" presId="urn:microsoft.com/office/officeart/2005/8/layout/list1"/>
    <dgm:cxn modelId="{1FE1484A-63F6-4293-AC51-5708735AECE9}" type="presParOf" srcId="{76AFC73C-40A8-48B8-B2AF-B25B76A153B4}" destId="{DDEC8CC2-D283-4919-80A7-94BB195B713F}" srcOrd="6" destOrd="0" presId="urn:microsoft.com/office/officeart/2005/8/layout/list1"/>
    <dgm:cxn modelId="{1DCD1EDE-B6F6-48AC-8571-7EA5E90EC4F0}" type="presParOf" srcId="{76AFC73C-40A8-48B8-B2AF-B25B76A153B4}" destId="{A15832BD-7FAF-44A5-8CB7-F9CA5F47211A}" srcOrd="7" destOrd="0" presId="urn:microsoft.com/office/officeart/2005/8/layout/list1"/>
    <dgm:cxn modelId="{098E0B31-B8C6-41D9-935B-71473220897C}" type="presParOf" srcId="{76AFC73C-40A8-48B8-B2AF-B25B76A153B4}" destId="{ABD5CE5F-05A1-42D4-9638-31F84BCAB3EF}" srcOrd="8" destOrd="0" presId="urn:microsoft.com/office/officeart/2005/8/layout/list1"/>
    <dgm:cxn modelId="{B70D4A8A-9E47-43A2-ACCE-1DB22E04A4B4}" type="presParOf" srcId="{ABD5CE5F-05A1-42D4-9638-31F84BCAB3EF}" destId="{22EEA718-7247-45C2-9D32-B07B9FE1A61A}" srcOrd="0" destOrd="0" presId="urn:microsoft.com/office/officeart/2005/8/layout/list1"/>
    <dgm:cxn modelId="{DCC92A70-4F08-48A1-B0AE-7B892C9E3F5E}" type="presParOf" srcId="{ABD5CE5F-05A1-42D4-9638-31F84BCAB3EF}" destId="{6CF08469-88FF-467C-B11E-860CA1877159}" srcOrd="1" destOrd="0" presId="urn:microsoft.com/office/officeart/2005/8/layout/list1"/>
    <dgm:cxn modelId="{6FB39AC0-A94E-4DBB-8414-3BE2F2CAC3F0}" type="presParOf" srcId="{76AFC73C-40A8-48B8-B2AF-B25B76A153B4}" destId="{D037249C-2729-43E6-85CE-F90F33182199}" srcOrd="9" destOrd="0" presId="urn:microsoft.com/office/officeart/2005/8/layout/list1"/>
    <dgm:cxn modelId="{2F11D891-8E89-4E39-B347-A16B51B30FF0}" type="presParOf" srcId="{76AFC73C-40A8-48B8-B2AF-B25B76A153B4}" destId="{B20D8E0C-0AA8-4F57-BF8B-1AC05EE0F61D}" srcOrd="10" destOrd="0" presId="urn:microsoft.com/office/officeart/2005/8/layout/list1"/>
    <dgm:cxn modelId="{B2046303-463D-4B02-9A9F-A6104D006CAF}" type="presParOf" srcId="{76AFC73C-40A8-48B8-B2AF-B25B76A153B4}" destId="{709E0A5E-BFD3-4A68-9797-47023C4C192C}" srcOrd="11" destOrd="0" presId="urn:microsoft.com/office/officeart/2005/8/layout/list1"/>
    <dgm:cxn modelId="{DCFF5C2D-2B28-4343-A15C-DDCD915EED27}" type="presParOf" srcId="{76AFC73C-40A8-48B8-B2AF-B25B76A153B4}" destId="{BC820FC3-8239-44F8-9BEB-2FD3693E0E86}" srcOrd="12" destOrd="0" presId="urn:microsoft.com/office/officeart/2005/8/layout/list1"/>
    <dgm:cxn modelId="{D4FBD5AD-ACA1-4C0F-A8BD-0A3B403F70A9}" type="presParOf" srcId="{BC820FC3-8239-44F8-9BEB-2FD3693E0E86}" destId="{791C26A8-8F10-481A-A155-4FF149DDCC43}" srcOrd="0" destOrd="0" presId="urn:microsoft.com/office/officeart/2005/8/layout/list1"/>
    <dgm:cxn modelId="{A811E497-2A6A-4D92-8E4A-47B1306BA3B3}" type="presParOf" srcId="{BC820FC3-8239-44F8-9BEB-2FD3693E0E86}" destId="{30818459-0BCB-4B7F-923B-DCC044A5A2C6}" srcOrd="1" destOrd="0" presId="urn:microsoft.com/office/officeart/2005/8/layout/list1"/>
    <dgm:cxn modelId="{09734DB1-4D70-40E0-89F9-C6BC9A6A9D24}" type="presParOf" srcId="{76AFC73C-40A8-48B8-B2AF-B25B76A153B4}" destId="{0463FE76-B587-4C7E-A25C-CAD2500563E8}" srcOrd="13" destOrd="0" presId="urn:microsoft.com/office/officeart/2005/8/layout/list1"/>
    <dgm:cxn modelId="{D6BB17CF-11D1-400B-9ABE-587474E1DC9C}" type="presParOf" srcId="{76AFC73C-40A8-48B8-B2AF-B25B76A153B4}" destId="{A8B49D87-17E8-47C7-B444-1D2864AEF8E3}" srcOrd="14" destOrd="0" presId="urn:microsoft.com/office/officeart/2005/8/layout/list1"/>
    <dgm:cxn modelId="{2281B361-876D-4FBB-A487-8098D2218C6D}" type="presParOf" srcId="{76AFC73C-40A8-48B8-B2AF-B25B76A153B4}" destId="{52D0AC0E-4DA1-4D29-AC44-59C5C9297825}" srcOrd="15" destOrd="0" presId="urn:microsoft.com/office/officeart/2005/8/layout/list1"/>
    <dgm:cxn modelId="{D6B342BB-BE0A-4950-87ED-6D168F764E23}" type="presParOf" srcId="{76AFC73C-40A8-48B8-B2AF-B25B76A153B4}" destId="{BD0EA134-B9DB-43E5-A449-8968941CB3F5}" srcOrd="16" destOrd="0" presId="urn:microsoft.com/office/officeart/2005/8/layout/list1"/>
    <dgm:cxn modelId="{C32C2014-4EEC-4547-B215-2294A50F58AB}" type="presParOf" srcId="{BD0EA134-B9DB-43E5-A449-8968941CB3F5}" destId="{55ED3036-A2DC-4539-BDC6-1D581409F991}" srcOrd="0" destOrd="0" presId="urn:microsoft.com/office/officeart/2005/8/layout/list1"/>
    <dgm:cxn modelId="{DAF68FF9-7E13-44C3-B5BE-F11C0072CF4B}" type="presParOf" srcId="{BD0EA134-B9DB-43E5-A449-8968941CB3F5}" destId="{14342EA2-CBA5-443E-9521-3B1DFC93F759}" srcOrd="1" destOrd="0" presId="urn:microsoft.com/office/officeart/2005/8/layout/list1"/>
    <dgm:cxn modelId="{138E44DF-0542-4DE1-9161-B53B960A1EA6}" type="presParOf" srcId="{76AFC73C-40A8-48B8-B2AF-B25B76A153B4}" destId="{1B7C2380-21D8-423C-8F3C-2A130DA4E710}" srcOrd="17" destOrd="0" presId="urn:microsoft.com/office/officeart/2005/8/layout/list1"/>
    <dgm:cxn modelId="{94F3E8A3-0F46-41EB-B8D9-D09E34290FA0}" type="presParOf" srcId="{76AFC73C-40A8-48B8-B2AF-B25B76A153B4}" destId="{41477110-0C93-46D2-8A6A-4EF7990EE6C8}" srcOrd="18" destOrd="0" presId="urn:microsoft.com/office/officeart/2005/8/layout/list1"/>
    <dgm:cxn modelId="{6F034238-B6B7-4608-A912-117CC131B4EC}" type="presParOf" srcId="{76AFC73C-40A8-48B8-B2AF-B25B76A153B4}" destId="{07EF2697-9469-49F1-BFD9-8960A94DDEF0}" srcOrd="19" destOrd="0" presId="urn:microsoft.com/office/officeart/2005/8/layout/list1"/>
    <dgm:cxn modelId="{F7C42463-D9C4-4A5C-90AB-D0BC1F0A146B}" type="presParOf" srcId="{76AFC73C-40A8-48B8-B2AF-B25B76A153B4}" destId="{D6642DF5-C433-44AD-BBBD-1F07D11DC2A7}" srcOrd="20" destOrd="0" presId="urn:microsoft.com/office/officeart/2005/8/layout/list1"/>
    <dgm:cxn modelId="{2610C24F-6663-4FAF-851A-E2677BFAC8DB}" type="presParOf" srcId="{D6642DF5-C433-44AD-BBBD-1F07D11DC2A7}" destId="{D50AFEFE-9B40-42D0-AA63-F4285F0FF163}" srcOrd="0" destOrd="0" presId="urn:microsoft.com/office/officeart/2005/8/layout/list1"/>
    <dgm:cxn modelId="{C2138656-9322-49D3-BA6C-D0E463841F65}" type="presParOf" srcId="{D6642DF5-C433-44AD-BBBD-1F07D11DC2A7}" destId="{E6181563-72ED-408C-B285-6874FC5CE9F5}" srcOrd="1" destOrd="0" presId="urn:microsoft.com/office/officeart/2005/8/layout/list1"/>
    <dgm:cxn modelId="{92E9E2F1-97B9-48E4-BC41-5B49CC63FBCD}" type="presParOf" srcId="{76AFC73C-40A8-48B8-B2AF-B25B76A153B4}" destId="{717FC58D-FFAF-4F6A-95CF-768B5CFB4C54}" srcOrd="21" destOrd="0" presId="urn:microsoft.com/office/officeart/2005/8/layout/list1"/>
    <dgm:cxn modelId="{2B84E3C7-D131-427E-94B8-9E1BD319217F}" type="presParOf" srcId="{76AFC73C-40A8-48B8-B2AF-B25B76A153B4}" destId="{1F8913DA-72AD-4001-BD15-2ADBA46DD0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6D7D700-30E1-4A33-8FB1-1E252898BF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043E43-6F72-426E-8FC0-3876164DD87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二、软件工程的三段论</a:t>
          </a:r>
          <a:endParaRPr lang="zh-CN" altLang="en-US" b="1" dirty="0">
            <a:solidFill>
              <a:schemeClr val="bg1"/>
            </a:solidFill>
          </a:endParaRPr>
        </a:p>
      </dgm:t>
    </dgm:pt>
    <dgm:pt modelId="{313F1CCC-E297-471A-A0FD-5B828C642A10}" type="par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63478AC0-E810-4C97-BC88-F4C1305D52EA}" type="sib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721D4C8B-3FA8-44F8-B97F-99607DCC0EB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3"/>
              </a:solidFill>
            </a:rPr>
            <a:t>三、软件工程的模型</a:t>
          </a:r>
          <a:endParaRPr lang="zh-CN" altLang="en-US" b="1" dirty="0">
            <a:solidFill>
              <a:schemeClr val="accent3"/>
            </a:solidFill>
          </a:endParaRPr>
        </a:p>
      </dgm:t>
    </dgm:pt>
    <dgm:pt modelId="{74BCFAE7-6E48-4D3D-BC02-CCF487F5013C}" type="par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5950C653-7F5A-4D58-92E0-402546F6411F}" type="sib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A0FC2B58-3F4A-4C92-A768-89829AB9BF2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3"/>
              </a:solidFill>
            </a:rPr>
            <a:t>四、软件工程知识体系（</a:t>
          </a:r>
          <a:r>
            <a:rPr lang="en-US" altLang="zh-CN" b="1" dirty="0" smtClean="0">
              <a:solidFill>
                <a:schemeClr val="accent3"/>
              </a:solidFill>
            </a:rPr>
            <a:t>SWEBOK</a:t>
          </a:r>
          <a:r>
            <a:rPr lang="zh-CN" altLang="en-US" b="1" dirty="0" smtClean="0">
              <a:solidFill>
                <a:schemeClr val="accent3"/>
              </a:solidFill>
            </a:rPr>
            <a:t>）</a:t>
          </a:r>
          <a:endParaRPr lang="zh-CN" altLang="en-US" b="1" dirty="0">
            <a:solidFill>
              <a:schemeClr val="accent3"/>
            </a:solidFill>
          </a:endParaRPr>
        </a:p>
      </dgm:t>
    </dgm:pt>
    <dgm:pt modelId="{ED5971F0-1FE7-41C3-866B-0180DA3EE507}" type="par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82228BDB-D239-45E4-8DE1-A5CF847BED20}" type="sib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A4FA8600-DB52-4F1F-B012-A5A29B79060C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六、路线图</a:t>
          </a:r>
          <a:endParaRPr lang="zh-CN" altLang="en-US" b="1" dirty="0">
            <a:solidFill>
              <a:schemeClr val="tx2"/>
            </a:solidFill>
          </a:endParaRPr>
        </a:p>
      </dgm:t>
    </dgm:pt>
    <dgm:pt modelId="{7E3C0146-8224-46B5-B153-E2ADD91FFF20}" type="par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F61A0585-65BA-4BB6-A75F-049CBA3D73A6}" type="sib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A5A77305-2F67-463F-9772-6F0E9D84FA1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3"/>
              </a:solidFill>
            </a:rPr>
            <a:t>一、软件工程概述</a:t>
          </a:r>
          <a:endParaRPr lang="zh-CN" altLang="en-US" b="1" dirty="0">
            <a:solidFill>
              <a:schemeClr val="accent3"/>
            </a:solidFill>
          </a:endParaRPr>
        </a:p>
      </dgm:t>
    </dgm:pt>
    <dgm:pt modelId="{710333E1-98A5-4F3B-9AE2-AFDBF5D9B4C1}" type="sib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3243D130-E59F-4648-920D-15D4019BC65D}" type="par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5252732A-C582-46EF-A832-539124F1CDE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五、复用原则</a:t>
          </a:r>
          <a:endParaRPr lang="zh-CN" altLang="en-US" b="1" dirty="0">
            <a:solidFill>
              <a:schemeClr val="bg1"/>
            </a:solidFill>
          </a:endParaRPr>
        </a:p>
      </dgm:t>
    </dgm:pt>
    <dgm:pt modelId="{C4C5D68B-6AAC-49F2-AF98-20AFF1B95A71}" type="sib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4EDEFB27-8C25-4DE5-9616-5B2E08FA3923}" type="par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76AFC73C-40A8-48B8-B2AF-B25B76A153B4}" type="pres">
      <dgm:prSet presAssocID="{56D7D700-30E1-4A33-8FB1-1E252898BF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301F07-D4FD-4660-83D0-A70523742F3E}" type="pres">
      <dgm:prSet presAssocID="{A5A77305-2F67-463F-9772-6F0E9D84FA15}" presName="parentLin" presStyleCnt="0"/>
      <dgm:spPr/>
    </dgm:pt>
    <dgm:pt modelId="{F0466BE3-D27F-4352-87DE-E8D6FCC1D796}" type="pres">
      <dgm:prSet presAssocID="{A5A77305-2F67-463F-9772-6F0E9D84FA15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132ACAA-69D8-452F-980A-9801CD6B9A65}" type="pres">
      <dgm:prSet presAssocID="{A5A77305-2F67-463F-9772-6F0E9D84FA1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AC6DA-DB3E-4555-8767-531B04C6D9F8}" type="pres">
      <dgm:prSet presAssocID="{A5A77305-2F67-463F-9772-6F0E9D84FA15}" presName="negativeSpace" presStyleCnt="0"/>
      <dgm:spPr/>
    </dgm:pt>
    <dgm:pt modelId="{D2D97DBE-5873-4F0C-A2CA-F62301A0C469}" type="pres">
      <dgm:prSet presAssocID="{A5A77305-2F67-463F-9772-6F0E9D84FA15}" presName="childText" presStyleLbl="conFgAcc1" presStyleIdx="0" presStyleCnt="6">
        <dgm:presLayoutVars>
          <dgm:bulletEnabled val="1"/>
        </dgm:presLayoutVars>
      </dgm:prSet>
      <dgm:spPr/>
    </dgm:pt>
    <dgm:pt modelId="{38E719EC-7134-4B6C-A3B8-5CFECC4358A2}" type="pres">
      <dgm:prSet presAssocID="{710333E1-98A5-4F3B-9AE2-AFDBF5D9B4C1}" presName="spaceBetweenRectangles" presStyleCnt="0"/>
      <dgm:spPr/>
    </dgm:pt>
    <dgm:pt modelId="{92DADB75-5270-443C-9C27-264810D1FCD2}" type="pres">
      <dgm:prSet presAssocID="{5F043E43-6F72-426E-8FC0-3876164DD871}" presName="parentLin" presStyleCnt="0"/>
      <dgm:spPr/>
    </dgm:pt>
    <dgm:pt modelId="{8968F3E1-F5A5-4CB3-8E89-E43F76312E87}" type="pres">
      <dgm:prSet presAssocID="{5F043E43-6F72-426E-8FC0-3876164DD87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C58159D-52E8-4F3E-B205-BEFD22C94B5F}" type="pres">
      <dgm:prSet presAssocID="{5F043E43-6F72-426E-8FC0-3876164DD87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1F611B-5A72-4292-A6A5-01325118EE85}" type="pres">
      <dgm:prSet presAssocID="{5F043E43-6F72-426E-8FC0-3876164DD871}" presName="negativeSpace" presStyleCnt="0"/>
      <dgm:spPr/>
    </dgm:pt>
    <dgm:pt modelId="{DDEC8CC2-D283-4919-80A7-94BB195B713F}" type="pres">
      <dgm:prSet presAssocID="{5F043E43-6F72-426E-8FC0-3876164DD871}" presName="childText" presStyleLbl="conFgAcc1" presStyleIdx="1" presStyleCnt="6">
        <dgm:presLayoutVars>
          <dgm:bulletEnabled val="1"/>
        </dgm:presLayoutVars>
      </dgm:prSet>
      <dgm:spPr/>
    </dgm:pt>
    <dgm:pt modelId="{A15832BD-7FAF-44A5-8CB7-F9CA5F47211A}" type="pres">
      <dgm:prSet presAssocID="{63478AC0-E810-4C97-BC88-F4C1305D52EA}" presName="spaceBetweenRectangles" presStyleCnt="0"/>
      <dgm:spPr/>
    </dgm:pt>
    <dgm:pt modelId="{ABD5CE5F-05A1-42D4-9638-31F84BCAB3EF}" type="pres">
      <dgm:prSet presAssocID="{721D4C8B-3FA8-44F8-B97F-99607DCC0EBA}" presName="parentLin" presStyleCnt="0"/>
      <dgm:spPr/>
    </dgm:pt>
    <dgm:pt modelId="{22EEA718-7247-45C2-9D32-B07B9FE1A61A}" type="pres">
      <dgm:prSet presAssocID="{721D4C8B-3FA8-44F8-B97F-99607DCC0EB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6CF08469-88FF-467C-B11E-860CA1877159}" type="pres">
      <dgm:prSet presAssocID="{721D4C8B-3FA8-44F8-B97F-99607DCC0EB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7249C-2729-43E6-85CE-F90F33182199}" type="pres">
      <dgm:prSet presAssocID="{721D4C8B-3FA8-44F8-B97F-99607DCC0EBA}" presName="negativeSpace" presStyleCnt="0"/>
      <dgm:spPr/>
    </dgm:pt>
    <dgm:pt modelId="{B20D8E0C-0AA8-4F57-BF8B-1AC05EE0F61D}" type="pres">
      <dgm:prSet presAssocID="{721D4C8B-3FA8-44F8-B97F-99607DCC0EBA}" presName="childText" presStyleLbl="conFgAcc1" presStyleIdx="2" presStyleCnt="6">
        <dgm:presLayoutVars>
          <dgm:bulletEnabled val="1"/>
        </dgm:presLayoutVars>
      </dgm:prSet>
      <dgm:spPr/>
    </dgm:pt>
    <dgm:pt modelId="{709E0A5E-BFD3-4A68-9797-47023C4C192C}" type="pres">
      <dgm:prSet presAssocID="{5950C653-7F5A-4D58-92E0-402546F6411F}" presName="spaceBetweenRectangles" presStyleCnt="0"/>
      <dgm:spPr/>
    </dgm:pt>
    <dgm:pt modelId="{BC820FC3-8239-44F8-9BEB-2FD3693E0E86}" type="pres">
      <dgm:prSet presAssocID="{A0FC2B58-3F4A-4C92-A768-89829AB9BF29}" presName="parentLin" presStyleCnt="0"/>
      <dgm:spPr/>
    </dgm:pt>
    <dgm:pt modelId="{791C26A8-8F10-481A-A155-4FF149DDCC43}" type="pres">
      <dgm:prSet presAssocID="{A0FC2B58-3F4A-4C92-A768-89829AB9BF29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30818459-0BCB-4B7F-923B-DCC044A5A2C6}" type="pres">
      <dgm:prSet presAssocID="{A0FC2B58-3F4A-4C92-A768-89829AB9BF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3FE76-B587-4C7E-A25C-CAD2500563E8}" type="pres">
      <dgm:prSet presAssocID="{A0FC2B58-3F4A-4C92-A768-89829AB9BF29}" presName="negativeSpace" presStyleCnt="0"/>
      <dgm:spPr/>
    </dgm:pt>
    <dgm:pt modelId="{A8B49D87-17E8-47C7-B444-1D2864AEF8E3}" type="pres">
      <dgm:prSet presAssocID="{A0FC2B58-3F4A-4C92-A768-89829AB9BF29}" presName="childText" presStyleLbl="conFgAcc1" presStyleIdx="3" presStyleCnt="6">
        <dgm:presLayoutVars>
          <dgm:bulletEnabled val="1"/>
        </dgm:presLayoutVars>
      </dgm:prSet>
      <dgm:spPr/>
    </dgm:pt>
    <dgm:pt modelId="{52D0AC0E-4DA1-4D29-AC44-59C5C9297825}" type="pres">
      <dgm:prSet presAssocID="{82228BDB-D239-45E4-8DE1-A5CF847BED20}" presName="spaceBetweenRectangles" presStyleCnt="0"/>
      <dgm:spPr/>
    </dgm:pt>
    <dgm:pt modelId="{BD0EA134-B9DB-43E5-A449-8968941CB3F5}" type="pres">
      <dgm:prSet presAssocID="{5252732A-C582-46EF-A832-539124F1CDEA}" presName="parentLin" presStyleCnt="0"/>
      <dgm:spPr/>
    </dgm:pt>
    <dgm:pt modelId="{55ED3036-A2DC-4539-BDC6-1D581409F991}" type="pres">
      <dgm:prSet presAssocID="{5252732A-C582-46EF-A832-539124F1CDEA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4342EA2-CBA5-443E-9521-3B1DFC93F759}" type="pres">
      <dgm:prSet presAssocID="{5252732A-C582-46EF-A832-539124F1CDE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C2380-21D8-423C-8F3C-2A130DA4E710}" type="pres">
      <dgm:prSet presAssocID="{5252732A-C582-46EF-A832-539124F1CDEA}" presName="negativeSpace" presStyleCnt="0"/>
      <dgm:spPr/>
    </dgm:pt>
    <dgm:pt modelId="{41477110-0C93-46D2-8A6A-4EF7990EE6C8}" type="pres">
      <dgm:prSet presAssocID="{5252732A-C582-46EF-A832-539124F1CDEA}" presName="childText" presStyleLbl="conFgAcc1" presStyleIdx="4" presStyleCnt="6">
        <dgm:presLayoutVars>
          <dgm:bulletEnabled val="1"/>
        </dgm:presLayoutVars>
      </dgm:prSet>
      <dgm:spPr/>
    </dgm:pt>
    <dgm:pt modelId="{07EF2697-9469-49F1-BFD9-8960A94DDEF0}" type="pres">
      <dgm:prSet presAssocID="{C4C5D68B-6AAC-49F2-AF98-20AFF1B95A71}" presName="spaceBetweenRectangles" presStyleCnt="0"/>
      <dgm:spPr/>
    </dgm:pt>
    <dgm:pt modelId="{D6642DF5-C433-44AD-BBBD-1F07D11DC2A7}" type="pres">
      <dgm:prSet presAssocID="{A4FA8600-DB52-4F1F-B012-A5A29B79060C}" presName="parentLin" presStyleCnt="0"/>
      <dgm:spPr/>
    </dgm:pt>
    <dgm:pt modelId="{D50AFEFE-9B40-42D0-AA63-F4285F0FF163}" type="pres">
      <dgm:prSet presAssocID="{A4FA8600-DB52-4F1F-B012-A5A29B79060C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E6181563-72ED-408C-B285-6874FC5CE9F5}" type="pres">
      <dgm:prSet presAssocID="{A4FA8600-DB52-4F1F-B012-A5A29B79060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7FC58D-FFAF-4F6A-95CF-768B5CFB4C54}" type="pres">
      <dgm:prSet presAssocID="{A4FA8600-DB52-4F1F-B012-A5A29B79060C}" presName="negativeSpace" presStyleCnt="0"/>
      <dgm:spPr/>
    </dgm:pt>
    <dgm:pt modelId="{1F8913DA-72AD-4001-BD15-2ADBA46DD060}" type="pres">
      <dgm:prSet presAssocID="{A4FA8600-DB52-4F1F-B012-A5A29B79060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C82E2F4-1EF7-4FA2-8071-B66B89FEFE8B}" type="presOf" srcId="{721D4C8B-3FA8-44F8-B97F-99607DCC0EBA}" destId="{6CF08469-88FF-467C-B11E-860CA1877159}" srcOrd="1" destOrd="0" presId="urn:microsoft.com/office/officeart/2005/8/layout/list1"/>
    <dgm:cxn modelId="{0CDA4481-C4A5-4CB5-8759-663B2F33F644}" type="presOf" srcId="{A0FC2B58-3F4A-4C92-A768-89829AB9BF29}" destId="{30818459-0BCB-4B7F-923B-DCC044A5A2C6}" srcOrd="1" destOrd="0" presId="urn:microsoft.com/office/officeart/2005/8/layout/list1"/>
    <dgm:cxn modelId="{80FAEAAB-A0B2-4AC1-9559-B20B00E36F14}" type="presOf" srcId="{A0FC2B58-3F4A-4C92-A768-89829AB9BF29}" destId="{791C26A8-8F10-481A-A155-4FF149DDCC43}" srcOrd="0" destOrd="0" presId="urn:microsoft.com/office/officeart/2005/8/layout/list1"/>
    <dgm:cxn modelId="{7990E30A-0A80-4939-9223-AA934DEA8F74}" type="presOf" srcId="{5F043E43-6F72-426E-8FC0-3876164DD871}" destId="{8968F3E1-F5A5-4CB3-8E89-E43F76312E87}" srcOrd="0" destOrd="0" presId="urn:microsoft.com/office/officeart/2005/8/layout/list1"/>
    <dgm:cxn modelId="{3EB30BD4-0001-486B-95F2-9443A9D8EBB2}" srcId="{56D7D700-30E1-4A33-8FB1-1E252898BF6E}" destId="{5F043E43-6F72-426E-8FC0-3876164DD871}" srcOrd="1" destOrd="0" parTransId="{313F1CCC-E297-471A-A0FD-5B828C642A10}" sibTransId="{63478AC0-E810-4C97-BC88-F4C1305D52EA}"/>
    <dgm:cxn modelId="{55832CB0-CBCF-4DC5-90BD-C3C1A529DFF9}" srcId="{56D7D700-30E1-4A33-8FB1-1E252898BF6E}" destId="{5252732A-C582-46EF-A832-539124F1CDEA}" srcOrd="4" destOrd="0" parTransId="{4EDEFB27-8C25-4DE5-9616-5B2E08FA3923}" sibTransId="{C4C5D68B-6AAC-49F2-AF98-20AFF1B95A71}"/>
    <dgm:cxn modelId="{778472E2-97D7-4911-89D6-35B6D21E82FC}" srcId="{56D7D700-30E1-4A33-8FB1-1E252898BF6E}" destId="{A5A77305-2F67-463F-9772-6F0E9D84FA15}" srcOrd="0" destOrd="0" parTransId="{3243D130-E59F-4648-920D-15D4019BC65D}" sibTransId="{710333E1-98A5-4F3B-9AE2-AFDBF5D9B4C1}"/>
    <dgm:cxn modelId="{03645EC2-E095-49D6-AA38-CA014ADEB285}" srcId="{56D7D700-30E1-4A33-8FB1-1E252898BF6E}" destId="{A4FA8600-DB52-4F1F-B012-A5A29B79060C}" srcOrd="5" destOrd="0" parTransId="{7E3C0146-8224-46B5-B153-E2ADD91FFF20}" sibTransId="{F61A0585-65BA-4BB6-A75F-049CBA3D73A6}"/>
    <dgm:cxn modelId="{114BC525-E7EC-4683-87C4-7DB37C9749C1}" type="presOf" srcId="{A4FA8600-DB52-4F1F-B012-A5A29B79060C}" destId="{E6181563-72ED-408C-B285-6874FC5CE9F5}" srcOrd="1" destOrd="0" presId="urn:microsoft.com/office/officeart/2005/8/layout/list1"/>
    <dgm:cxn modelId="{1995D633-F9E7-49A2-89D4-58B1655677AF}" srcId="{56D7D700-30E1-4A33-8FB1-1E252898BF6E}" destId="{A0FC2B58-3F4A-4C92-A768-89829AB9BF29}" srcOrd="3" destOrd="0" parTransId="{ED5971F0-1FE7-41C3-866B-0180DA3EE507}" sibTransId="{82228BDB-D239-45E4-8DE1-A5CF847BED20}"/>
    <dgm:cxn modelId="{2514B787-7FCE-46A0-87AB-00742EF4C1ED}" type="presOf" srcId="{A5A77305-2F67-463F-9772-6F0E9D84FA15}" destId="{7132ACAA-69D8-452F-980A-9801CD6B9A65}" srcOrd="1" destOrd="0" presId="urn:microsoft.com/office/officeart/2005/8/layout/list1"/>
    <dgm:cxn modelId="{97A3F7A6-E56C-4CFC-8308-6F4A3C195930}" type="presOf" srcId="{5252732A-C582-46EF-A832-539124F1CDEA}" destId="{14342EA2-CBA5-443E-9521-3B1DFC93F759}" srcOrd="1" destOrd="0" presId="urn:microsoft.com/office/officeart/2005/8/layout/list1"/>
    <dgm:cxn modelId="{55FDB012-AB99-4D1D-A5D2-D02329FD5D03}" type="presOf" srcId="{A4FA8600-DB52-4F1F-B012-A5A29B79060C}" destId="{D50AFEFE-9B40-42D0-AA63-F4285F0FF163}" srcOrd="0" destOrd="0" presId="urn:microsoft.com/office/officeart/2005/8/layout/list1"/>
    <dgm:cxn modelId="{9A1EB33E-0B64-411F-BE0D-89FBE8C653BB}" type="presOf" srcId="{5F043E43-6F72-426E-8FC0-3876164DD871}" destId="{2C58159D-52E8-4F3E-B205-BEFD22C94B5F}" srcOrd="1" destOrd="0" presId="urn:microsoft.com/office/officeart/2005/8/layout/list1"/>
    <dgm:cxn modelId="{46FB132A-6BBD-4DA7-AE83-1C2473E92BB5}" type="presOf" srcId="{56D7D700-30E1-4A33-8FB1-1E252898BF6E}" destId="{76AFC73C-40A8-48B8-B2AF-B25B76A153B4}" srcOrd="0" destOrd="0" presId="urn:microsoft.com/office/officeart/2005/8/layout/list1"/>
    <dgm:cxn modelId="{3A513F35-6F13-4CCA-8231-9D3F3D27FFC6}" srcId="{56D7D700-30E1-4A33-8FB1-1E252898BF6E}" destId="{721D4C8B-3FA8-44F8-B97F-99607DCC0EBA}" srcOrd="2" destOrd="0" parTransId="{74BCFAE7-6E48-4D3D-BC02-CCF487F5013C}" sibTransId="{5950C653-7F5A-4D58-92E0-402546F6411F}"/>
    <dgm:cxn modelId="{791C4A6F-77C5-492D-81C0-7BEC5E315E6A}" type="presOf" srcId="{721D4C8B-3FA8-44F8-B97F-99607DCC0EBA}" destId="{22EEA718-7247-45C2-9D32-B07B9FE1A61A}" srcOrd="0" destOrd="0" presId="urn:microsoft.com/office/officeart/2005/8/layout/list1"/>
    <dgm:cxn modelId="{FA48145F-3778-43C0-9393-C09F4F1AF507}" type="presOf" srcId="{A5A77305-2F67-463F-9772-6F0E9D84FA15}" destId="{F0466BE3-D27F-4352-87DE-E8D6FCC1D796}" srcOrd="0" destOrd="0" presId="urn:microsoft.com/office/officeart/2005/8/layout/list1"/>
    <dgm:cxn modelId="{7480CDA4-1E9E-46DB-B1A8-6B9EF8C13432}" type="presOf" srcId="{5252732A-C582-46EF-A832-539124F1CDEA}" destId="{55ED3036-A2DC-4539-BDC6-1D581409F991}" srcOrd="0" destOrd="0" presId="urn:microsoft.com/office/officeart/2005/8/layout/list1"/>
    <dgm:cxn modelId="{9A26CBD0-918B-430A-B120-35DB157074D8}" type="presParOf" srcId="{76AFC73C-40A8-48B8-B2AF-B25B76A153B4}" destId="{F0301F07-D4FD-4660-83D0-A70523742F3E}" srcOrd="0" destOrd="0" presId="urn:microsoft.com/office/officeart/2005/8/layout/list1"/>
    <dgm:cxn modelId="{E175C41A-2EA9-4D4C-BD5D-55E33E8AA57B}" type="presParOf" srcId="{F0301F07-D4FD-4660-83D0-A70523742F3E}" destId="{F0466BE3-D27F-4352-87DE-E8D6FCC1D796}" srcOrd="0" destOrd="0" presId="urn:microsoft.com/office/officeart/2005/8/layout/list1"/>
    <dgm:cxn modelId="{E5247F72-EFFD-4BF9-B749-A22EBA7B464D}" type="presParOf" srcId="{F0301F07-D4FD-4660-83D0-A70523742F3E}" destId="{7132ACAA-69D8-452F-980A-9801CD6B9A65}" srcOrd="1" destOrd="0" presId="urn:microsoft.com/office/officeart/2005/8/layout/list1"/>
    <dgm:cxn modelId="{102ED9B3-F15F-425E-8D00-4F0CD1CD15A8}" type="presParOf" srcId="{76AFC73C-40A8-48B8-B2AF-B25B76A153B4}" destId="{DA5AC6DA-DB3E-4555-8767-531B04C6D9F8}" srcOrd="1" destOrd="0" presId="urn:microsoft.com/office/officeart/2005/8/layout/list1"/>
    <dgm:cxn modelId="{76FB71A9-801D-4B01-8226-61492ED461C4}" type="presParOf" srcId="{76AFC73C-40A8-48B8-B2AF-B25B76A153B4}" destId="{D2D97DBE-5873-4F0C-A2CA-F62301A0C469}" srcOrd="2" destOrd="0" presId="urn:microsoft.com/office/officeart/2005/8/layout/list1"/>
    <dgm:cxn modelId="{DC701FEE-13CA-4BC9-B3E9-569BF3FCC9B0}" type="presParOf" srcId="{76AFC73C-40A8-48B8-B2AF-B25B76A153B4}" destId="{38E719EC-7134-4B6C-A3B8-5CFECC4358A2}" srcOrd="3" destOrd="0" presId="urn:microsoft.com/office/officeart/2005/8/layout/list1"/>
    <dgm:cxn modelId="{21CB8A86-3A60-4699-BA21-7BDA877A3B0C}" type="presParOf" srcId="{76AFC73C-40A8-48B8-B2AF-B25B76A153B4}" destId="{92DADB75-5270-443C-9C27-264810D1FCD2}" srcOrd="4" destOrd="0" presId="urn:microsoft.com/office/officeart/2005/8/layout/list1"/>
    <dgm:cxn modelId="{DB762F68-F43E-4DEB-A0A2-AC61FBA4C3E8}" type="presParOf" srcId="{92DADB75-5270-443C-9C27-264810D1FCD2}" destId="{8968F3E1-F5A5-4CB3-8E89-E43F76312E87}" srcOrd="0" destOrd="0" presId="urn:microsoft.com/office/officeart/2005/8/layout/list1"/>
    <dgm:cxn modelId="{85E36F19-D8D1-4796-9BCA-F85955D13250}" type="presParOf" srcId="{92DADB75-5270-443C-9C27-264810D1FCD2}" destId="{2C58159D-52E8-4F3E-B205-BEFD22C94B5F}" srcOrd="1" destOrd="0" presId="urn:microsoft.com/office/officeart/2005/8/layout/list1"/>
    <dgm:cxn modelId="{3D0D26D2-0EC5-4D93-BAD5-986DE6F6F9F0}" type="presParOf" srcId="{76AFC73C-40A8-48B8-B2AF-B25B76A153B4}" destId="{EA1F611B-5A72-4292-A6A5-01325118EE85}" srcOrd="5" destOrd="0" presId="urn:microsoft.com/office/officeart/2005/8/layout/list1"/>
    <dgm:cxn modelId="{217CF9D8-BAFF-40C2-B547-A3D6F3F03337}" type="presParOf" srcId="{76AFC73C-40A8-48B8-B2AF-B25B76A153B4}" destId="{DDEC8CC2-D283-4919-80A7-94BB195B713F}" srcOrd="6" destOrd="0" presId="urn:microsoft.com/office/officeart/2005/8/layout/list1"/>
    <dgm:cxn modelId="{60823A50-C69B-445B-845F-24914DDB9C0F}" type="presParOf" srcId="{76AFC73C-40A8-48B8-B2AF-B25B76A153B4}" destId="{A15832BD-7FAF-44A5-8CB7-F9CA5F47211A}" srcOrd="7" destOrd="0" presId="urn:microsoft.com/office/officeart/2005/8/layout/list1"/>
    <dgm:cxn modelId="{F463BB6C-3231-4780-9E3B-8047BD3CD9D9}" type="presParOf" srcId="{76AFC73C-40A8-48B8-B2AF-B25B76A153B4}" destId="{ABD5CE5F-05A1-42D4-9638-31F84BCAB3EF}" srcOrd="8" destOrd="0" presId="urn:microsoft.com/office/officeart/2005/8/layout/list1"/>
    <dgm:cxn modelId="{72A78976-0157-4464-963E-293033A1A37E}" type="presParOf" srcId="{ABD5CE5F-05A1-42D4-9638-31F84BCAB3EF}" destId="{22EEA718-7247-45C2-9D32-B07B9FE1A61A}" srcOrd="0" destOrd="0" presId="urn:microsoft.com/office/officeart/2005/8/layout/list1"/>
    <dgm:cxn modelId="{97A3E44A-2F2D-4B74-964A-A32AF1B681AE}" type="presParOf" srcId="{ABD5CE5F-05A1-42D4-9638-31F84BCAB3EF}" destId="{6CF08469-88FF-467C-B11E-860CA1877159}" srcOrd="1" destOrd="0" presId="urn:microsoft.com/office/officeart/2005/8/layout/list1"/>
    <dgm:cxn modelId="{209178B9-4EA3-43DA-BC90-334EBA2D418B}" type="presParOf" srcId="{76AFC73C-40A8-48B8-B2AF-B25B76A153B4}" destId="{D037249C-2729-43E6-85CE-F90F33182199}" srcOrd="9" destOrd="0" presId="urn:microsoft.com/office/officeart/2005/8/layout/list1"/>
    <dgm:cxn modelId="{15306DA5-1715-4086-9B7C-0171DA895203}" type="presParOf" srcId="{76AFC73C-40A8-48B8-B2AF-B25B76A153B4}" destId="{B20D8E0C-0AA8-4F57-BF8B-1AC05EE0F61D}" srcOrd="10" destOrd="0" presId="urn:microsoft.com/office/officeart/2005/8/layout/list1"/>
    <dgm:cxn modelId="{8957F2F9-DC50-4716-8D34-73B8A4295E06}" type="presParOf" srcId="{76AFC73C-40A8-48B8-B2AF-B25B76A153B4}" destId="{709E0A5E-BFD3-4A68-9797-47023C4C192C}" srcOrd="11" destOrd="0" presId="urn:microsoft.com/office/officeart/2005/8/layout/list1"/>
    <dgm:cxn modelId="{88D84C8A-95B6-4F5F-B05D-F66CBADFE57A}" type="presParOf" srcId="{76AFC73C-40A8-48B8-B2AF-B25B76A153B4}" destId="{BC820FC3-8239-44F8-9BEB-2FD3693E0E86}" srcOrd="12" destOrd="0" presId="urn:microsoft.com/office/officeart/2005/8/layout/list1"/>
    <dgm:cxn modelId="{D19824E8-1599-4A85-AF6F-0FFF9480BE11}" type="presParOf" srcId="{BC820FC3-8239-44F8-9BEB-2FD3693E0E86}" destId="{791C26A8-8F10-481A-A155-4FF149DDCC43}" srcOrd="0" destOrd="0" presId="urn:microsoft.com/office/officeart/2005/8/layout/list1"/>
    <dgm:cxn modelId="{2E494733-16FB-43F6-812D-E7F4747D4499}" type="presParOf" srcId="{BC820FC3-8239-44F8-9BEB-2FD3693E0E86}" destId="{30818459-0BCB-4B7F-923B-DCC044A5A2C6}" srcOrd="1" destOrd="0" presId="urn:microsoft.com/office/officeart/2005/8/layout/list1"/>
    <dgm:cxn modelId="{6604B443-9FE6-4488-9903-B8DF13E6B544}" type="presParOf" srcId="{76AFC73C-40A8-48B8-B2AF-B25B76A153B4}" destId="{0463FE76-B587-4C7E-A25C-CAD2500563E8}" srcOrd="13" destOrd="0" presId="urn:microsoft.com/office/officeart/2005/8/layout/list1"/>
    <dgm:cxn modelId="{E81AA68E-466A-473E-8FFE-5EC664333C27}" type="presParOf" srcId="{76AFC73C-40A8-48B8-B2AF-B25B76A153B4}" destId="{A8B49D87-17E8-47C7-B444-1D2864AEF8E3}" srcOrd="14" destOrd="0" presId="urn:microsoft.com/office/officeart/2005/8/layout/list1"/>
    <dgm:cxn modelId="{B064218E-0D78-416B-A105-14B43927B402}" type="presParOf" srcId="{76AFC73C-40A8-48B8-B2AF-B25B76A153B4}" destId="{52D0AC0E-4DA1-4D29-AC44-59C5C9297825}" srcOrd="15" destOrd="0" presId="urn:microsoft.com/office/officeart/2005/8/layout/list1"/>
    <dgm:cxn modelId="{4C91FE75-1A02-4008-9BF9-5CB09167F8C2}" type="presParOf" srcId="{76AFC73C-40A8-48B8-B2AF-B25B76A153B4}" destId="{BD0EA134-B9DB-43E5-A449-8968941CB3F5}" srcOrd="16" destOrd="0" presId="urn:microsoft.com/office/officeart/2005/8/layout/list1"/>
    <dgm:cxn modelId="{6AB9053B-2206-4890-81A8-5F0646EB86B1}" type="presParOf" srcId="{BD0EA134-B9DB-43E5-A449-8968941CB3F5}" destId="{55ED3036-A2DC-4539-BDC6-1D581409F991}" srcOrd="0" destOrd="0" presId="urn:microsoft.com/office/officeart/2005/8/layout/list1"/>
    <dgm:cxn modelId="{C306961E-EB4D-4FE0-8391-0BD7ED61CC05}" type="presParOf" srcId="{BD0EA134-B9DB-43E5-A449-8968941CB3F5}" destId="{14342EA2-CBA5-443E-9521-3B1DFC93F759}" srcOrd="1" destOrd="0" presId="urn:microsoft.com/office/officeart/2005/8/layout/list1"/>
    <dgm:cxn modelId="{FDC0C012-5B57-4CBD-BB77-90D7C9664F35}" type="presParOf" srcId="{76AFC73C-40A8-48B8-B2AF-B25B76A153B4}" destId="{1B7C2380-21D8-423C-8F3C-2A130DA4E710}" srcOrd="17" destOrd="0" presId="urn:microsoft.com/office/officeart/2005/8/layout/list1"/>
    <dgm:cxn modelId="{57DDDED1-25F4-4386-99E1-42AC54A7C0B9}" type="presParOf" srcId="{76AFC73C-40A8-48B8-B2AF-B25B76A153B4}" destId="{41477110-0C93-46D2-8A6A-4EF7990EE6C8}" srcOrd="18" destOrd="0" presId="urn:microsoft.com/office/officeart/2005/8/layout/list1"/>
    <dgm:cxn modelId="{5C5A5C06-D525-4674-A316-B02AD2550B15}" type="presParOf" srcId="{76AFC73C-40A8-48B8-B2AF-B25B76A153B4}" destId="{07EF2697-9469-49F1-BFD9-8960A94DDEF0}" srcOrd="19" destOrd="0" presId="urn:microsoft.com/office/officeart/2005/8/layout/list1"/>
    <dgm:cxn modelId="{CFC2F03D-D466-4CA4-9FEA-CD27A3F95D59}" type="presParOf" srcId="{76AFC73C-40A8-48B8-B2AF-B25B76A153B4}" destId="{D6642DF5-C433-44AD-BBBD-1F07D11DC2A7}" srcOrd="20" destOrd="0" presId="urn:microsoft.com/office/officeart/2005/8/layout/list1"/>
    <dgm:cxn modelId="{3294744B-1C63-4B35-BDE3-A4F8B149F356}" type="presParOf" srcId="{D6642DF5-C433-44AD-BBBD-1F07D11DC2A7}" destId="{D50AFEFE-9B40-42D0-AA63-F4285F0FF163}" srcOrd="0" destOrd="0" presId="urn:microsoft.com/office/officeart/2005/8/layout/list1"/>
    <dgm:cxn modelId="{10177830-2072-479E-B575-F1C9244CA090}" type="presParOf" srcId="{D6642DF5-C433-44AD-BBBD-1F07D11DC2A7}" destId="{E6181563-72ED-408C-B285-6874FC5CE9F5}" srcOrd="1" destOrd="0" presId="urn:microsoft.com/office/officeart/2005/8/layout/list1"/>
    <dgm:cxn modelId="{4178774C-8022-4EE0-9CDA-9B0C47273740}" type="presParOf" srcId="{76AFC73C-40A8-48B8-B2AF-B25B76A153B4}" destId="{717FC58D-FFAF-4F6A-95CF-768B5CFB4C54}" srcOrd="21" destOrd="0" presId="urn:microsoft.com/office/officeart/2005/8/layout/list1"/>
    <dgm:cxn modelId="{AF4A1B8B-8DDD-45B9-AB07-256021425FB6}" type="presParOf" srcId="{76AFC73C-40A8-48B8-B2AF-B25B76A153B4}" destId="{1F8913DA-72AD-4001-BD15-2ADBA46DD0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A299A7-E7A0-48BB-B71F-E299E9956F2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8DEBB3-5C9A-4656-9FF2-B75519F896AD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B551554A-8B51-4C13-A27A-A6FA079ED52D}" type="parTrans" cxnId="{0A09D409-686C-46F8-89E1-D56110FA0094}">
      <dgm:prSet/>
      <dgm:spPr/>
      <dgm:t>
        <a:bodyPr/>
        <a:lstStyle/>
        <a:p>
          <a:endParaRPr lang="zh-CN" altLang="en-US"/>
        </a:p>
      </dgm:t>
    </dgm:pt>
    <dgm:pt modelId="{D87FE6A5-EC68-4B7E-92B0-E8485D9BE3B5}" type="sibTrans" cxnId="{0A09D409-686C-46F8-89E1-D56110FA0094}">
      <dgm:prSet/>
      <dgm:spPr/>
      <dgm:t>
        <a:bodyPr/>
        <a:lstStyle/>
        <a:p>
          <a:endParaRPr lang="zh-CN" altLang="en-US"/>
        </a:p>
      </dgm:t>
    </dgm:pt>
    <dgm:pt modelId="{B9B6F376-F51C-44F9-9937-E476238B0D43}">
      <dgm:prSet phldrT="[文本]"/>
      <dgm:spPr/>
      <dgm:t>
        <a:bodyPr/>
        <a:lstStyle/>
        <a:p>
          <a:r>
            <a:rPr lang="zh-CN" altLang="en-US" dirty="0" smtClean="0"/>
            <a:t>程序设计阶段</a:t>
          </a:r>
          <a:endParaRPr lang="zh-CN" altLang="en-US" dirty="0"/>
        </a:p>
      </dgm:t>
    </dgm:pt>
    <dgm:pt modelId="{96553C68-98B4-4C58-9320-9B521BE4DB60}" type="parTrans" cxnId="{26EE8BB0-C8CF-48D8-9DCD-A30DE7401FD5}">
      <dgm:prSet/>
      <dgm:spPr/>
      <dgm:t>
        <a:bodyPr/>
        <a:lstStyle/>
        <a:p>
          <a:endParaRPr lang="zh-CN" altLang="en-US"/>
        </a:p>
      </dgm:t>
    </dgm:pt>
    <dgm:pt modelId="{A6338D3B-8A90-4CF8-91D2-29CE9E7F5967}" type="sibTrans" cxnId="{26EE8BB0-C8CF-48D8-9DCD-A30DE7401FD5}">
      <dgm:prSet/>
      <dgm:spPr/>
      <dgm:t>
        <a:bodyPr/>
        <a:lstStyle/>
        <a:p>
          <a:endParaRPr lang="zh-CN" altLang="en-US"/>
        </a:p>
      </dgm:t>
    </dgm:pt>
    <dgm:pt modelId="{ED144A07-6732-4423-9E51-CFBDA221DF6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2FF62481-03B0-4801-8FA5-872BB4629562}" type="parTrans" cxnId="{818F92E9-0386-4541-8FD3-023447BC72F1}">
      <dgm:prSet/>
      <dgm:spPr/>
      <dgm:t>
        <a:bodyPr/>
        <a:lstStyle/>
        <a:p>
          <a:endParaRPr lang="zh-CN" altLang="en-US"/>
        </a:p>
      </dgm:t>
    </dgm:pt>
    <dgm:pt modelId="{32CF1E7E-AEAE-4583-8A09-84D669908C8D}" type="sibTrans" cxnId="{818F92E9-0386-4541-8FD3-023447BC72F1}">
      <dgm:prSet/>
      <dgm:spPr/>
      <dgm:t>
        <a:bodyPr/>
        <a:lstStyle/>
        <a:p>
          <a:endParaRPr lang="zh-CN" altLang="en-US"/>
        </a:p>
      </dgm:t>
    </dgm:pt>
    <dgm:pt modelId="{05F55636-E627-4E96-99A5-89416F87C338}">
      <dgm:prSet phldrT="[文本]"/>
      <dgm:spPr/>
      <dgm:t>
        <a:bodyPr/>
        <a:lstStyle/>
        <a:p>
          <a:r>
            <a:rPr lang="zh-CN" altLang="en-US" dirty="0" smtClean="0"/>
            <a:t>软件设计阶段</a:t>
          </a:r>
          <a:r>
            <a:rPr lang="en-US" altLang="zh-CN" dirty="0" smtClean="0"/>
            <a:t>	</a:t>
          </a:r>
          <a:endParaRPr lang="zh-CN" altLang="en-US" dirty="0"/>
        </a:p>
      </dgm:t>
    </dgm:pt>
    <dgm:pt modelId="{02FE6FA0-FC1E-4BA5-B21E-BC3564FABA76}" type="parTrans" cxnId="{9456C723-6144-4A48-8A18-A9E9C9FBD5F2}">
      <dgm:prSet/>
      <dgm:spPr/>
      <dgm:t>
        <a:bodyPr/>
        <a:lstStyle/>
        <a:p>
          <a:endParaRPr lang="zh-CN" altLang="en-US"/>
        </a:p>
      </dgm:t>
    </dgm:pt>
    <dgm:pt modelId="{0ED95FE9-4F59-48A8-83CB-CF94CFF66EB7}" type="sibTrans" cxnId="{9456C723-6144-4A48-8A18-A9E9C9FBD5F2}">
      <dgm:prSet/>
      <dgm:spPr/>
      <dgm:t>
        <a:bodyPr/>
        <a:lstStyle/>
        <a:p>
          <a:endParaRPr lang="zh-CN" altLang="en-US"/>
        </a:p>
      </dgm:t>
    </dgm:pt>
    <dgm:pt modelId="{281458CE-20C7-4EF3-A17E-FEBA33018CD6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EB6DD67-07E5-4044-A8CB-722913A02E71}" type="parTrans" cxnId="{0D5A3E4F-4DD3-4CE3-8266-367B4030C1DF}">
      <dgm:prSet/>
      <dgm:spPr/>
      <dgm:t>
        <a:bodyPr/>
        <a:lstStyle/>
        <a:p>
          <a:endParaRPr lang="zh-CN" altLang="en-US"/>
        </a:p>
      </dgm:t>
    </dgm:pt>
    <dgm:pt modelId="{C9004AA5-A32E-4855-96DC-564C7F39F62E}" type="sibTrans" cxnId="{0D5A3E4F-4DD3-4CE3-8266-367B4030C1DF}">
      <dgm:prSet/>
      <dgm:spPr/>
      <dgm:t>
        <a:bodyPr/>
        <a:lstStyle/>
        <a:p>
          <a:endParaRPr lang="zh-CN" altLang="en-US"/>
        </a:p>
      </dgm:t>
    </dgm:pt>
    <dgm:pt modelId="{2F127260-7E8F-448E-9FA1-D942DEB0CDC5}">
      <dgm:prSet phldrT="[文本]"/>
      <dgm:spPr/>
      <dgm:t>
        <a:bodyPr/>
        <a:lstStyle/>
        <a:p>
          <a:r>
            <a:rPr lang="zh-CN" altLang="en-US" dirty="0" smtClean="0"/>
            <a:t>软件工程阶段</a:t>
          </a:r>
          <a:endParaRPr lang="zh-CN" altLang="en-US" dirty="0"/>
        </a:p>
      </dgm:t>
    </dgm:pt>
    <dgm:pt modelId="{F78AF04A-F769-4840-920C-1EE42EEA76D1}" type="parTrans" cxnId="{101BDFCC-CCB7-477D-9577-9D1BEDD282FE}">
      <dgm:prSet/>
      <dgm:spPr/>
      <dgm:t>
        <a:bodyPr/>
        <a:lstStyle/>
        <a:p>
          <a:endParaRPr lang="zh-CN" altLang="en-US"/>
        </a:p>
      </dgm:t>
    </dgm:pt>
    <dgm:pt modelId="{7D7BCE8A-D6CD-4B67-B817-62E7368E0F22}" type="sibTrans" cxnId="{101BDFCC-CCB7-477D-9577-9D1BEDD282FE}">
      <dgm:prSet/>
      <dgm:spPr/>
      <dgm:t>
        <a:bodyPr/>
        <a:lstStyle/>
        <a:p>
          <a:endParaRPr lang="zh-CN" altLang="en-US"/>
        </a:p>
      </dgm:t>
    </dgm:pt>
    <dgm:pt modelId="{48D098A0-5258-4D74-A4A6-E7796DC50EDD}" type="pres">
      <dgm:prSet presAssocID="{DBA299A7-E7A0-48BB-B71F-E299E9956F2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71413B-4442-44DD-A585-361A2C8764D2}" type="pres">
      <dgm:prSet presAssocID="{668DEBB3-5C9A-4656-9FF2-B75519F896AD}" presName="composite" presStyleCnt="0"/>
      <dgm:spPr/>
    </dgm:pt>
    <dgm:pt modelId="{E14E2E8A-12D6-4556-A02A-C36CB6A7F6BD}" type="pres">
      <dgm:prSet presAssocID="{668DEBB3-5C9A-4656-9FF2-B75519F896A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8B335-4C88-4C25-88C6-4666328FE008}" type="pres">
      <dgm:prSet presAssocID="{668DEBB3-5C9A-4656-9FF2-B75519F896A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108CA9-9CF0-4DE0-BB10-715CB91F6D30}" type="pres">
      <dgm:prSet presAssocID="{D87FE6A5-EC68-4B7E-92B0-E8485D9BE3B5}" presName="sp" presStyleCnt="0"/>
      <dgm:spPr/>
    </dgm:pt>
    <dgm:pt modelId="{B691B3B8-EEFA-4DB1-B60E-4E0B47C31E42}" type="pres">
      <dgm:prSet presAssocID="{ED144A07-6732-4423-9E51-CFBDA221DF6B}" presName="composite" presStyleCnt="0"/>
      <dgm:spPr/>
    </dgm:pt>
    <dgm:pt modelId="{ECFC5331-7679-4F0A-B563-BCB1A6299ED9}" type="pres">
      <dgm:prSet presAssocID="{ED144A07-6732-4423-9E51-CFBDA221DF6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E457E9-555C-49D9-922C-1FBD2C3A21C6}" type="pres">
      <dgm:prSet presAssocID="{ED144A07-6732-4423-9E51-CFBDA221DF6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ACCB42-92D2-4BFD-A209-7812DA61CA59}" type="pres">
      <dgm:prSet presAssocID="{32CF1E7E-AEAE-4583-8A09-84D669908C8D}" presName="sp" presStyleCnt="0"/>
      <dgm:spPr/>
    </dgm:pt>
    <dgm:pt modelId="{DD0A2DC7-C678-4AB8-A1DD-A604EC7A5BC7}" type="pres">
      <dgm:prSet presAssocID="{281458CE-20C7-4EF3-A17E-FEBA33018CD6}" presName="composite" presStyleCnt="0"/>
      <dgm:spPr/>
    </dgm:pt>
    <dgm:pt modelId="{2FB90E7A-F4AA-4351-86C1-29EE1B8E7CAA}" type="pres">
      <dgm:prSet presAssocID="{281458CE-20C7-4EF3-A17E-FEBA33018CD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DBAC9-CE0B-439C-AB3E-EAFDF32DF054}" type="pres">
      <dgm:prSet presAssocID="{281458CE-20C7-4EF3-A17E-FEBA33018CD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56C723-6144-4A48-8A18-A9E9C9FBD5F2}" srcId="{ED144A07-6732-4423-9E51-CFBDA221DF6B}" destId="{05F55636-E627-4E96-99A5-89416F87C338}" srcOrd="0" destOrd="0" parTransId="{02FE6FA0-FC1E-4BA5-B21E-BC3564FABA76}" sibTransId="{0ED95FE9-4F59-48A8-83CB-CF94CFF66EB7}"/>
    <dgm:cxn modelId="{59F4DF6E-4926-444A-9CBB-FCC0A8E61AF8}" type="presOf" srcId="{B9B6F376-F51C-44F9-9937-E476238B0D43}" destId="{A138B335-4C88-4C25-88C6-4666328FE008}" srcOrd="0" destOrd="0" presId="urn:microsoft.com/office/officeart/2005/8/layout/chevron2"/>
    <dgm:cxn modelId="{0A09D409-686C-46F8-89E1-D56110FA0094}" srcId="{DBA299A7-E7A0-48BB-B71F-E299E9956F25}" destId="{668DEBB3-5C9A-4656-9FF2-B75519F896AD}" srcOrd="0" destOrd="0" parTransId="{B551554A-8B51-4C13-A27A-A6FA079ED52D}" sibTransId="{D87FE6A5-EC68-4B7E-92B0-E8485D9BE3B5}"/>
    <dgm:cxn modelId="{360EE322-35F6-4D67-90BB-C7412EB330F1}" type="presOf" srcId="{281458CE-20C7-4EF3-A17E-FEBA33018CD6}" destId="{2FB90E7A-F4AA-4351-86C1-29EE1B8E7CAA}" srcOrd="0" destOrd="0" presId="urn:microsoft.com/office/officeart/2005/8/layout/chevron2"/>
    <dgm:cxn modelId="{031CA735-CFC4-4566-8FBD-10C296A8E0B3}" type="presOf" srcId="{2F127260-7E8F-448E-9FA1-D942DEB0CDC5}" destId="{497DBAC9-CE0B-439C-AB3E-EAFDF32DF054}" srcOrd="0" destOrd="0" presId="urn:microsoft.com/office/officeart/2005/8/layout/chevron2"/>
    <dgm:cxn modelId="{46685600-1730-4C0D-B5A1-DF35EDFD98A1}" type="presOf" srcId="{05F55636-E627-4E96-99A5-89416F87C338}" destId="{C4E457E9-555C-49D9-922C-1FBD2C3A21C6}" srcOrd="0" destOrd="0" presId="urn:microsoft.com/office/officeart/2005/8/layout/chevron2"/>
    <dgm:cxn modelId="{26EE8BB0-C8CF-48D8-9DCD-A30DE7401FD5}" srcId="{668DEBB3-5C9A-4656-9FF2-B75519F896AD}" destId="{B9B6F376-F51C-44F9-9937-E476238B0D43}" srcOrd="0" destOrd="0" parTransId="{96553C68-98B4-4C58-9320-9B521BE4DB60}" sibTransId="{A6338D3B-8A90-4CF8-91D2-29CE9E7F5967}"/>
    <dgm:cxn modelId="{9B777553-CE01-4BB8-A48E-3C34B3516DE6}" type="presOf" srcId="{DBA299A7-E7A0-48BB-B71F-E299E9956F25}" destId="{48D098A0-5258-4D74-A4A6-E7796DC50EDD}" srcOrd="0" destOrd="0" presId="urn:microsoft.com/office/officeart/2005/8/layout/chevron2"/>
    <dgm:cxn modelId="{64477D9D-260C-4831-921D-FC6B95AE2D4D}" type="presOf" srcId="{668DEBB3-5C9A-4656-9FF2-B75519F896AD}" destId="{E14E2E8A-12D6-4556-A02A-C36CB6A7F6BD}" srcOrd="0" destOrd="0" presId="urn:microsoft.com/office/officeart/2005/8/layout/chevron2"/>
    <dgm:cxn modelId="{0D5A3E4F-4DD3-4CE3-8266-367B4030C1DF}" srcId="{DBA299A7-E7A0-48BB-B71F-E299E9956F25}" destId="{281458CE-20C7-4EF3-A17E-FEBA33018CD6}" srcOrd="2" destOrd="0" parTransId="{AEB6DD67-07E5-4044-A8CB-722913A02E71}" sibTransId="{C9004AA5-A32E-4855-96DC-564C7F39F62E}"/>
    <dgm:cxn modelId="{101BDFCC-CCB7-477D-9577-9D1BEDD282FE}" srcId="{281458CE-20C7-4EF3-A17E-FEBA33018CD6}" destId="{2F127260-7E8F-448E-9FA1-D942DEB0CDC5}" srcOrd="0" destOrd="0" parTransId="{F78AF04A-F769-4840-920C-1EE42EEA76D1}" sibTransId="{7D7BCE8A-D6CD-4B67-B817-62E7368E0F22}"/>
    <dgm:cxn modelId="{818F92E9-0386-4541-8FD3-023447BC72F1}" srcId="{DBA299A7-E7A0-48BB-B71F-E299E9956F25}" destId="{ED144A07-6732-4423-9E51-CFBDA221DF6B}" srcOrd="1" destOrd="0" parTransId="{2FF62481-03B0-4801-8FA5-872BB4629562}" sibTransId="{32CF1E7E-AEAE-4583-8A09-84D669908C8D}"/>
    <dgm:cxn modelId="{10C22340-9486-4F55-9F67-389095982AD5}" type="presOf" srcId="{ED144A07-6732-4423-9E51-CFBDA221DF6B}" destId="{ECFC5331-7679-4F0A-B563-BCB1A6299ED9}" srcOrd="0" destOrd="0" presId="urn:microsoft.com/office/officeart/2005/8/layout/chevron2"/>
    <dgm:cxn modelId="{937D0BB3-ECDB-420F-8DCF-B306356C6115}" type="presParOf" srcId="{48D098A0-5258-4D74-A4A6-E7796DC50EDD}" destId="{E771413B-4442-44DD-A585-361A2C8764D2}" srcOrd="0" destOrd="0" presId="urn:microsoft.com/office/officeart/2005/8/layout/chevron2"/>
    <dgm:cxn modelId="{797C17A7-D21F-4C8D-BAB4-1A55E29C4C48}" type="presParOf" srcId="{E771413B-4442-44DD-A585-361A2C8764D2}" destId="{E14E2E8A-12D6-4556-A02A-C36CB6A7F6BD}" srcOrd="0" destOrd="0" presId="urn:microsoft.com/office/officeart/2005/8/layout/chevron2"/>
    <dgm:cxn modelId="{4CDC5BB4-EDE5-4572-98B3-FCC2A8C19F80}" type="presParOf" srcId="{E771413B-4442-44DD-A585-361A2C8764D2}" destId="{A138B335-4C88-4C25-88C6-4666328FE008}" srcOrd="1" destOrd="0" presId="urn:microsoft.com/office/officeart/2005/8/layout/chevron2"/>
    <dgm:cxn modelId="{CE60E091-73A2-43A7-9301-657C523DE5B0}" type="presParOf" srcId="{48D098A0-5258-4D74-A4A6-E7796DC50EDD}" destId="{AA108CA9-9CF0-4DE0-BB10-715CB91F6D30}" srcOrd="1" destOrd="0" presId="urn:microsoft.com/office/officeart/2005/8/layout/chevron2"/>
    <dgm:cxn modelId="{588D0714-02DB-4605-B694-0C05A9CAFD1A}" type="presParOf" srcId="{48D098A0-5258-4D74-A4A6-E7796DC50EDD}" destId="{B691B3B8-EEFA-4DB1-B60E-4E0B47C31E42}" srcOrd="2" destOrd="0" presId="urn:microsoft.com/office/officeart/2005/8/layout/chevron2"/>
    <dgm:cxn modelId="{B761A44A-8B5D-4FA6-BFCD-4734D4BF6362}" type="presParOf" srcId="{B691B3B8-EEFA-4DB1-B60E-4E0B47C31E42}" destId="{ECFC5331-7679-4F0A-B563-BCB1A6299ED9}" srcOrd="0" destOrd="0" presId="urn:microsoft.com/office/officeart/2005/8/layout/chevron2"/>
    <dgm:cxn modelId="{E9944305-BA83-4D6C-B79B-1FEC13EE6FC7}" type="presParOf" srcId="{B691B3B8-EEFA-4DB1-B60E-4E0B47C31E42}" destId="{C4E457E9-555C-49D9-922C-1FBD2C3A21C6}" srcOrd="1" destOrd="0" presId="urn:microsoft.com/office/officeart/2005/8/layout/chevron2"/>
    <dgm:cxn modelId="{673D408B-54BB-43D8-8299-E4CF22574FFC}" type="presParOf" srcId="{48D098A0-5258-4D74-A4A6-E7796DC50EDD}" destId="{34ACCB42-92D2-4BFD-A209-7812DA61CA59}" srcOrd="3" destOrd="0" presId="urn:microsoft.com/office/officeart/2005/8/layout/chevron2"/>
    <dgm:cxn modelId="{8BD9AC50-C740-4A11-AB5D-6765F2A89FE3}" type="presParOf" srcId="{48D098A0-5258-4D74-A4A6-E7796DC50EDD}" destId="{DD0A2DC7-C678-4AB8-A1DD-A604EC7A5BC7}" srcOrd="4" destOrd="0" presId="urn:microsoft.com/office/officeart/2005/8/layout/chevron2"/>
    <dgm:cxn modelId="{C3471D72-7FE4-4DA3-AF09-8CFB81BCAD47}" type="presParOf" srcId="{DD0A2DC7-C678-4AB8-A1DD-A604EC7A5BC7}" destId="{2FB90E7A-F4AA-4351-86C1-29EE1B8E7CAA}" srcOrd="0" destOrd="0" presId="urn:microsoft.com/office/officeart/2005/8/layout/chevron2"/>
    <dgm:cxn modelId="{3CC6E70B-023A-4A7E-8636-E0E98CF38766}" type="presParOf" srcId="{DD0A2DC7-C678-4AB8-A1DD-A604EC7A5BC7}" destId="{497DBAC9-CE0B-439C-AB3E-EAFDF32DF0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953FE4A-13D6-40DC-8618-967479EC59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D35421B-7323-4A0B-86ED-B0AAA0238C17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需求</a:t>
          </a:r>
          <a:endParaRPr lang="en-US" altLang="zh-CN" b="1" dirty="0" smtClean="0"/>
        </a:p>
        <a:p>
          <a:r>
            <a:rPr lang="zh-CN" altLang="en-US" b="1" dirty="0" smtClean="0"/>
            <a:t>分析</a:t>
          </a:r>
          <a:endParaRPr lang="zh-CN" altLang="en-US" b="1" dirty="0"/>
        </a:p>
      </dgm:t>
    </dgm:pt>
    <dgm:pt modelId="{327D55CA-39D9-4EBF-91E1-B773BD0DC757}" type="parTrans" cxnId="{EA568021-B004-4B06-84E6-433CB434F0BA}">
      <dgm:prSet/>
      <dgm:spPr/>
      <dgm:t>
        <a:bodyPr/>
        <a:lstStyle/>
        <a:p>
          <a:endParaRPr lang="zh-CN" altLang="en-US"/>
        </a:p>
      </dgm:t>
    </dgm:pt>
    <dgm:pt modelId="{737AFFDA-E6D5-40AB-9064-5EB8CA510602}" type="sibTrans" cxnId="{EA568021-B004-4B06-84E6-433CB434F0BA}">
      <dgm:prSet/>
      <dgm:spPr/>
      <dgm:t>
        <a:bodyPr/>
        <a:lstStyle/>
        <a:p>
          <a:endParaRPr lang="zh-CN" altLang="en-US"/>
        </a:p>
      </dgm:t>
    </dgm:pt>
    <dgm:pt modelId="{15F8508D-A697-46BF-AD64-4E4108E44932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概要</a:t>
          </a:r>
          <a:endParaRPr lang="en-US" altLang="zh-CN" b="1" dirty="0" smtClean="0"/>
        </a:p>
        <a:p>
          <a:r>
            <a:rPr lang="zh-CN" altLang="en-US" b="1" dirty="0" smtClean="0"/>
            <a:t>设计</a:t>
          </a:r>
          <a:endParaRPr lang="zh-CN" altLang="en-US" b="1" dirty="0"/>
        </a:p>
      </dgm:t>
    </dgm:pt>
    <dgm:pt modelId="{80CE921A-A481-4E45-A00E-42EB94F87F15}" type="parTrans" cxnId="{114E3FD5-0B05-492A-B1F8-281DDDB13086}">
      <dgm:prSet/>
      <dgm:spPr/>
      <dgm:t>
        <a:bodyPr/>
        <a:lstStyle/>
        <a:p>
          <a:endParaRPr lang="zh-CN" altLang="en-US"/>
        </a:p>
      </dgm:t>
    </dgm:pt>
    <dgm:pt modelId="{91AF9C39-D710-4F14-8342-8895F7844438}" type="sibTrans" cxnId="{114E3FD5-0B05-492A-B1F8-281DDDB13086}">
      <dgm:prSet/>
      <dgm:spPr/>
      <dgm:t>
        <a:bodyPr/>
        <a:lstStyle/>
        <a:p>
          <a:endParaRPr lang="zh-CN" altLang="en-US"/>
        </a:p>
      </dgm:t>
    </dgm:pt>
    <dgm:pt modelId="{137CFF0B-A936-4D7D-BFA2-DD4913A85A78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详细</a:t>
          </a:r>
          <a:endParaRPr lang="en-US" altLang="zh-CN" b="1" dirty="0" smtClean="0"/>
        </a:p>
        <a:p>
          <a:r>
            <a:rPr lang="zh-CN" altLang="en-US" b="1" dirty="0" smtClean="0"/>
            <a:t>设计</a:t>
          </a:r>
          <a:endParaRPr lang="zh-CN" altLang="en-US" b="1" dirty="0"/>
        </a:p>
      </dgm:t>
    </dgm:pt>
    <dgm:pt modelId="{A2BFAC82-7C97-40E4-A7E9-D6D4045C5A32}" type="parTrans" cxnId="{5AD8A94E-7997-4D97-825F-6A8393505010}">
      <dgm:prSet/>
      <dgm:spPr/>
      <dgm:t>
        <a:bodyPr/>
        <a:lstStyle/>
        <a:p>
          <a:endParaRPr lang="zh-CN" altLang="en-US"/>
        </a:p>
      </dgm:t>
    </dgm:pt>
    <dgm:pt modelId="{0AD655E4-EF38-4819-8B1D-1033953C0312}" type="sibTrans" cxnId="{5AD8A94E-7997-4D97-825F-6A8393505010}">
      <dgm:prSet/>
      <dgm:spPr/>
      <dgm:t>
        <a:bodyPr/>
        <a:lstStyle/>
        <a:p>
          <a:endParaRPr lang="zh-CN" altLang="en-US"/>
        </a:p>
      </dgm:t>
    </dgm:pt>
    <dgm:pt modelId="{B3C2A1E5-06E9-4B4F-AC8B-FB11E220B1E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编码</a:t>
          </a:r>
          <a:endParaRPr lang="zh-CN" altLang="en-US" b="1" dirty="0"/>
        </a:p>
      </dgm:t>
    </dgm:pt>
    <dgm:pt modelId="{99075952-EA40-45B8-853A-B7444E8ABC77}" type="parTrans" cxnId="{3804EB39-5E65-49C7-960F-D0D9E8EF1302}">
      <dgm:prSet/>
      <dgm:spPr/>
      <dgm:t>
        <a:bodyPr/>
        <a:lstStyle/>
        <a:p>
          <a:endParaRPr lang="zh-CN" altLang="en-US"/>
        </a:p>
      </dgm:t>
    </dgm:pt>
    <dgm:pt modelId="{DD292DC7-D41F-404F-82C9-0868C6B42802}" type="sibTrans" cxnId="{3804EB39-5E65-49C7-960F-D0D9E8EF1302}">
      <dgm:prSet/>
      <dgm:spPr/>
      <dgm:t>
        <a:bodyPr/>
        <a:lstStyle/>
        <a:p>
          <a:endParaRPr lang="zh-CN" altLang="en-US"/>
        </a:p>
      </dgm:t>
    </dgm:pt>
    <dgm:pt modelId="{A876EA5A-D144-461A-8742-54C536BB8294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测试</a:t>
          </a:r>
          <a:endParaRPr lang="zh-CN" altLang="en-US" b="1" dirty="0"/>
        </a:p>
      </dgm:t>
    </dgm:pt>
    <dgm:pt modelId="{6A74D1A8-8AFB-4610-827D-B620FD13B43B}" type="parTrans" cxnId="{223F31FF-259A-4912-A3D8-09708F9FB205}">
      <dgm:prSet/>
      <dgm:spPr/>
      <dgm:t>
        <a:bodyPr/>
        <a:lstStyle/>
        <a:p>
          <a:endParaRPr lang="zh-CN" altLang="en-US"/>
        </a:p>
      </dgm:t>
    </dgm:pt>
    <dgm:pt modelId="{00AB842B-E2C0-4247-9C21-4F1FCBE6A749}" type="sibTrans" cxnId="{223F31FF-259A-4912-A3D8-09708F9FB205}">
      <dgm:prSet/>
      <dgm:spPr/>
      <dgm:t>
        <a:bodyPr/>
        <a:lstStyle/>
        <a:p>
          <a:endParaRPr lang="zh-CN" altLang="en-US"/>
        </a:p>
      </dgm:t>
    </dgm:pt>
    <dgm:pt modelId="{060B57F7-7E90-4BD8-8793-635ACC7D757E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产品</a:t>
          </a:r>
          <a:endParaRPr lang="en-US" altLang="zh-CN" b="1" dirty="0" smtClean="0"/>
        </a:p>
        <a:p>
          <a:r>
            <a:rPr lang="zh-CN" altLang="en-US" b="1" dirty="0" smtClean="0"/>
            <a:t>提交</a:t>
          </a:r>
          <a:endParaRPr lang="zh-CN" altLang="en-US" b="1" dirty="0"/>
        </a:p>
      </dgm:t>
    </dgm:pt>
    <dgm:pt modelId="{AD0AF025-ED8E-4E0F-AE2A-ACF68733D10F}" type="parTrans" cxnId="{4E3CFE48-D908-4749-891B-F2CB282F186B}">
      <dgm:prSet/>
      <dgm:spPr/>
      <dgm:t>
        <a:bodyPr/>
        <a:lstStyle/>
        <a:p>
          <a:endParaRPr lang="zh-CN" altLang="en-US"/>
        </a:p>
      </dgm:t>
    </dgm:pt>
    <dgm:pt modelId="{438E08E4-F9AB-480C-91BA-3EB146522A68}" type="sibTrans" cxnId="{4E3CFE48-D908-4749-891B-F2CB282F186B}">
      <dgm:prSet/>
      <dgm:spPr/>
      <dgm:t>
        <a:bodyPr/>
        <a:lstStyle/>
        <a:p>
          <a:endParaRPr lang="zh-CN" altLang="en-US"/>
        </a:p>
      </dgm:t>
    </dgm:pt>
    <dgm:pt modelId="{F8E23654-3DE9-409A-BDA1-B6134EADD98E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维护</a:t>
          </a:r>
          <a:endParaRPr lang="zh-CN" altLang="en-US" b="1" dirty="0"/>
        </a:p>
      </dgm:t>
    </dgm:pt>
    <dgm:pt modelId="{F5D1D74B-AE43-4EF5-A1D9-64150E5075C0}" type="parTrans" cxnId="{4F6718A1-694D-42EA-969C-9F8751221A1D}">
      <dgm:prSet/>
      <dgm:spPr/>
      <dgm:t>
        <a:bodyPr/>
        <a:lstStyle/>
        <a:p>
          <a:endParaRPr lang="zh-CN" altLang="en-US"/>
        </a:p>
      </dgm:t>
    </dgm:pt>
    <dgm:pt modelId="{463CF065-85E1-49BB-B6E6-3087A59E366D}" type="sibTrans" cxnId="{4F6718A1-694D-42EA-969C-9F8751221A1D}">
      <dgm:prSet/>
      <dgm:spPr/>
      <dgm:t>
        <a:bodyPr/>
        <a:lstStyle/>
        <a:p>
          <a:endParaRPr lang="zh-CN" altLang="en-US"/>
        </a:p>
      </dgm:t>
    </dgm:pt>
    <dgm:pt modelId="{3B99CB25-DF0D-4FD6-A5BB-FAF4FAD816C1}" type="pres">
      <dgm:prSet presAssocID="{B953FE4A-13D6-40DC-8618-967479EC597D}" presName="Name0" presStyleCnt="0">
        <dgm:presLayoutVars>
          <dgm:dir/>
          <dgm:resizeHandles val="exact"/>
        </dgm:presLayoutVars>
      </dgm:prSet>
      <dgm:spPr/>
    </dgm:pt>
    <dgm:pt modelId="{C686DE70-DA9A-4CAC-B19B-9EA3E932532F}" type="pres">
      <dgm:prSet presAssocID="{0D35421B-7323-4A0B-86ED-B0AAA0238C17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A02A17-8B7E-4F74-9052-ED3E1BDAA0BE}" type="pres">
      <dgm:prSet presAssocID="{737AFFDA-E6D5-40AB-9064-5EB8CA510602}" presName="parSpace" presStyleCnt="0"/>
      <dgm:spPr/>
    </dgm:pt>
    <dgm:pt modelId="{32FAD171-0C38-4776-99C1-C1BBD61BD321}" type="pres">
      <dgm:prSet presAssocID="{15F8508D-A697-46BF-AD64-4E4108E44932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34620F-4171-4B85-A274-0BC7A7DC6652}" type="pres">
      <dgm:prSet presAssocID="{91AF9C39-D710-4F14-8342-8895F7844438}" presName="parSpace" presStyleCnt="0"/>
      <dgm:spPr/>
    </dgm:pt>
    <dgm:pt modelId="{EFBF454C-4F1D-4608-8372-A4BE6FE69B5F}" type="pres">
      <dgm:prSet presAssocID="{137CFF0B-A936-4D7D-BFA2-DD4913A85A78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642FC-6E72-4B7D-8647-2FA1DACB67E5}" type="pres">
      <dgm:prSet presAssocID="{0AD655E4-EF38-4819-8B1D-1033953C0312}" presName="parSpace" presStyleCnt="0"/>
      <dgm:spPr/>
    </dgm:pt>
    <dgm:pt modelId="{66598E53-25B0-4E01-AFAB-4E9453C0948B}" type="pres">
      <dgm:prSet presAssocID="{B3C2A1E5-06E9-4B4F-AC8B-FB11E220B1EF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D0CDA9-B3F0-4782-8019-2BAF15B65619}" type="pres">
      <dgm:prSet presAssocID="{DD292DC7-D41F-404F-82C9-0868C6B42802}" presName="parSpace" presStyleCnt="0"/>
      <dgm:spPr/>
    </dgm:pt>
    <dgm:pt modelId="{B3805C0C-48D4-408B-B8BD-2D889C561868}" type="pres">
      <dgm:prSet presAssocID="{A876EA5A-D144-461A-8742-54C536BB8294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5CA4A-16F9-437E-A274-0D4167E14E6E}" type="pres">
      <dgm:prSet presAssocID="{00AB842B-E2C0-4247-9C21-4F1FCBE6A749}" presName="parSpace" presStyleCnt="0"/>
      <dgm:spPr/>
    </dgm:pt>
    <dgm:pt modelId="{9C8574F1-2A59-4454-B0CC-73F6268C001F}" type="pres">
      <dgm:prSet presAssocID="{060B57F7-7E90-4BD8-8793-635ACC7D757E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9F2AD-ACE0-4B0D-8FF9-C96F980F4293}" type="pres">
      <dgm:prSet presAssocID="{438E08E4-F9AB-480C-91BA-3EB146522A68}" presName="parSpace" presStyleCnt="0"/>
      <dgm:spPr/>
    </dgm:pt>
    <dgm:pt modelId="{7C26AA08-FB10-4C01-B856-77312D6C066B}" type="pres">
      <dgm:prSet presAssocID="{F8E23654-3DE9-409A-BDA1-B6134EADD98E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4E3FD5-0B05-492A-B1F8-281DDDB13086}" srcId="{B953FE4A-13D6-40DC-8618-967479EC597D}" destId="{15F8508D-A697-46BF-AD64-4E4108E44932}" srcOrd="1" destOrd="0" parTransId="{80CE921A-A481-4E45-A00E-42EB94F87F15}" sibTransId="{91AF9C39-D710-4F14-8342-8895F7844438}"/>
    <dgm:cxn modelId="{B4B5643F-1E1D-42FC-9D6B-70BAECDBBCCD}" type="presOf" srcId="{060B57F7-7E90-4BD8-8793-635ACC7D757E}" destId="{9C8574F1-2A59-4454-B0CC-73F6268C001F}" srcOrd="0" destOrd="0" presId="urn:microsoft.com/office/officeart/2005/8/layout/hChevron3"/>
    <dgm:cxn modelId="{223F31FF-259A-4912-A3D8-09708F9FB205}" srcId="{B953FE4A-13D6-40DC-8618-967479EC597D}" destId="{A876EA5A-D144-461A-8742-54C536BB8294}" srcOrd="4" destOrd="0" parTransId="{6A74D1A8-8AFB-4610-827D-B620FD13B43B}" sibTransId="{00AB842B-E2C0-4247-9C21-4F1FCBE6A749}"/>
    <dgm:cxn modelId="{EA568021-B004-4B06-84E6-433CB434F0BA}" srcId="{B953FE4A-13D6-40DC-8618-967479EC597D}" destId="{0D35421B-7323-4A0B-86ED-B0AAA0238C17}" srcOrd="0" destOrd="0" parTransId="{327D55CA-39D9-4EBF-91E1-B773BD0DC757}" sibTransId="{737AFFDA-E6D5-40AB-9064-5EB8CA510602}"/>
    <dgm:cxn modelId="{D758F3BE-6216-434C-93A9-2843E89991BE}" type="presOf" srcId="{15F8508D-A697-46BF-AD64-4E4108E44932}" destId="{32FAD171-0C38-4776-99C1-C1BBD61BD321}" srcOrd="0" destOrd="0" presId="urn:microsoft.com/office/officeart/2005/8/layout/hChevron3"/>
    <dgm:cxn modelId="{5AD8A94E-7997-4D97-825F-6A8393505010}" srcId="{B953FE4A-13D6-40DC-8618-967479EC597D}" destId="{137CFF0B-A936-4D7D-BFA2-DD4913A85A78}" srcOrd="2" destOrd="0" parTransId="{A2BFAC82-7C97-40E4-A7E9-D6D4045C5A32}" sibTransId="{0AD655E4-EF38-4819-8B1D-1033953C0312}"/>
    <dgm:cxn modelId="{3804EB39-5E65-49C7-960F-D0D9E8EF1302}" srcId="{B953FE4A-13D6-40DC-8618-967479EC597D}" destId="{B3C2A1E5-06E9-4B4F-AC8B-FB11E220B1EF}" srcOrd="3" destOrd="0" parTransId="{99075952-EA40-45B8-853A-B7444E8ABC77}" sibTransId="{DD292DC7-D41F-404F-82C9-0868C6B42802}"/>
    <dgm:cxn modelId="{D00A405B-BD02-4F07-B5C3-F05CDB7B3FFC}" type="presOf" srcId="{B953FE4A-13D6-40DC-8618-967479EC597D}" destId="{3B99CB25-DF0D-4FD6-A5BB-FAF4FAD816C1}" srcOrd="0" destOrd="0" presId="urn:microsoft.com/office/officeart/2005/8/layout/hChevron3"/>
    <dgm:cxn modelId="{4F6718A1-694D-42EA-969C-9F8751221A1D}" srcId="{B953FE4A-13D6-40DC-8618-967479EC597D}" destId="{F8E23654-3DE9-409A-BDA1-B6134EADD98E}" srcOrd="6" destOrd="0" parTransId="{F5D1D74B-AE43-4EF5-A1D9-64150E5075C0}" sibTransId="{463CF065-85E1-49BB-B6E6-3087A59E366D}"/>
    <dgm:cxn modelId="{173C7217-4593-4A0A-AE91-8A5330DD754A}" type="presOf" srcId="{F8E23654-3DE9-409A-BDA1-B6134EADD98E}" destId="{7C26AA08-FB10-4C01-B856-77312D6C066B}" srcOrd="0" destOrd="0" presId="urn:microsoft.com/office/officeart/2005/8/layout/hChevron3"/>
    <dgm:cxn modelId="{243CDD55-9BD7-474D-B0E3-34BFB90CC9FF}" type="presOf" srcId="{A876EA5A-D144-461A-8742-54C536BB8294}" destId="{B3805C0C-48D4-408B-B8BD-2D889C561868}" srcOrd="0" destOrd="0" presId="urn:microsoft.com/office/officeart/2005/8/layout/hChevron3"/>
    <dgm:cxn modelId="{1EE32276-9305-475F-A539-6EAB972AE3BE}" type="presOf" srcId="{137CFF0B-A936-4D7D-BFA2-DD4913A85A78}" destId="{EFBF454C-4F1D-4608-8372-A4BE6FE69B5F}" srcOrd="0" destOrd="0" presId="urn:microsoft.com/office/officeart/2005/8/layout/hChevron3"/>
    <dgm:cxn modelId="{4E3CFE48-D908-4749-891B-F2CB282F186B}" srcId="{B953FE4A-13D6-40DC-8618-967479EC597D}" destId="{060B57F7-7E90-4BD8-8793-635ACC7D757E}" srcOrd="5" destOrd="0" parTransId="{AD0AF025-ED8E-4E0F-AE2A-ACF68733D10F}" sibTransId="{438E08E4-F9AB-480C-91BA-3EB146522A68}"/>
    <dgm:cxn modelId="{E66FD2B4-F0FC-427E-A53F-0BD7F840B7D5}" type="presOf" srcId="{B3C2A1E5-06E9-4B4F-AC8B-FB11E220B1EF}" destId="{66598E53-25B0-4E01-AFAB-4E9453C0948B}" srcOrd="0" destOrd="0" presId="urn:microsoft.com/office/officeart/2005/8/layout/hChevron3"/>
    <dgm:cxn modelId="{510DB535-1990-4212-8451-BF093DE1FA33}" type="presOf" srcId="{0D35421B-7323-4A0B-86ED-B0AAA0238C17}" destId="{C686DE70-DA9A-4CAC-B19B-9EA3E932532F}" srcOrd="0" destOrd="0" presId="urn:microsoft.com/office/officeart/2005/8/layout/hChevron3"/>
    <dgm:cxn modelId="{0C2CA97F-C932-4673-BCBE-B6F7FFCE0D34}" type="presParOf" srcId="{3B99CB25-DF0D-4FD6-A5BB-FAF4FAD816C1}" destId="{C686DE70-DA9A-4CAC-B19B-9EA3E932532F}" srcOrd="0" destOrd="0" presId="urn:microsoft.com/office/officeart/2005/8/layout/hChevron3"/>
    <dgm:cxn modelId="{9ED631BE-04C2-4FA7-912E-0D0843778380}" type="presParOf" srcId="{3B99CB25-DF0D-4FD6-A5BB-FAF4FAD816C1}" destId="{47A02A17-8B7E-4F74-9052-ED3E1BDAA0BE}" srcOrd="1" destOrd="0" presId="urn:microsoft.com/office/officeart/2005/8/layout/hChevron3"/>
    <dgm:cxn modelId="{F17984FA-4C98-4980-9355-2CBDF1D0AF77}" type="presParOf" srcId="{3B99CB25-DF0D-4FD6-A5BB-FAF4FAD816C1}" destId="{32FAD171-0C38-4776-99C1-C1BBD61BD321}" srcOrd="2" destOrd="0" presId="urn:microsoft.com/office/officeart/2005/8/layout/hChevron3"/>
    <dgm:cxn modelId="{03AE219D-C793-4D68-9C6B-1A39AF4226DB}" type="presParOf" srcId="{3B99CB25-DF0D-4FD6-A5BB-FAF4FAD816C1}" destId="{C234620F-4171-4B85-A274-0BC7A7DC6652}" srcOrd="3" destOrd="0" presId="urn:microsoft.com/office/officeart/2005/8/layout/hChevron3"/>
    <dgm:cxn modelId="{F82F0C0F-D09C-4F29-BE9B-C7B0E450D7D5}" type="presParOf" srcId="{3B99CB25-DF0D-4FD6-A5BB-FAF4FAD816C1}" destId="{EFBF454C-4F1D-4608-8372-A4BE6FE69B5F}" srcOrd="4" destOrd="0" presId="urn:microsoft.com/office/officeart/2005/8/layout/hChevron3"/>
    <dgm:cxn modelId="{6154A610-57C8-4BCF-9FFF-8551B4D4BDF5}" type="presParOf" srcId="{3B99CB25-DF0D-4FD6-A5BB-FAF4FAD816C1}" destId="{D73642FC-6E72-4B7D-8647-2FA1DACB67E5}" srcOrd="5" destOrd="0" presId="urn:microsoft.com/office/officeart/2005/8/layout/hChevron3"/>
    <dgm:cxn modelId="{8699D557-62BC-4F6C-BF84-7A642A42A412}" type="presParOf" srcId="{3B99CB25-DF0D-4FD6-A5BB-FAF4FAD816C1}" destId="{66598E53-25B0-4E01-AFAB-4E9453C0948B}" srcOrd="6" destOrd="0" presId="urn:microsoft.com/office/officeart/2005/8/layout/hChevron3"/>
    <dgm:cxn modelId="{4A3DFDC9-8147-4FF4-AA0D-147E4EDE2805}" type="presParOf" srcId="{3B99CB25-DF0D-4FD6-A5BB-FAF4FAD816C1}" destId="{66D0CDA9-B3F0-4782-8019-2BAF15B65619}" srcOrd="7" destOrd="0" presId="urn:microsoft.com/office/officeart/2005/8/layout/hChevron3"/>
    <dgm:cxn modelId="{999D2035-16B6-48E8-A7BB-3FA162DA49F4}" type="presParOf" srcId="{3B99CB25-DF0D-4FD6-A5BB-FAF4FAD816C1}" destId="{B3805C0C-48D4-408B-B8BD-2D889C561868}" srcOrd="8" destOrd="0" presId="urn:microsoft.com/office/officeart/2005/8/layout/hChevron3"/>
    <dgm:cxn modelId="{024E12DD-3781-4880-9783-824716498AB8}" type="presParOf" srcId="{3B99CB25-DF0D-4FD6-A5BB-FAF4FAD816C1}" destId="{3195CA4A-16F9-437E-A274-0D4167E14E6E}" srcOrd="9" destOrd="0" presId="urn:microsoft.com/office/officeart/2005/8/layout/hChevron3"/>
    <dgm:cxn modelId="{28956B75-9674-482F-A2B6-1FC73E88C1E1}" type="presParOf" srcId="{3B99CB25-DF0D-4FD6-A5BB-FAF4FAD816C1}" destId="{9C8574F1-2A59-4454-B0CC-73F6268C001F}" srcOrd="10" destOrd="0" presId="urn:microsoft.com/office/officeart/2005/8/layout/hChevron3"/>
    <dgm:cxn modelId="{5269C3A5-C573-41B9-A87B-6B7443429809}" type="presParOf" srcId="{3B99CB25-DF0D-4FD6-A5BB-FAF4FAD816C1}" destId="{6CF9F2AD-ACE0-4B0D-8FF9-C96F980F4293}" srcOrd="11" destOrd="0" presId="urn:microsoft.com/office/officeart/2005/8/layout/hChevron3"/>
    <dgm:cxn modelId="{1C100320-DA81-4B08-9451-412C9A5E79CC}" type="presParOf" srcId="{3B99CB25-DF0D-4FD6-A5BB-FAF4FAD816C1}" destId="{7C26AA08-FB10-4C01-B856-77312D6C066B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AF99372-230F-4534-BFB2-B51E91C8ADED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C60DDD-7DF4-41C6-98E7-F4808489982A}">
      <dgm:prSet phldrT="[文本]" custT="1"/>
      <dgm:spPr/>
      <dgm:t>
        <a:bodyPr/>
        <a:lstStyle/>
        <a:p>
          <a:r>
            <a:rPr lang="zh-CN" sz="2000" b="1" dirty="0" smtClean="0">
              <a:latin typeface="宋体" pitchFamily="2" charset="-122"/>
            </a:rPr>
            <a:t>软件设计工程</a:t>
          </a:r>
          <a:r>
            <a:rPr lang="zh-CN" sz="2000" b="1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rPr>
            <a:t>是研究软件体系结构、设计方法、设计技术、设计过程以及设计表达形式的一门工程科学</a:t>
          </a:r>
          <a:endParaRPr lang="zh-CN" altLang="en-US" sz="2000" dirty="0">
            <a:solidFill>
              <a:schemeClr val="tx2"/>
            </a:solidFill>
          </a:endParaRPr>
        </a:p>
      </dgm:t>
    </dgm:pt>
    <dgm:pt modelId="{CBF53CC8-5C9D-45BC-968C-A80A3F5FD0F3}" type="parTrans" cxnId="{CAAF65D0-61B4-4513-84B7-FA116684F700}">
      <dgm:prSet/>
      <dgm:spPr/>
      <dgm:t>
        <a:bodyPr/>
        <a:lstStyle/>
        <a:p>
          <a:endParaRPr lang="zh-CN" altLang="en-US"/>
        </a:p>
      </dgm:t>
    </dgm:pt>
    <dgm:pt modelId="{8BB8223B-ECC6-4E01-BFCC-D6102938F30B}" type="sibTrans" cxnId="{CAAF65D0-61B4-4513-84B7-FA116684F700}">
      <dgm:prSet/>
      <dgm:spPr/>
      <dgm:t>
        <a:bodyPr/>
        <a:lstStyle/>
        <a:p>
          <a:endParaRPr lang="zh-CN" altLang="en-US"/>
        </a:p>
      </dgm:t>
    </dgm:pt>
    <dgm:pt modelId="{66E0C96E-E8E8-4A5C-AAA0-A34528A0705B}">
      <dgm:prSet phldrT="[文本]" custT="1"/>
      <dgm:spPr/>
      <dgm:t>
        <a:bodyPr/>
        <a:lstStyle/>
        <a:p>
          <a:r>
            <a:rPr lang="zh-CN" altLang="en-US" sz="2000" b="1" dirty="0" smtClean="0">
              <a:latin typeface="宋体" pitchFamily="2" charset="-122"/>
            </a:rPr>
            <a:t>目的就是为了控制软件设计的质量并对软件设计进行有效管理</a:t>
          </a:r>
          <a:endParaRPr lang="zh-CN" altLang="en-US" sz="2000" dirty="0"/>
        </a:p>
      </dgm:t>
    </dgm:pt>
    <dgm:pt modelId="{B51F41FA-137D-4E21-9B3D-268646C2DE6A}" type="parTrans" cxnId="{456DC756-DABA-440C-BF53-9E36247336E0}">
      <dgm:prSet/>
      <dgm:spPr/>
      <dgm:t>
        <a:bodyPr/>
        <a:lstStyle/>
        <a:p>
          <a:endParaRPr lang="zh-CN" altLang="en-US"/>
        </a:p>
      </dgm:t>
    </dgm:pt>
    <dgm:pt modelId="{21289873-591B-407B-8964-9A8135E0BB8F}" type="sibTrans" cxnId="{456DC756-DABA-440C-BF53-9E36247336E0}">
      <dgm:prSet/>
      <dgm:spPr/>
      <dgm:t>
        <a:bodyPr/>
        <a:lstStyle/>
        <a:p>
          <a:endParaRPr lang="zh-CN" altLang="en-US"/>
        </a:p>
      </dgm:t>
    </dgm:pt>
    <dgm:pt modelId="{C26B6BEE-945C-464F-972D-BBB7B60F7A9D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F20000"/>
              </a:solidFill>
              <a:latin typeface="宋体" pitchFamily="2" charset="-122"/>
            </a:rPr>
            <a:t>通过设计过程和设计表达形式，相关开发人员能更有效的进行沟通</a:t>
          </a:r>
          <a:endParaRPr lang="zh-CN" altLang="en-US" sz="2000" dirty="0"/>
        </a:p>
      </dgm:t>
    </dgm:pt>
    <dgm:pt modelId="{BAD28CB1-3C39-461A-834C-6391CCBA8364}" type="parTrans" cxnId="{41065A72-C70C-4929-9D54-C718595C2536}">
      <dgm:prSet/>
      <dgm:spPr/>
      <dgm:t>
        <a:bodyPr/>
        <a:lstStyle/>
        <a:p>
          <a:endParaRPr lang="zh-CN" altLang="en-US"/>
        </a:p>
      </dgm:t>
    </dgm:pt>
    <dgm:pt modelId="{B60882C8-08A9-4BA8-9F37-1ED893570C0F}" type="sibTrans" cxnId="{41065A72-C70C-4929-9D54-C718595C2536}">
      <dgm:prSet/>
      <dgm:spPr/>
      <dgm:t>
        <a:bodyPr/>
        <a:lstStyle/>
        <a:p>
          <a:endParaRPr lang="zh-CN" altLang="en-US"/>
        </a:p>
      </dgm:t>
    </dgm:pt>
    <dgm:pt modelId="{7A5CF1A1-1AD1-419F-A0C6-E276A7B2EA30}" type="pres">
      <dgm:prSet presAssocID="{CAF99372-230F-4534-BFB2-B51E91C8ADE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2607E0-A64F-446E-A828-15BFD3E7BCED}" type="pres">
      <dgm:prSet presAssocID="{C7C60DDD-7DF4-41C6-98E7-F4808489982A}" presName="parentLin" presStyleCnt="0"/>
      <dgm:spPr/>
    </dgm:pt>
    <dgm:pt modelId="{E8507828-9D0B-4931-8ACC-92FFC4D95536}" type="pres">
      <dgm:prSet presAssocID="{C7C60DDD-7DF4-41C6-98E7-F4808489982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CBB5CC4-EA4C-4714-B288-D26C58ED866F}" type="pres">
      <dgm:prSet presAssocID="{C7C60DDD-7DF4-41C6-98E7-F4808489982A}" presName="parentText" presStyleLbl="node1" presStyleIdx="0" presStyleCnt="3" custScaleX="96351" custScaleY="13743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A73C42-8271-4992-A50E-94242BB32172}" type="pres">
      <dgm:prSet presAssocID="{C7C60DDD-7DF4-41C6-98E7-F4808489982A}" presName="negativeSpace" presStyleCnt="0"/>
      <dgm:spPr/>
    </dgm:pt>
    <dgm:pt modelId="{ECB874D5-4D2F-41C5-BEBF-ED6147518847}" type="pres">
      <dgm:prSet presAssocID="{C7C60DDD-7DF4-41C6-98E7-F4808489982A}" presName="childText" presStyleLbl="conFgAcc1" presStyleIdx="0" presStyleCnt="3">
        <dgm:presLayoutVars>
          <dgm:bulletEnabled val="1"/>
        </dgm:presLayoutVars>
      </dgm:prSet>
      <dgm:spPr/>
    </dgm:pt>
    <dgm:pt modelId="{3A509257-F9D5-4553-B497-BBFFB0493D41}" type="pres">
      <dgm:prSet presAssocID="{8BB8223B-ECC6-4E01-BFCC-D6102938F30B}" presName="spaceBetweenRectangles" presStyleCnt="0"/>
      <dgm:spPr/>
    </dgm:pt>
    <dgm:pt modelId="{C5793C53-8B7C-41B0-9949-C2412CA01FBD}" type="pres">
      <dgm:prSet presAssocID="{66E0C96E-E8E8-4A5C-AAA0-A34528A0705B}" presName="parentLin" presStyleCnt="0"/>
      <dgm:spPr/>
    </dgm:pt>
    <dgm:pt modelId="{D48322D3-B4A9-4002-9FDC-1FFF359398B3}" type="pres">
      <dgm:prSet presAssocID="{66E0C96E-E8E8-4A5C-AAA0-A34528A0705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CE117EF-EA25-4882-99FC-DBDB4695152B}" type="pres">
      <dgm:prSet presAssocID="{66E0C96E-E8E8-4A5C-AAA0-A34528A0705B}" presName="parentText" presStyleLbl="node1" presStyleIdx="1" presStyleCnt="3" custScaleY="1361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08CE6B-DAD6-4372-8B90-9216E45C14E8}" type="pres">
      <dgm:prSet presAssocID="{66E0C96E-E8E8-4A5C-AAA0-A34528A0705B}" presName="negativeSpace" presStyleCnt="0"/>
      <dgm:spPr/>
    </dgm:pt>
    <dgm:pt modelId="{69EA8F90-47AF-4E7E-B020-45A4F79BB139}" type="pres">
      <dgm:prSet presAssocID="{66E0C96E-E8E8-4A5C-AAA0-A34528A0705B}" presName="childText" presStyleLbl="conFgAcc1" presStyleIdx="1" presStyleCnt="3">
        <dgm:presLayoutVars>
          <dgm:bulletEnabled val="1"/>
        </dgm:presLayoutVars>
      </dgm:prSet>
      <dgm:spPr/>
    </dgm:pt>
    <dgm:pt modelId="{EAD47979-76C4-44AB-A538-1E11936CE5A1}" type="pres">
      <dgm:prSet presAssocID="{21289873-591B-407B-8964-9A8135E0BB8F}" presName="spaceBetweenRectangles" presStyleCnt="0"/>
      <dgm:spPr/>
    </dgm:pt>
    <dgm:pt modelId="{410D2822-CEE0-4608-AA11-999BAD7021C2}" type="pres">
      <dgm:prSet presAssocID="{C26B6BEE-945C-464F-972D-BBB7B60F7A9D}" presName="parentLin" presStyleCnt="0"/>
      <dgm:spPr/>
    </dgm:pt>
    <dgm:pt modelId="{488AF7CC-C091-45D8-80E1-3C6E90C86A06}" type="pres">
      <dgm:prSet presAssocID="{C26B6BEE-945C-464F-972D-BBB7B60F7A9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C4BF3BEF-B624-43F6-BB72-598A9D578CFF}" type="pres">
      <dgm:prSet presAssocID="{C26B6BEE-945C-464F-972D-BBB7B60F7A9D}" presName="parentText" presStyleLbl="node1" presStyleIdx="2" presStyleCnt="3" custScaleY="1425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D73162-F019-4407-9A3F-AA843B152EDE}" type="pres">
      <dgm:prSet presAssocID="{C26B6BEE-945C-464F-972D-BBB7B60F7A9D}" presName="negativeSpace" presStyleCnt="0"/>
      <dgm:spPr/>
    </dgm:pt>
    <dgm:pt modelId="{424A5AC3-98EF-452B-84FC-DFD3622673C8}" type="pres">
      <dgm:prSet presAssocID="{C26B6BEE-945C-464F-972D-BBB7B60F7A9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66535D-89CC-4FB3-B6B2-83288765FBB9}" type="presOf" srcId="{CAF99372-230F-4534-BFB2-B51E91C8ADED}" destId="{7A5CF1A1-1AD1-419F-A0C6-E276A7B2EA30}" srcOrd="0" destOrd="0" presId="urn:microsoft.com/office/officeart/2005/8/layout/list1"/>
    <dgm:cxn modelId="{456DC756-DABA-440C-BF53-9E36247336E0}" srcId="{CAF99372-230F-4534-BFB2-B51E91C8ADED}" destId="{66E0C96E-E8E8-4A5C-AAA0-A34528A0705B}" srcOrd="1" destOrd="0" parTransId="{B51F41FA-137D-4E21-9B3D-268646C2DE6A}" sibTransId="{21289873-591B-407B-8964-9A8135E0BB8F}"/>
    <dgm:cxn modelId="{CB926FAE-08F1-4005-BECC-C575151D04B8}" type="presOf" srcId="{66E0C96E-E8E8-4A5C-AAA0-A34528A0705B}" destId="{D48322D3-B4A9-4002-9FDC-1FFF359398B3}" srcOrd="0" destOrd="0" presId="urn:microsoft.com/office/officeart/2005/8/layout/list1"/>
    <dgm:cxn modelId="{1072FE80-6298-44BE-BEB9-83321CEDB05C}" type="presOf" srcId="{C7C60DDD-7DF4-41C6-98E7-F4808489982A}" destId="{ECBB5CC4-EA4C-4714-B288-D26C58ED866F}" srcOrd="1" destOrd="0" presId="urn:microsoft.com/office/officeart/2005/8/layout/list1"/>
    <dgm:cxn modelId="{8708F09B-4B8D-4A53-8822-BF133CAADEE9}" type="presOf" srcId="{66E0C96E-E8E8-4A5C-AAA0-A34528A0705B}" destId="{BCE117EF-EA25-4882-99FC-DBDB4695152B}" srcOrd="1" destOrd="0" presId="urn:microsoft.com/office/officeart/2005/8/layout/list1"/>
    <dgm:cxn modelId="{7F56A3F7-5F4C-4DE4-8810-F3631C32E9C0}" type="presOf" srcId="{C7C60DDD-7DF4-41C6-98E7-F4808489982A}" destId="{E8507828-9D0B-4931-8ACC-92FFC4D95536}" srcOrd="0" destOrd="0" presId="urn:microsoft.com/office/officeart/2005/8/layout/list1"/>
    <dgm:cxn modelId="{520F8861-6157-4699-A738-EBCBC9C58479}" type="presOf" srcId="{C26B6BEE-945C-464F-972D-BBB7B60F7A9D}" destId="{488AF7CC-C091-45D8-80E1-3C6E90C86A06}" srcOrd="0" destOrd="0" presId="urn:microsoft.com/office/officeart/2005/8/layout/list1"/>
    <dgm:cxn modelId="{CAAF65D0-61B4-4513-84B7-FA116684F700}" srcId="{CAF99372-230F-4534-BFB2-B51E91C8ADED}" destId="{C7C60DDD-7DF4-41C6-98E7-F4808489982A}" srcOrd="0" destOrd="0" parTransId="{CBF53CC8-5C9D-45BC-968C-A80A3F5FD0F3}" sibTransId="{8BB8223B-ECC6-4E01-BFCC-D6102938F30B}"/>
    <dgm:cxn modelId="{3B43B23E-EA5D-4772-A989-FC41B3DC5748}" type="presOf" srcId="{C26B6BEE-945C-464F-972D-BBB7B60F7A9D}" destId="{C4BF3BEF-B624-43F6-BB72-598A9D578CFF}" srcOrd="1" destOrd="0" presId="urn:microsoft.com/office/officeart/2005/8/layout/list1"/>
    <dgm:cxn modelId="{41065A72-C70C-4929-9D54-C718595C2536}" srcId="{CAF99372-230F-4534-BFB2-B51E91C8ADED}" destId="{C26B6BEE-945C-464F-972D-BBB7B60F7A9D}" srcOrd="2" destOrd="0" parTransId="{BAD28CB1-3C39-461A-834C-6391CCBA8364}" sibTransId="{B60882C8-08A9-4BA8-9F37-1ED893570C0F}"/>
    <dgm:cxn modelId="{454DF8F4-E561-4ED1-BB0F-EEFB01605531}" type="presParOf" srcId="{7A5CF1A1-1AD1-419F-A0C6-E276A7B2EA30}" destId="{B02607E0-A64F-446E-A828-15BFD3E7BCED}" srcOrd="0" destOrd="0" presId="urn:microsoft.com/office/officeart/2005/8/layout/list1"/>
    <dgm:cxn modelId="{72840977-22CF-4CB8-9E46-005A6BF68986}" type="presParOf" srcId="{B02607E0-A64F-446E-A828-15BFD3E7BCED}" destId="{E8507828-9D0B-4931-8ACC-92FFC4D95536}" srcOrd="0" destOrd="0" presId="urn:microsoft.com/office/officeart/2005/8/layout/list1"/>
    <dgm:cxn modelId="{D2C78295-3052-428F-B113-CF55164E13E3}" type="presParOf" srcId="{B02607E0-A64F-446E-A828-15BFD3E7BCED}" destId="{ECBB5CC4-EA4C-4714-B288-D26C58ED866F}" srcOrd="1" destOrd="0" presId="urn:microsoft.com/office/officeart/2005/8/layout/list1"/>
    <dgm:cxn modelId="{D90D465F-9DCE-4B75-AE57-232C7FDB8186}" type="presParOf" srcId="{7A5CF1A1-1AD1-419F-A0C6-E276A7B2EA30}" destId="{AEA73C42-8271-4992-A50E-94242BB32172}" srcOrd="1" destOrd="0" presId="urn:microsoft.com/office/officeart/2005/8/layout/list1"/>
    <dgm:cxn modelId="{D1147E99-390C-41F6-8851-3EBB8A46BCD9}" type="presParOf" srcId="{7A5CF1A1-1AD1-419F-A0C6-E276A7B2EA30}" destId="{ECB874D5-4D2F-41C5-BEBF-ED6147518847}" srcOrd="2" destOrd="0" presId="urn:microsoft.com/office/officeart/2005/8/layout/list1"/>
    <dgm:cxn modelId="{DBBB518C-DF4D-451E-9085-FB5256E95D5A}" type="presParOf" srcId="{7A5CF1A1-1AD1-419F-A0C6-E276A7B2EA30}" destId="{3A509257-F9D5-4553-B497-BBFFB0493D41}" srcOrd="3" destOrd="0" presId="urn:microsoft.com/office/officeart/2005/8/layout/list1"/>
    <dgm:cxn modelId="{0892F830-B095-4E7D-8BE8-3C4131D37C46}" type="presParOf" srcId="{7A5CF1A1-1AD1-419F-A0C6-E276A7B2EA30}" destId="{C5793C53-8B7C-41B0-9949-C2412CA01FBD}" srcOrd="4" destOrd="0" presId="urn:microsoft.com/office/officeart/2005/8/layout/list1"/>
    <dgm:cxn modelId="{D5D3AD4C-16BE-4325-93F9-BE22889C990E}" type="presParOf" srcId="{C5793C53-8B7C-41B0-9949-C2412CA01FBD}" destId="{D48322D3-B4A9-4002-9FDC-1FFF359398B3}" srcOrd="0" destOrd="0" presId="urn:microsoft.com/office/officeart/2005/8/layout/list1"/>
    <dgm:cxn modelId="{AA37E594-56F3-4BAF-ABFA-ABCA7ED4924B}" type="presParOf" srcId="{C5793C53-8B7C-41B0-9949-C2412CA01FBD}" destId="{BCE117EF-EA25-4882-99FC-DBDB4695152B}" srcOrd="1" destOrd="0" presId="urn:microsoft.com/office/officeart/2005/8/layout/list1"/>
    <dgm:cxn modelId="{C1E781B5-09E5-48D9-8C12-E6D282C2874F}" type="presParOf" srcId="{7A5CF1A1-1AD1-419F-A0C6-E276A7B2EA30}" destId="{6008CE6B-DAD6-4372-8B90-9216E45C14E8}" srcOrd="5" destOrd="0" presId="urn:microsoft.com/office/officeart/2005/8/layout/list1"/>
    <dgm:cxn modelId="{701635E0-70A4-406F-9AA4-D630BEFF2FAC}" type="presParOf" srcId="{7A5CF1A1-1AD1-419F-A0C6-E276A7B2EA30}" destId="{69EA8F90-47AF-4E7E-B020-45A4F79BB139}" srcOrd="6" destOrd="0" presId="urn:microsoft.com/office/officeart/2005/8/layout/list1"/>
    <dgm:cxn modelId="{92336388-1FA5-40FF-9590-F9C57581D45A}" type="presParOf" srcId="{7A5CF1A1-1AD1-419F-A0C6-E276A7B2EA30}" destId="{EAD47979-76C4-44AB-A538-1E11936CE5A1}" srcOrd="7" destOrd="0" presId="urn:microsoft.com/office/officeart/2005/8/layout/list1"/>
    <dgm:cxn modelId="{80F7034A-8CD1-40C6-B12E-62743992A1E1}" type="presParOf" srcId="{7A5CF1A1-1AD1-419F-A0C6-E276A7B2EA30}" destId="{410D2822-CEE0-4608-AA11-999BAD7021C2}" srcOrd="8" destOrd="0" presId="urn:microsoft.com/office/officeart/2005/8/layout/list1"/>
    <dgm:cxn modelId="{DDDAEDC1-B9D8-4BCF-A81C-BDDA448BC968}" type="presParOf" srcId="{410D2822-CEE0-4608-AA11-999BAD7021C2}" destId="{488AF7CC-C091-45D8-80E1-3C6E90C86A06}" srcOrd="0" destOrd="0" presId="urn:microsoft.com/office/officeart/2005/8/layout/list1"/>
    <dgm:cxn modelId="{0543034A-CDF2-4BF7-B1CB-BE3DE1863A76}" type="presParOf" srcId="{410D2822-CEE0-4608-AA11-999BAD7021C2}" destId="{C4BF3BEF-B624-43F6-BB72-598A9D578CFF}" srcOrd="1" destOrd="0" presId="urn:microsoft.com/office/officeart/2005/8/layout/list1"/>
    <dgm:cxn modelId="{20ED8700-8C14-4772-A36E-33BD61088DC2}" type="presParOf" srcId="{7A5CF1A1-1AD1-419F-A0C6-E276A7B2EA30}" destId="{87D73162-F019-4407-9A3F-AA843B152EDE}" srcOrd="9" destOrd="0" presId="urn:microsoft.com/office/officeart/2005/8/layout/list1"/>
    <dgm:cxn modelId="{2C4D8603-4C8B-4C33-9CE7-EE3A931BBBB0}" type="presParOf" srcId="{7A5CF1A1-1AD1-419F-A0C6-E276A7B2EA30}" destId="{424A5AC3-98EF-452B-84FC-DFD3622673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1C33DE6-8444-4B0F-9E4B-53B7CDFA6E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DE634B-C0BE-41C4-B16A-E69B10F1A047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正确性：满足应用程序的需求</a:t>
          </a:r>
          <a:endParaRPr lang="zh-CN" altLang="en-US" b="1" dirty="0"/>
        </a:p>
      </dgm:t>
    </dgm:pt>
    <dgm:pt modelId="{A1B8C6B2-2D99-40CA-9CFE-DE421D55B661}" type="parTrans" cxnId="{22C3A91F-CD54-45AA-9070-9CE3433DBA53}">
      <dgm:prSet/>
      <dgm:spPr/>
      <dgm:t>
        <a:bodyPr/>
        <a:lstStyle/>
        <a:p>
          <a:endParaRPr lang="zh-CN" altLang="en-US"/>
        </a:p>
      </dgm:t>
    </dgm:pt>
    <dgm:pt modelId="{CC532634-9652-4CB7-88E0-553BBB1D6592}" type="sibTrans" cxnId="{22C3A91F-CD54-45AA-9070-9CE3433DBA53}">
      <dgm:prSet/>
      <dgm:spPr/>
      <dgm:t>
        <a:bodyPr/>
        <a:lstStyle/>
        <a:p>
          <a:endParaRPr lang="zh-CN" altLang="en-US"/>
        </a:p>
      </dgm:t>
    </dgm:pt>
    <dgm:pt modelId="{AD15C9EF-F0E7-4681-AC31-7FF3BF7D441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健壮性：出现错误或异常情况下继续执行</a:t>
          </a:r>
          <a:endParaRPr lang="zh-CN" altLang="en-US" b="1" dirty="0"/>
        </a:p>
      </dgm:t>
    </dgm:pt>
    <dgm:pt modelId="{89528543-6A6F-4032-861F-E061F0EAD55D}" type="parTrans" cxnId="{0D279531-B31F-4593-8AE6-19BE231DE999}">
      <dgm:prSet/>
      <dgm:spPr/>
      <dgm:t>
        <a:bodyPr/>
        <a:lstStyle/>
        <a:p>
          <a:endParaRPr lang="zh-CN" altLang="en-US"/>
        </a:p>
      </dgm:t>
    </dgm:pt>
    <dgm:pt modelId="{D52EAA09-A34A-43EA-ABA1-000172A13D5E}" type="sibTrans" cxnId="{0D279531-B31F-4593-8AE6-19BE231DE999}">
      <dgm:prSet/>
      <dgm:spPr/>
      <dgm:t>
        <a:bodyPr/>
        <a:lstStyle/>
        <a:p>
          <a:endParaRPr lang="zh-CN" altLang="en-US"/>
        </a:p>
      </dgm:t>
    </dgm:pt>
    <dgm:pt modelId="{1E700DA3-4764-4B38-9F82-FAE01D478ED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灵活性：考虑将来一定的变化</a:t>
          </a:r>
          <a:endParaRPr lang="en-US" altLang="zh-CN" b="1" dirty="0" smtClean="0"/>
        </a:p>
      </dgm:t>
    </dgm:pt>
    <dgm:pt modelId="{30F976AF-A071-42D6-83D8-532AE123B326}" type="parTrans" cxnId="{FA6E1420-EC4F-4E88-B6A7-FDA99816A694}">
      <dgm:prSet/>
      <dgm:spPr/>
      <dgm:t>
        <a:bodyPr/>
        <a:lstStyle/>
        <a:p>
          <a:endParaRPr lang="zh-CN" altLang="en-US"/>
        </a:p>
      </dgm:t>
    </dgm:pt>
    <dgm:pt modelId="{85EE8BDD-30CB-4418-BA45-A698D5E777C8}" type="sibTrans" cxnId="{FA6E1420-EC4F-4E88-B6A7-FDA99816A694}">
      <dgm:prSet/>
      <dgm:spPr/>
      <dgm:t>
        <a:bodyPr/>
        <a:lstStyle/>
        <a:p>
          <a:endParaRPr lang="zh-CN" altLang="en-US"/>
        </a:p>
      </dgm:t>
    </dgm:pt>
    <dgm:pt modelId="{CC278E04-1A83-466A-8EAA-769B594D75B6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可重用性：软件部件可在多种场合使用</a:t>
          </a:r>
          <a:endParaRPr lang="en-US" altLang="zh-CN" b="1" dirty="0" smtClean="0"/>
        </a:p>
      </dgm:t>
    </dgm:pt>
    <dgm:pt modelId="{C147C36B-7965-437A-ABE4-4B0BF37CCFEA}" type="parTrans" cxnId="{4A8DC653-D4FC-4F1B-8EC8-0622348B965B}">
      <dgm:prSet/>
      <dgm:spPr/>
      <dgm:t>
        <a:bodyPr/>
        <a:lstStyle/>
        <a:p>
          <a:endParaRPr lang="zh-CN" altLang="en-US"/>
        </a:p>
      </dgm:t>
    </dgm:pt>
    <dgm:pt modelId="{845B7A4F-D213-4787-AFD5-22015816C9C0}" type="sibTrans" cxnId="{4A8DC653-D4FC-4F1B-8EC8-0622348B965B}">
      <dgm:prSet/>
      <dgm:spPr/>
      <dgm:t>
        <a:bodyPr/>
        <a:lstStyle/>
        <a:p>
          <a:endParaRPr lang="zh-CN" altLang="en-US"/>
        </a:p>
      </dgm:t>
    </dgm:pt>
    <dgm:pt modelId="{B75925C6-2E3D-4D83-BB5D-919E427D0EB2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高效性：时间效率和空间效率</a:t>
          </a:r>
          <a:endParaRPr lang="en-US" altLang="zh-CN" b="1" dirty="0" smtClean="0"/>
        </a:p>
      </dgm:t>
    </dgm:pt>
    <dgm:pt modelId="{C2801B41-4FEA-4721-98CF-4BCF75CA8856}" type="parTrans" cxnId="{481C19B5-13A8-470C-8CF4-35D6F3906BA6}">
      <dgm:prSet/>
      <dgm:spPr/>
      <dgm:t>
        <a:bodyPr/>
        <a:lstStyle/>
        <a:p>
          <a:endParaRPr lang="zh-CN" altLang="en-US"/>
        </a:p>
      </dgm:t>
    </dgm:pt>
    <dgm:pt modelId="{ED89A5D8-A064-4F30-90C3-04DE6806B215}" type="sibTrans" cxnId="{481C19B5-13A8-470C-8CF4-35D6F3906BA6}">
      <dgm:prSet/>
      <dgm:spPr/>
      <dgm:t>
        <a:bodyPr/>
        <a:lstStyle/>
        <a:p>
          <a:endParaRPr lang="zh-CN" altLang="en-US"/>
        </a:p>
      </dgm:t>
    </dgm:pt>
    <dgm:pt modelId="{409C392F-E5C9-4B21-9DA0-A4113483A972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可靠性：程序成功运行的概率</a:t>
          </a:r>
          <a:endParaRPr lang="en-US" altLang="zh-CN" b="1" dirty="0" smtClean="0"/>
        </a:p>
      </dgm:t>
    </dgm:pt>
    <dgm:pt modelId="{EFB95D26-C67A-4FB3-A7D4-1496BBE02D25}" type="parTrans" cxnId="{4C675325-19BD-4AFE-A35E-0B2BB0351AD4}">
      <dgm:prSet/>
      <dgm:spPr/>
      <dgm:t>
        <a:bodyPr/>
        <a:lstStyle/>
        <a:p>
          <a:endParaRPr lang="zh-CN" altLang="en-US"/>
        </a:p>
      </dgm:t>
    </dgm:pt>
    <dgm:pt modelId="{E41AF76C-D082-4E93-81BD-AFC06864F82C}" type="sibTrans" cxnId="{4C675325-19BD-4AFE-A35E-0B2BB0351AD4}">
      <dgm:prSet/>
      <dgm:spPr/>
      <dgm:t>
        <a:bodyPr/>
        <a:lstStyle/>
        <a:p>
          <a:endParaRPr lang="zh-CN" altLang="en-US"/>
        </a:p>
      </dgm:t>
    </dgm:pt>
    <dgm:pt modelId="{9B6714CC-3A49-4BFC-8A4F-7259813ED96D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可追溯性</a:t>
          </a:r>
          <a:endParaRPr lang="en-US" altLang="zh-CN" b="1" dirty="0" smtClean="0"/>
        </a:p>
      </dgm:t>
    </dgm:pt>
    <dgm:pt modelId="{6FBEE924-F01D-477E-93BC-9DBC93A798CC}" type="parTrans" cxnId="{59461E5B-BE19-4B31-91E3-A4CA10985FB4}">
      <dgm:prSet/>
      <dgm:spPr/>
      <dgm:t>
        <a:bodyPr/>
        <a:lstStyle/>
        <a:p>
          <a:endParaRPr lang="zh-CN" altLang="en-US"/>
        </a:p>
      </dgm:t>
    </dgm:pt>
    <dgm:pt modelId="{F0EA5541-F8FE-46DD-BABE-FB217AFD061E}" type="sibTrans" cxnId="{59461E5B-BE19-4B31-91E3-A4CA10985FB4}">
      <dgm:prSet/>
      <dgm:spPr/>
      <dgm:t>
        <a:bodyPr/>
        <a:lstStyle/>
        <a:p>
          <a:endParaRPr lang="zh-CN" altLang="en-US"/>
        </a:p>
      </dgm:t>
    </dgm:pt>
    <dgm:pt modelId="{25DF9646-9663-40B6-B990-C3517982940E}" type="pres">
      <dgm:prSet presAssocID="{01C33DE6-8444-4B0F-9E4B-53B7CDFA6E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DC6D51-988A-4E4B-BFF1-B57407F2BAB7}" type="pres">
      <dgm:prSet presAssocID="{AADE634B-C0BE-41C4-B16A-E69B10F1A04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7043DD-B840-4422-BFBE-B0E8F847D62C}" type="pres">
      <dgm:prSet presAssocID="{CC532634-9652-4CB7-88E0-553BBB1D6592}" presName="spacer" presStyleCnt="0"/>
      <dgm:spPr/>
    </dgm:pt>
    <dgm:pt modelId="{9DD7D0C9-FDBA-400D-87B0-A3A23B0CF49B}" type="pres">
      <dgm:prSet presAssocID="{AD15C9EF-F0E7-4681-AC31-7FF3BF7D4415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30777-0092-48CE-9988-282348590C36}" type="pres">
      <dgm:prSet presAssocID="{D52EAA09-A34A-43EA-ABA1-000172A13D5E}" presName="spacer" presStyleCnt="0"/>
      <dgm:spPr/>
    </dgm:pt>
    <dgm:pt modelId="{F1AE4919-F54C-49F4-8B04-F77FAA635F13}" type="pres">
      <dgm:prSet presAssocID="{1E700DA3-4764-4B38-9F82-FAE01D478ED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0EA626-7617-4C91-807A-43914C7B26F9}" type="pres">
      <dgm:prSet presAssocID="{85EE8BDD-30CB-4418-BA45-A698D5E777C8}" presName="spacer" presStyleCnt="0"/>
      <dgm:spPr/>
    </dgm:pt>
    <dgm:pt modelId="{6E3DDE02-9CB0-4A87-8CE3-5EBF889B2B61}" type="pres">
      <dgm:prSet presAssocID="{CC278E04-1A83-466A-8EAA-769B594D75B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98E304-594F-4623-AA9E-2334AC1CEB2C}" type="pres">
      <dgm:prSet presAssocID="{845B7A4F-D213-4787-AFD5-22015816C9C0}" presName="spacer" presStyleCnt="0"/>
      <dgm:spPr/>
    </dgm:pt>
    <dgm:pt modelId="{F0298357-1C6C-49F9-8D7A-3C9C4CBF1BC0}" type="pres">
      <dgm:prSet presAssocID="{B75925C6-2E3D-4D83-BB5D-919E427D0EB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92CEA9-6A6A-45B7-8069-CF9E5DA690C0}" type="pres">
      <dgm:prSet presAssocID="{ED89A5D8-A064-4F30-90C3-04DE6806B215}" presName="spacer" presStyleCnt="0"/>
      <dgm:spPr/>
    </dgm:pt>
    <dgm:pt modelId="{21B1E3C6-84FD-4D11-932D-D352100A85C9}" type="pres">
      <dgm:prSet presAssocID="{409C392F-E5C9-4B21-9DA0-A4113483A97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4BFAD-122E-4B1C-8D50-DE13E2394167}" type="pres">
      <dgm:prSet presAssocID="{E41AF76C-D082-4E93-81BD-AFC06864F82C}" presName="spacer" presStyleCnt="0"/>
      <dgm:spPr/>
    </dgm:pt>
    <dgm:pt modelId="{1B8A0D78-C35A-4EEB-8E63-AB0633FC7D59}" type="pres">
      <dgm:prSet presAssocID="{9B6714CC-3A49-4BFC-8A4F-7259813ED96D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7E0C07-4747-4979-8940-9B2127CAE849}" type="presOf" srcId="{9B6714CC-3A49-4BFC-8A4F-7259813ED96D}" destId="{1B8A0D78-C35A-4EEB-8E63-AB0633FC7D59}" srcOrd="0" destOrd="0" presId="urn:microsoft.com/office/officeart/2005/8/layout/vList2"/>
    <dgm:cxn modelId="{4A8DC653-D4FC-4F1B-8EC8-0622348B965B}" srcId="{01C33DE6-8444-4B0F-9E4B-53B7CDFA6EB0}" destId="{CC278E04-1A83-466A-8EAA-769B594D75B6}" srcOrd="3" destOrd="0" parTransId="{C147C36B-7965-437A-ABE4-4B0BF37CCFEA}" sibTransId="{845B7A4F-D213-4787-AFD5-22015816C9C0}"/>
    <dgm:cxn modelId="{ACCFDCE0-8839-43F1-BB12-7474964EE9C2}" type="presOf" srcId="{AD15C9EF-F0E7-4681-AC31-7FF3BF7D4415}" destId="{9DD7D0C9-FDBA-400D-87B0-A3A23B0CF49B}" srcOrd="0" destOrd="0" presId="urn:microsoft.com/office/officeart/2005/8/layout/vList2"/>
    <dgm:cxn modelId="{A4953260-48A4-482A-A04B-F9B30F921E11}" type="presOf" srcId="{01C33DE6-8444-4B0F-9E4B-53B7CDFA6EB0}" destId="{25DF9646-9663-40B6-B990-C3517982940E}" srcOrd="0" destOrd="0" presId="urn:microsoft.com/office/officeart/2005/8/layout/vList2"/>
    <dgm:cxn modelId="{481C19B5-13A8-470C-8CF4-35D6F3906BA6}" srcId="{01C33DE6-8444-4B0F-9E4B-53B7CDFA6EB0}" destId="{B75925C6-2E3D-4D83-BB5D-919E427D0EB2}" srcOrd="4" destOrd="0" parTransId="{C2801B41-4FEA-4721-98CF-4BCF75CA8856}" sibTransId="{ED89A5D8-A064-4F30-90C3-04DE6806B215}"/>
    <dgm:cxn modelId="{19E57A38-8623-46A7-BCBB-0BDB7D79A153}" type="presOf" srcId="{1E700DA3-4764-4B38-9F82-FAE01D478ED0}" destId="{F1AE4919-F54C-49F4-8B04-F77FAA635F13}" srcOrd="0" destOrd="0" presId="urn:microsoft.com/office/officeart/2005/8/layout/vList2"/>
    <dgm:cxn modelId="{70269746-1BCC-461A-9659-FA51CEE244F0}" type="presOf" srcId="{CC278E04-1A83-466A-8EAA-769B594D75B6}" destId="{6E3DDE02-9CB0-4A87-8CE3-5EBF889B2B61}" srcOrd="0" destOrd="0" presId="urn:microsoft.com/office/officeart/2005/8/layout/vList2"/>
    <dgm:cxn modelId="{78084ABB-6DAA-498A-8713-1B5D3CB6BF66}" type="presOf" srcId="{B75925C6-2E3D-4D83-BB5D-919E427D0EB2}" destId="{F0298357-1C6C-49F9-8D7A-3C9C4CBF1BC0}" srcOrd="0" destOrd="0" presId="urn:microsoft.com/office/officeart/2005/8/layout/vList2"/>
    <dgm:cxn modelId="{A2F8BCDF-2C27-4AFA-AC7C-4C40659D9B05}" type="presOf" srcId="{AADE634B-C0BE-41C4-B16A-E69B10F1A047}" destId="{7ADC6D51-988A-4E4B-BFF1-B57407F2BAB7}" srcOrd="0" destOrd="0" presId="urn:microsoft.com/office/officeart/2005/8/layout/vList2"/>
    <dgm:cxn modelId="{0D279531-B31F-4593-8AE6-19BE231DE999}" srcId="{01C33DE6-8444-4B0F-9E4B-53B7CDFA6EB0}" destId="{AD15C9EF-F0E7-4681-AC31-7FF3BF7D4415}" srcOrd="1" destOrd="0" parTransId="{89528543-6A6F-4032-861F-E061F0EAD55D}" sibTransId="{D52EAA09-A34A-43EA-ABA1-000172A13D5E}"/>
    <dgm:cxn modelId="{4C675325-19BD-4AFE-A35E-0B2BB0351AD4}" srcId="{01C33DE6-8444-4B0F-9E4B-53B7CDFA6EB0}" destId="{409C392F-E5C9-4B21-9DA0-A4113483A972}" srcOrd="5" destOrd="0" parTransId="{EFB95D26-C67A-4FB3-A7D4-1496BBE02D25}" sibTransId="{E41AF76C-D082-4E93-81BD-AFC06864F82C}"/>
    <dgm:cxn modelId="{FA6E1420-EC4F-4E88-B6A7-FDA99816A694}" srcId="{01C33DE6-8444-4B0F-9E4B-53B7CDFA6EB0}" destId="{1E700DA3-4764-4B38-9F82-FAE01D478ED0}" srcOrd="2" destOrd="0" parTransId="{30F976AF-A071-42D6-83D8-532AE123B326}" sibTransId="{85EE8BDD-30CB-4418-BA45-A698D5E777C8}"/>
    <dgm:cxn modelId="{22C3A91F-CD54-45AA-9070-9CE3433DBA53}" srcId="{01C33DE6-8444-4B0F-9E4B-53B7CDFA6EB0}" destId="{AADE634B-C0BE-41C4-B16A-E69B10F1A047}" srcOrd="0" destOrd="0" parTransId="{A1B8C6B2-2D99-40CA-9CFE-DE421D55B661}" sibTransId="{CC532634-9652-4CB7-88E0-553BBB1D6592}"/>
    <dgm:cxn modelId="{59461E5B-BE19-4B31-91E3-A4CA10985FB4}" srcId="{01C33DE6-8444-4B0F-9E4B-53B7CDFA6EB0}" destId="{9B6714CC-3A49-4BFC-8A4F-7259813ED96D}" srcOrd="6" destOrd="0" parTransId="{6FBEE924-F01D-477E-93BC-9DBC93A798CC}" sibTransId="{F0EA5541-F8FE-46DD-BABE-FB217AFD061E}"/>
    <dgm:cxn modelId="{3B4B7A95-8A39-4A32-9BFF-5BDA5339F581}" type="presOf" srcId="{409C392F-E5C9-4B21-9DA0-A4113483A972}" destId="{21B1E3C6-84FD-4D11-932D-D352100A85C9}" srcOrd="0" destOrd="0" presId="urn:microsoft.com/office/officeart/2005/8/layout/vList2"/>
    <dgm:cxn modelId="{0745C6A8-B5B7-48AF-9528-34554CF70EDC}" type="presParOf" srcId="{25DF9646-9663-40B6-B990-C3517982940E}" destId="{7ADC6D51-988A-4E4B-BFF1-B57407F2BAB7}" srcOrd="0" destOrd="0" presId="urn:microsoft.com/office/officeart/2005/8/layout/vList2"/>
    <dgm:cxn modelId="{1469C05B-9080-459E-8056-40D6E2542D86}" type="presParOf" srcId="{25DF9646-9663-40B6-B990-C3517982940E}" destId="{C77043DD-B840-4422-BFBE-B0E8F847D62C}" srcOrd="1" destOrd="0" presId="urn:microsoft.com/office/officeart/2005/8/layout/vList2"/>
    <dgm:cxn modelId="{F08E5C65-717B-46F2-88FC-12E19AC1731B}" type="presParOf" srcId="{25DF9646-9663-40B6-B990-C3517982940E}" destId="{9DD7D0C9-FDBA-400D-87B0-A3A23B0CF49B}" srcOrd="2" destOrd="0" presId="urn:microsoft.com/office/officeart/2005/8/layout/vList2"/>
    <dgm:cxn modelId="{4103C9AD-3357-4DD5-BCBD-369F26F43D8D}" type="presParOf" srcId="{25DF9646-9663-40B6-B990-C3517982940E}" destId="{A0E30777-0092-48CE-9988-282348590C36}" srcOrd="3" destOrd="0" presId="urn:microsoft.com/office/officeart/2005/8/layout/vList2"/>
    <dgm:cxn modelId="{1979C6E5-78D6-4B65-BCAC-F565ED5F326A}" type="presParOf" srcId="{25DF9646-9663-40B6-B990-C3517982940E}" destId="{F1AE4919-F54C-49F4-8B04-F77FAA635F13}" srcOrd="4" destOrd="0" presId="urn:microsoft.com/office/officeart/2005/8/layout/vList2"/>
    <dgm:cxn modelId="{D9A6E680-919D-4661-9383-6985F334E290}" type="presParOf" srcId="{25DF9646-9663-40B6-B990-C3517982940E}" destId="{4F0EA626-7617-4C91-807A-43914C7B26F9}" srcOrd="5" destOrd="0" presId="urn:microsoft.com/office/officeart/2005/8/layout/vList2"/>
    <dgm:cxn modelId="{A602BC44-B206-4008-B58C-A4378DFC54E6}" type="presParOf" srcId="{25DF9646-9663-40B6-B990-C3517982940E}" destId="{6E3DDE02-9CB0-4A87-8CE3-5EBF889B2B61}" srcOrd="6" destOrd="0" presId="urn:microsoft.com/office/officeart/2005/8/layout/vList2"/>
    <dgm:cxn modelId="{A526422D-079A-4370-8052-E72CD6A829A5}" type="presParOf" srcId="{25DF9646-9663-40B6-B990-C3517982940E}" destId="{3298E304-594F-4623-AA9E-2334AC1CEB2C}" srcOrd="7" destOrd="0" presId="urn:microsoft.com/office/officeart/2005/8/layout/vList2"/>
    <dgm:cxn modelId="{3E52F00A-BCEA-438A-AC93-A0F51805F183}" type="presParOf" srcId="{25DF9646-9663-40B6-B990-C3517982940E}" destId="{F0298357-1C6C-49F9-8D7A-3C9C4CBF1BC0}" srcOrd="8" destOrd="0" presId="urn:microsoft.com/office/officeart/2005/8/layout/vList2"/>
    <dgm:cxn modelId="{88081BB9-CEA4-4062-ABD6-B91AC2D4B7BC}" type="presParOf" srcId="{25DF9646-9663-40B6-B990-C3517982940E}" destId="{FC92CEA9-6A6A-45B7-8069-CF9E5DA690C0}" srcOrd="9" destOrd="0" presId="urn:microsoft.com/office/officeart/2005/8/layout/vList2"/>
    <dgm:cxn modelId="{D1791038-36B8-4F1B-8469-5FD893B354AD}" type="presParOf" srcId="{25DF9646-9663-40B6-B990-C3517982940E}" destId="{21B1E3C6-84FD-4D11-932D-D352100A85C9}" srcOrd="10" destOrd="0" presId="urn:microsoft.com/office/officeart/2005/8/layout/vList2"/>
    <dgm:cxn modelId="{066D8E57-1EA9-4D4C-AE2C-8D1A5941E013}" type="presParOf" srcId="{25DF9646-9663-40B6-B990-C3517982940E}" destId="{9504BFAD-122E-4B1C-8D50-DE13E2394167}" srcOrd="11" destOrd="0" presId="urn:microsoft.com/office/officeart/2005/8/layout/vList2"/>
    <dgm:cxn modelId="{A87F7C2B-C611-425F-9286-1EF6FF0EB6EA}" type="presParOf" srcId="{25DF9646-9663-40B6-B990-C3517982940E}" destId="{1B8A0D78-C35A-4EEB-8E63-AB0633FC7D5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D7D700-30E1-4A33-8FB1-1E252898BF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043E43-6F72-426E-8FC0-3876164DD87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二、软件工程的三段论</a:t>
          </a:r>
          <a:endParaRPr lang="zh-CN" altLang="en-US" b="1" dirty="0">
            <a:solidFill>
              <a:schemeClr val="tx2"/>
            </a:solidFill>
          </a:endParaRPr>
        </a:p>
      </dgm:t>
    </dgm:pt>
    <dgm:pt modelId="{313F1CCC-E297-471A-A0FD-5B828C642A10}" type="par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63478AC0-E810-4C97-BC88-F4C1305D52EA}" type="sib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721D4C8B-3FA8-44F8-B97F-99607DCC0EBA}">
      <dgm:prSet phldrT="[文本]"/>
      <dgm:spPr/>
      <dgm:t>
        <a:bodyPr/>
        <a:lstStyle/>
        <a:p>
          <a:r>
            <a:rPr lang="zh-CN" altLang="en-US" b="1" dirty="0" smtClean="0"/>
            <a:t>三、软件工程的模型</a:t>
          </a:r>
          <a:endParaRPr lang="zh-CN" altLang="en-US" b="1" dirty="0"/>
        </a:p>
      </dgm:t>
    </dgm:pt>
    <dgm:pt modelId="{74BCFAE7-6E48-4D3D-BC02-CCF487F5013C}" type="par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5950C653-7F5A-4D58-92E0-402546F6411F}" type="sib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A0FC2B58-3F4A-4C92-A768-89829AB9BF29}">
      <dgm:prSet phldrT="[文本]"/>
      <dgm:spPr/>
      <dgm:t>
        <a:bodyPr/>
        <a:lstStyle/>
        <a:p>
          <a:r>
            <a:rPr lang="zh-CN" altLang="en-US" b="1" dirty="0" smtClean="0"/>
            <a:t>四、软件工程知识体系（</a:t>
          </a:r>
          <a:r>
            <a:rPr lang="en-US" altLang="zh-CN" b="1" dirty="0" smtClean="0"/>
            <a:t>SWEBOK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ED5971F0-1FE7-41C3-866B-0180DA3EE507}" type="par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82228BDB-D239-45E4-8DE1-A5CF847BED20}" type="sib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5252732A-C582-46EF-A832-539124F1CDEA}">
      <dgm:prSet phldrT="[文本]"/>
      <dgm:spPr/>
      <dgm:t>
        <a:bodyPr/>
        <a:lstStyle/>
        <a:p>
          <a:r>
            <a:rPr lang="zh-CN" altLang="en-US" b="1" dirty="0" smtClean="0"/>
            <a:t>五、复用原则</a:t>
          </a:r>
          <a:endParaRPr lang="zh-CN" altLang="en-US" b="1" dirty="0"/>
        </a:p>
      </dgm:t>
    </dgm:pt>
    <dgm:pt modelId="{4EDEFB27-8C25-4DE5-9616-5B2E08FA3923}" type="par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C4C5D68B-6AAC-49F2-AF98-20AFF1B95A71}" type="sib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A4FA8600-DB52-4F1F-B012-A5A29B79060C}">
      <dgm:prSet phldrT="[文本]"/>
      <dgm:spPr/>
      <dgm:t>
        <a:bodyPr/>
        <a:lstStyle/>
        <a:p>
          <a:r>
            <a:rPr lang="zh-CN" altLang="en-US" b="1" dirty="0" smtClean="0"/>
            <a:t>六、路线图</a:t>
          </a:r>
          <a:endParaRPr lang="zh-CN" altLang="en-US" b="1" dirty="0"/>
        </a:p>
      </dgm:t>
    </dgm:pt>
    <dgm:pt modelId="{7E3C0146-8224-46B5-B153-E2ADD91FFF20}" type="par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F61A0585-65BA-4BB6-A75F-049CBA3D73A6}" type="sib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A5A77305-2F67-463F-9772-6F0E9D84FA1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3"/>
              </a:solidFill>
            </a:rPr>
            <a:t>一、软件工程概述</a:t>
          </a:r>
          <a:endParaRPr lang="zh-CN" altLang="en-US" b="1" dirty="0">
            <a:solidFill>
              <a:schemeClr val="accent3"/>
            </a:solidFill>
          </a:endParaRPr>
        </a:p>
      </dgm:t>
    </dgm:pt>
    <dgm:pt modelId="{710333E1-98A5-4F3B-9AE2-AFDBF5D9B4C1}" type="sib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3243D130-E59F-4648-920D-15D4019BC65D}" type="par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76AFC73C-40A8-48B8-B2AF-B25B76A153B4}" type="pres">
      <dgm:prSet presAssocID="{56D7D700-30E1-4A33-8FB1-1E252898BF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301F07-D4FD-4660-83D0-A70523742F3E}" type="pres">
      <dgm:prSet presAssocID="{A5A77305-2F67-463F-9772-6F0E9D84FA15}" presName="parentLin" presStyleCnt="0"/>
      <dgm:spPr/>
    </dgm:pt>
    <dgm:pt modelId="{F0466BE3-D27F-4352-87DE-E8D6FCC1D796}" type="pres">
      <dgm:prSet presAssocID="{A5A77305-2F67-463F-9772-6F0E9D84FA15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132ACAA-69D8-452F-980A-9801CD6B9A65}" type="pres">
      <dgm:prSet presAssocID="{A5A77305-2F67-463F-9772-6F0E9D84FA1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AC6DA-DB3E-4555-8767-531B04C6D9F8}" type="pres">
      <dgm:prSet presAssocID="{A5A77305-2F67-463F-9772-6F0E9D84FA15}" presName="negativeSpace" presStyleCnt="0"/>
      <dgm:spPr/>
    </dgm:pt>
    <dgm:pt modelId="{D2D97DBE-5873-4F0C-A2CA-F62301A0C469}" type="pres">
      <dgm:prSet presAssocID="{A5A77305-2F67-463F-9772-6F0E9D84FA15}" presName="childText" presStyleLbl="conFgAcc1" presStyleIdx="0" presStyleCnt="6">
        <dgm:presLayoutVars>
          <dgm:bulletEnabled val="1"/>
        </dgm:presLayoutVars>
      </dgm:prSet>
      <dgm:spPr/>
    </dgm:pt>
    <dgm:pt modelId="{38E719EC-7134-4B6C-A3B8-5CFECC4358A2}" type="pres">
      <dgm:prSet presAssocID="{710333E1-98A5-4F3B-9AE2-AFDBF5D9B4C1}" presName="spaceBetweenRectangles" presStyleCnt="0"/>
      <dgm:spPr/>
    </dgm:pt>
    <dgm:pt modelId="{92DADB75-5270-443C-9C27-264810D1FCD2}" type="pres">
      <dgm:prSet presAssocID="{5F043E43-6F72-426E-8FC0-3876164DD871}" presName="parentLin" presStyleCnt="0"/>
      <dgm:spPr/>
    </dgm:pt>
    <dgm:pt modelId="{8968F3E1-F5A5-4CB3-8E89-E43F76312E87}" type="pres">
      <dgm:prSet presAssocID="{5F043E43-6F72-426E-8FC0-3876164DD87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C58159D-52E8-4F3E-B205-BEFD22C94B5F}" type="pres">
      <dgm:prSet presAssocID="{5F043E43-6F72-426E-8FC0-3876164DD87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1F611B-5A72-4292-A6A5-01325118EE85}" type="pres">
      <dgm:prSet presAssocID="{5F043E43-6F72-426E-8FC0-3876164DD871}" presName="negativeSpace" presStyleCnt="0"/>
      <dgm:spPr/>
    </dgm:pt>
    <dgm:pt modelId="{DDEC8CC2-D283-4919-80A7-94BB195B713F}" type="pres">
      <dgm:prSet presAssocID="{5F043E43-6F72-426E-8FC0-3876164DD871}" presName="childText" presStyleLbl="conFgAcc1" presStyleIdx="1" presStyleCnt="6">
        <dgm:presLayoutVars>
          <dgm:bulletEnabled val="1"/>
        </dgm:presLayoutVars>
      </dgm:prSet>
      <dgm:spPr/>
    </dgm:pt>
    <dgm:pt modelId="{A15832BD-7FAF-44A5-8CB7-F9CA5F47211A}" type="pres">
      <dgm:prSet presAssocID="{63478AC0-E810-4C97-BC88-F4C1305D52EA}" presName="spaceBetweenRectangles" presStyleCnt="0"/>
      <dgm:spPr/>
    </dgm:pt>
    <dgm:pt modelId="{ABD5CE5F-05A1-42D4-9638-31F84BCAB3EF}" type="pres">
      <dgm:prSet presAssocID="{721D4C8B-3FA8-44F8-B97F-99607DCC0EBA}" presName="parentLin" presStyleCnt="0"/>
      <dgm:spPr/>
    </dgm:pt>
    <dgm:pt modelId="{22EEA718-7247-45C2-9D32-B07B9FE1A61A}" type="pres">
      <dgm:prSet presAssocID="{721D4C8B-3FA8-44F8-B97F-99607DCC0EB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6CF08469-88FF-467C-B11E-860CA1877159}" type="pres">
      <dgm:prSet presAssocID="{721D4C8B-3FA8-44F8-B97F-99607DCC0EB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7249C-2729-43E6-85CE-F90F33182199}" type="pres">
      <dgm:prSet presAssocID="{721D4C8B-3FA8-44F8-B97F-99607DCC0EBA}" presName="negativeSpace" presStyleCnt="0"/>
      <dgm:spPr/>
    </dgm:pt>
    <dgm:pt modelId="{B20D8E0C-0AA8-4F57-BF8B-1AC05EE0F61D}" type="pres">
      <dgm:prSet presAssocID="{721D4C8B-3FA8-44F8-B97F-99607DCC0EBA}" presName="childText" presStyleLbl="conFgAcc1" presStyleIdx="2" presStyleCnt="6">
        <dgm:presLayoutVars>
          <dgm:bulletEnabled val="1"/>
        </dgm:presLayoutVars>
      </dgm:prSet>
      <dgm:spPr/>
    </dgm:pt>
    <dgm:pt modelId="{709E0A5E-BFD3-4A68-9797-47023C4C192C}" type="pres">
      <dgm:prSet presAssocID="{5950C653-7F5A-4D58-92E0-402546F6411F}" presName="spaceBetweenRectangles" presStyleCnt="0"/>
      <dgm:spPr/>
    </dgm:pt>
    <dgm:pt modelId="{BC820FC3-8239-44F8-9BEB-2FD3693E0E86}" type="pres">
      <dgm:prSet presAssocID="{A0FC2B58-3F4A-4C92-A768-89829AB9BF29}" presName="parentLin" presStyleCnt="0"/>
      <dgm:spPr/>
    </dgm:pt>
    <dgm:pt modelId="{791C26A8-8F10-481A-A155-4FF149DDCC43}" type="pres">
      <dgm:prSet presAssocID="{A0FC2B58-3F4A-4C92-A768-89829AB9BF29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30818459-0BCB-4B7F-923B-DCC044A5A2C6}" type="pres">
      <dgm:prSet presAssocID="{A0FC2B58-3F4A-4C92-A768-89829AB9BF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3FE76-B587-4C7E-A25C-CAD2500563E8}" type="pres">
      <dgm:prSet presAssocID="{A0FC2B58-3F4A-4C92-A768-89829AB9BF29}" presName="negativeSpace" presStyleCnt="0"/>
      <dgm:spPr/>
    </dgm:pt>
    <dgm:pt modelId="{A8B49D87-17E8-47C7-B444-1D2864AEF8E3}" type="pres">
      <dgm:prSet presAssocID="{A0FC2B58-3F4A-4C92-A768-89829AB9BF29}" presName="childText" presStyleLbl="conFgAcc1" presStyleIdx="3" presStyleCnt="6">
        <dgm:presLayoutVars>
          <dgm:bulletEnabled val="1"/>
        </dgm:presLayoutVars>
      </dgm:prSet>
      <dgm:spPr/>
    </dgm:pt>
    <dgm:pt modelId="{52D0AC0E-4DA1-4D29-AC44-59C5C9297825}" type="pres">
      <dgm:prSet presAssocID="{82228BDB-D239-45E4-8DE1-A5CF847BED20}" presName="spaceBetweenRectangles" presStyleCnt="0"/>
      <dgm:spPr/>
    </dgm:pt>
    <dgm:pt modelId="{BD0EA134-B9DB-43E5-A449-8968941CB3F5}" type="pres">
      <dgm:prSet presAssocID="{5252732A-C582-46EF-A832-539124F1CDEA}" presName="parentLin" presStyleCnt="0"/>
      <dgm:spPr/>
    </dgm:pt>
    <dgm:pt modelId="{55ED3036-A2DC-4539-BDC6-1D581409F991}" type="pres">
      <dgm:prSet presAssocID="{5252732A-C582-46EF-A832-539124F1CDEA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4342EA2-CBA5-443E-9521-3B1DFC93F759}" type="pres">
      <dgm:prSet presAssocID="{5252732A-C582-46EF-A832-539124F1CDE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C2380-21D8-423C-8F3C-2A130DA4E710}" type="pres">
      <dgm:prSet presAssocID="{5252732A-C582-46EF-A832-539124F1CDEA}" presName="negativeSpace" presStyleCnt="0"/>
      <dgm:spPr/>
    </dgm:pt>
    <dgm:pt modelId="{41477110-0C93-46D2-8A6A-4EF7990EE6C8}" type="pres">
      <dgm:prSet presAssocID="{5252732A-C582-46EF-A832-539124F1CDEA}" presName="childText" presStyleLbl="conFgAcc1" presStyleIdx="4" presStyleCnt="6">
        <dgm:presLayoutVars>
          <dgm:bulletEnabled val="1"/>
        </dgm:presLayoutVars>
      </dgm:prSet>
      <dgm:spPr/>
    </dgm:pt>
    <dgm:pt modelId="{07EF2697-9469-49F1-BFD9-8960A94DDEF0}" type="pres">
      <dgm:prSet presAssocID="{C4C5D68B-6AAC-49F2-AF98-20AFF1B95A71}" presName="spaceBetweenRectangles" presStyleCnt="0"/>
      <dgm:spPr/>
    </dgm:pt>
    <dgm:pt modelId="{D6642DF5-C433-44AD-BBBD-1F07D11DC2A7}" type="pres">
      <dgm:prSet presAssocID="{A4FA8600-DB52-4F1F-B012-A5A29B79060C}" presName="parentLin" presStyleCnt="0"/>
      <dgm:spPr/>
    </dgm:pt>
    <dgm:pt modelId="{D50AFEFE-9B40-42D0-AA63-F4285F0FF163}" type="pres">
      <dgm:prSet presAssocID="{A4FA8600-DB52-4F1F-B012-A5A29B79060C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E6181563-72ED-408C-B285-6874FC5CE9F5}" type="pres">
      <dgm:prSet presAssocID="{A4FA8600-DB52-4F1F-B012-A5A29B79060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7FC58D-FFAF-4F6A-95CF-768B5CFB4C54}" type="pres">
      <dgm:prSet presAssocID="{A4FA8600-DB52-4F1F-B012-A5A29B79060C}" presName="negativeSpace" presStyleCnt="0"/>
      <dgm:spPr/>
    </dgm:pt>
    <dgm:pt modelId="{1F8913DA-72AD-4001-BD15-2ADBA46DD060}" type="pres">
      <dgm:prSet presAssocID="{A4FA8600-DB52-4F1F-B012-A5A29B79060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78472E2-97D7-4911-89D6-35B6D21E82FC}" srcId="{56D7D700-30E1-4A33-8FB1-1E252898BF6E}" destId="{A5A77305-2F67-463F-9772-6F0E9D84FA15}" srcOrd="0" destOrd="0" parTransId="{3243D130-E59F-4648-920D-15D4019BC65D}" sibTransId="{710333E1-98A5-4F3B-9AE2-AFDBF5D9B4C1}"/>
    <dgm:cxn modelId="{1995D633-F9E7-49A2-89D4-58B1655677AF}" srcId="{56D7D700-30E1-4A33-8FB1-1E252898BF6E}" destId="{A0FC2B58-3F4A-4C92-A768-89829AB9BF29}" srcOrd="3" destOrd="0" parTransId="{ED5971F0-1FE7-41C3-866B-0180DA3EE507}" sibTransId="{82228BDB-D239-45E4-8DE1-A5CF847BED20}"/>
    <dgm:cxn modelId="{381F1C06-ECB6-4838-90A3-E6D88A65D958}" type="presOf" srcId="{721D4C8B-3FA8-44F8-B97F-99607DCC0EBA}" destId="{6CF08469-88FF-467C-B11E-860CA1877159}" srcOrd="1" destOrd="0" presId="urn:microsoft.com/office/officeart/2005/8/layout/list1"/>
    <dgm:cxn modelId="{55832CB0-CBCF-4DC5-90BD-C3C1A529DFF9}" srcId="{56D7D700-30E1-4A33-8FB1-1E252898BF6E}" destId="{5252732A-C582-46EF-A832-539124F1CDEA}" srcOrd="4" destOrd="0" parTransId="{4EDEFB27-8C25-4DE5-9616-5B2E08FA3923}" sibTransId="{C4C5D68B-6AAC-49F2-AF98-20AFF1B95A71}"/>
    <dgm:cxn modelId="{6036ABD4-7377-4425-95EC-CB87CFC6D44A}" type="presOf" srcId="{A0FC2B58-3F4A-4C92-A768-89829AB9BF29}" destId="{30818459-0BCB-4B7F-923B-DCC044A5A2C6}" srcOrd="1" destOrd="0" presId="urn:microsoft.com/office/officeart/2005/8/layout/list1"/>
    <dgm:cxn modelId="{03645EC2-E095-49D6-AA38-CA014ADEB285}" srcId="{56D7D700-30E1-4A33-8FB1-1E252898BF6E}" destId="{A4FA8600-DB52-4F1F-B012-A5A29B79060C}" srcOrd="5" destOrd="0" parTransId="{7E3C0146-8224-46B5-B153-E2ADD91FFF20}" sibTransId="{F61A0585-65BA-4BB6-A75F-049CBA3D73A6}"/>
    <dgm:cxn modelId="{61192605-4A04-43EB-BCB7-5D8BA7CA17E4}" type="presOf" srcId="{56D7D700-30E1-4A33-8FB1-1E252898BF6E}" destId="{76AFC73C-40A8-48B8-B2AF-B25B76A153B4}" srcOrd="0" destOrd="0" presId="urn:microsoft.com/office/officeart/2005/8/layout/list1"/>
    <dgm:cxn modelId="{E8CE7CD9-714C-4540-B221-83C2B3678201}" type="presOf" srcId="{5F043E43-6F72-426E-8FC0-3876164DD871}" destId="{2C58159D-52E8-4F3E-B205-BEFD22C94B5F}" srcOrd="1" destOrd="0" presId="urn:microsoft.com/office/officeart/2005/8/layout/list1"/>
    <dgm:cxn modelId="{47FDDEE9-8621-4B73-9040-376D1021AD60}" type="presOf" srcId="{A5A77305-2F67-463F-9772-6F0E9D84FA15}" destId="{7132ACAA-69D8-452F-980A-9801CD6B9A65}" srcOrd="1" destOrd="0" presId="urn:microsoft.com/office/officeart/2005/8/layout/list1"/>
    <dgm:cxn modelId="{837913C6-EA3F-4F84-9E42-0331A129B5AF}" type="presOf" srcId="{5252732A-C582-46EF-A832-539124F1CDEA}" destId="{14342EA2-CBA5-443E-9521-3B1DFC93F759}" srcOrd="1" destOrd="0" presId="urn:microsoft.com/office/officeart/2005/8/layout/list1"/>
    <dgm:cxn modelId="{DF475301-B19F-498C-812F-CBF075D04993}" type="presOf" srcId="{721D4C8B-3FA8-44F8-B97F-99607DCC0EBA}" destId="{22EEA718-7247-45C2-9D32-B07B9FE1A61A}" srcOrd="0" destOrd="0" presId="urn:microsoft.com/office/officeart/2005/8/layout/list1"/>
    <dgm:cxn modelId="{486B5C66-4879-4C89-B377-D8445CE9A0E4}" type="presOf" srcId="{A0FC2B58-3F4A-4C92-A768-89829AB9BF29}" destId="{791C26A8-8F10-481A-A155-4FF149DDCC43}" srcOrd="0" destOrd="0" presId="urn:microsoft.com/office/officeart/2005/8/layout/list1"/>
    <dgm:cxn modelId="{7276AD73-49F9-4F9F-9EBA-8AFBEB9CC31A}" type="presOf" srcId="{5F043E43-6F72-426E-8FC0-3876164DD871}" destId="{8968F3E1-F5A5-4CB3-8E89-E43F76312E87}" srcOrd="0" destOrd="0" presId="urn:microsoft.com/office/officeart/2005/8/layout/list1"/>
    <dgm:cxn modelId="{18F0B05A-BB13-4548-AA70-45E0691F2BED}" type="presOf" srcId="{A5A77305-2F67-463F-9772-6F0E9D84FA15}" destId="{F0466BE3-D27F-4352-87DE-E8D6FCC1D796}" srcOrd="0" destOrd="0" presId="urn:microsoft.com/office/officeart/2005/8/layout/list1"/>
    <dgm:cxn modelId="{3A513F35-6F13-4CCA-8231-9D3F3D27FFC6}" srcId="{56D7D700-30E1-4A33-8FB1-1E252898BF6E}" destId="{721D4C8B-3FA8-44F8-B97F-99607DCC0EBA}" srcOrd="2" destOrd="0" parTransId="{74BCFAE7-6E48-4D3D-BC02-CCF487F5013C}" sibTransId="{5950C653-7F5A-4D58-92E0-402546F6411F}"/>
    <dgm:cxn modelId="{1386D996-7D34-4363-9978-AB1E5836A3BC}" type="presOf" srcId="{5252732A-C582-46EF-A832-539124F1CDEA}" destId="{55ED3036-A2DC-4539-BDC6-1D581409F991}" srcOrd="0" destOrd="0" presId="urn:microsoft.com/office/officeart/2005/8/layout/list1"/>
    <dgm:cxn modelId="{44DA87A2-DF78-4CA3-BE92-2E3CE371572C}" type="presOf" srcId="{A4FA8600-DB52-4F1F-B012-A5A29B79060C}" destId="{E6181563-72ED-408C-B285-6874FC5CE9F5}" srcOrd="1" destOrd="0" presId="urn:microsoft.com/office/officeart/2005/8/layout/list1"/>
    <dgm:cxn modelId="{3EB30BD4-0001-486B-95F2-9443A9D8EBB2}" srcId="{56D7D700-30E1-4A33-8FB1-1E252898BF6E}" destId="{5F043E43-6F72-426E-8FC0-3876164DD871}" srcOrd="1" destOrd="0" parTransId="{313F1CCC-E297-471A-A0FD-5B828C642A10}" sibTransId="{63478AC0-E810-4C97-BC88-F4C1305D52EA}"/>
    <dgm:cxn modelId="{D249C89A-0907-4EF3-BF6D-2C8ED9705FFA}" type="presOf" srcId="{A4FA8600-DB52-4F1F-B012-A5A29B79060C}" destId="{D50AFEFE-9B40-42D0-AA63-F4285F0FF163}" srcOrd="0" destOrd="0" presId="urn:microsoft.com/office/officeart/2005/8/layout/list1"/>
    <dgm:cxn modelId="{04751D63-9F10-4623-A755-95A45C68E5FC}" type="presParOf" srcId="{76AFC73C-40A8-48B8-B2AF-B25B76A153B4}" destId="{F0301F07-D4FD-4660-83D0-A70523742F3E}" srcOrd="0" destOrd="0" presId="urn:microsoft.com/office/officeart/2005/8/layout/list1"/>
    <dgm:cxn modelId="{45B3FD0C-156D-4A77-8361-0391B5C8637D}" type="presParOf" srcId="{F0301F07-D4FD-4660-83D0-A70523742F3E}" destId="{F0466BE3-D27F-4352-87DE-E8D6FCC1D796}" srcOrd="0" destOrd="0" presId="urn:microsoft.com/office/officeart/2005/8/layout/list1"/>
    <dgm:cxn modelId="{638D2259-12F4-4145-A099-88BC6821B8F2}" type="presParOf" srcId="{F0301F07-D4FD-4660-83D0-A70523742F3E}" destId="{7132ACAA-69D8-452F-980A-9801CD6B9A65}" srcOrd="1" destOrd="0" presId="urn:microsoft.com/office/officeart/2005/8/layout/list1"/>
    <dgm:cxn modelId="{E0C247A4-08FB-4F85-BC05-B88788A7D0F5}" type="presParOf" srcId="{76AFC73C-40A8-48B8-B2AF-B25B76A153B4}" destId="{DA5AC6DA-DB3E-4555-8767-531B04C6D9F8}" srcOrd="1" destOrd="0" presId="urn:microsoft.com/office/officeart/2005/8/layout/list1"/>
    <dgm:cxn modelId="{726163DB-C084-47F8-A37E-C478D4AE31B4}" type="presParOf" srcId="{76AFC73C-40A8-48B8-B2AF-B25B76A153B4}" destId="{D2D97DBE-5873-4F0C-A2CA-F62301A0C469}" srcOrd="2" destOrd="0" presId="urn:microsoft.com/office/officeart/2005/8/layout/list1"/>
    <dgm:cxn modelId="{20FC570E-8E0F-430E-B62A-13FC51270216}" type="presParOf" srcId="{76AFC73C-40A8-48B8-B2AF-B25B76A153B4}" destId="{38E719EC-7134-4B6C-A3B8-5CFECC4358A2}" srcOrd="3" destOrd="0" presId="urn:microsoft.com/office/officeart/2005/8/layout/list1"/>
    <dgm:cxn modelId="{93702928-AA75-4E89-B5D1-515328F6F3E3}" type="presParOf" srcId="{76AFC73C-40A8-48B8-B2AF-B25B76A153B4}" destId="{92DADB75-5270-443C-9C27-264810D1FCD2}" srcOrd="4" destOrd="0" presId="urn:microsoft.com/office/officeart/2005/8/layout/list1"/>
    <dgm:cxn modelId="{EA327E47-C1EA-4769-B98B-61CC7B01CBBC}" type="presParOf" srcId="{92DADB75-5270-443C-9C27-264810D1FCD2}" destId="{8968F3E1-F5A5-4CB3-8E89-E43F76312E87}" srcOrd="0" destOrd="0" presId="urn:microsoft.com/office/officeart/2005/8/layout/list1"/>
    <dgm:cxn modelId="{DC192110-C50B-494B-93CB-BA453239035C}" type="presParOf" srcId="{92DADB75-5270-443C-9C27-264810D1FCD2}" destId="{2C58159D-52E8-4F3E-B205-BEFD22C94B5F}" srcOrd="1" destOrd="0" presId="urn:microsoft.com/office/officeart/2005/8/layout/list1"/>
    <dgm:cxn modelId="{92AC308B-CF13-4B20-A709-E71C248E7479}" type="presParOf" srcId="{76AFC73C-40A8-48B8-B2AF-B25B76A153B4}" destId="{EA1F611B-5A72-4292-A6A5-01325118EE85}" srcOrd="5" destOrd="0" presId="urn:microsoft.com/office/officeart/2005/8/layout/list1"/>
    <dgm:cxn modelId="{ACED0D4F-8D52-41BC-8884-7A2FF9E22B21}" type="presParOf" srcId="{76AFC73C-40A8-48B8-B2AF-B25B76A153B4}" destId="{DDEC8CC2-D283-4919-80A7-94BB195B713F}" srcOrd="6" destOrd="0" presId="urn:microsoft.com/office/officeart/2005/8/layout/list1"/>
    <dgm:cxn modelId="{C7FBB7B6-C7FF-4C41-AD98-60C7AB427B3A}" type="presParOf" srcId="{76AFC73C-40A8-48B8-B2AF-B25B76A153B4}" destId="{A15832BD-7FAF-44A5-8CB7-F9CA5F47211A}" srcOrd="7" destOrd="0" presId="urn:microsoft.com/office/officeart/2005/8/layout/list1"/>
    <dgm:cxn modelId="{7E804C98-B2B9-4726-B0C0-4C7F808D3944}" type="presParOf" srcId="{76AFC73C-40A8-48B8-B2AF-B25B76A153B4}" destId="{ABD5CE5F-05A1-42D4-9638-31F84BCAB3EF}" srcOrd="8" destOrd="0" presId="urn:microsoft.com/office/officeart/2005/8/layout/list1"/>
    <dgm:cxn modelId="{B2D19379-A9D9-4EAB-9E95-69BEE0FC1489}" type="presParOf" srcId="{ABD5CE5F-05A1-42D4-9638-31F84BCAB3EF}" destId="{22EEA718-7247-45C2-9D32-B07B9FE1A61A}" srcOrd="0" destOrd="0" presId="urn:microsoft.com/office/officeart/2005/8/layout/list1"/>
    <dgm:cxn modelId="{CE09CEF3-F86B-4E61-9830-D40AB4496194}" type="presParOf" srcId="{ABD5CE5F-05A1-42D4-9638-31F84BCAB3EF}" destId="{6CF08469-88FF-467C-B11E-860CA1877159}" srcOrd="1" destOrd="0" presId="urn:microsoft.com/office/officeart/2005/8/layout/list1"/>
    <dgm:cxn modelId="{257087EC-BE5E-4A89-8C9B-6FBDC2B595C3}" type="presParOf" srcId="{76AFC73C-40A8-48B8-B2AF-B25B76A153B4}" destId="{D037249C-2729-43E6-85CE-F90F33182199}" srcOrd="9" destOrd="0" presId="urn:microsoft.com/office/officeart/2005/8/layout/list1"/>
    <dgm:cxn modelId="{FF0893B0-53EB-4183-80BD-D99EBE2F6203}" type="presParOf" srcId="{76AFC73C-40A8-48B8-B2AF-B25B76A153B4}" destId="{B20D8E0C-0AA8-4F57-BF8B-1AC05EE0F61D}" srcOrd="10" destOrd="0" presId="urn:microsoft.com/office/officeart/2005/8/layout/list1"/>
    <dgm:cxn modelId="{6075517E-3E8F-496F-8019-84F2FDE72963}" type="presParOf" srcId="{76AFC73C-40A8-48B8-B2AF-B25B76A153B4}" destId="{709E0A5E-BFD3-4A68-9797-47023C4C192C}" srcOrd="11" destOrd="0" presId="urn:microsoft.com/office/officeart/2005/8/layout/list1"/>
    <dgm:cxn modelId="{E1D02233-6A68-4067-B4EF-95BDF3E318E6}" type="presParOf" srcId="{76AFC73C-40A8-48B8-B2AF-B25B76A153B4}" destId="{BC820FC3-8239-44F8-9BEB-2FD3693E0E86}" srcOrd="12" destOrd="0" presId="urn:microsoft.com/office/officeart/2005/8/layout/list1"/>
    <dgm:cxn modelId="{4BE328A3-8EE2-4386-B964-0D4E34346E3C}" type="presParOf" srcId="{BC820FC3-8239-44F8-9BEB-2FD3693E0E86}" destId="{791C26A8-8F10-481A-A155-4FF149DDCC43}" srcOrd="0" destOrd="0" presId="urn:microsoft.com/office/officeart/2005/8/layout/list1"/>
    <dgm:cxn modelId="{DE29B1CC-8D59-4E18-85B4-4558AAACAAC9}" type="presParOf" srcId="{BC820FC3-8239-44F8-9BEB-2FD3693E0E86}" destId="{30818459-0BCB-4B7F-923B-DCC044A5A2C6}" srcOrd="1" destOrd="0" presId="urn:microsoft.com/office/officeart/2005/8/layout/list1"/>
    <dgm:cxn modelId="{185987C9-05F2-4D0E-9824-CB8FA117145B}" type="presParOf" srcId="{76AFC73C-40A8-48B8-B2AF-B25B76A153B4}" destId="{0463FE76-B587-4C7E-A25C-CAD2500563E8}" srcOrd="13" destOrd="0" presId="urn:microsoft.com/office/officeart/2005/8/layout/list1"/>
    <dgm:cxn modelId="{BDCE05E4-D426-499B-B5ED-2E89CBAD88CB}" type="presParOf" srcId="{76AFC73C-40A8-48B8-B2AF-B25B76A153B4}" destId="{A8B49D87-17E8-47C7-B444-1D2864AEF8E3}" srcOrd="14" destOrd="0" presId="urn:microsoft.com/office/officeart/2005/8/layout/list1"/>
    <dgm:cxn modelId="{E60AE2CA-E6DF-4A71-8F7C-D55E8F3E46E6}" type="presParOf" srcId="{76AFC73C-40A8-48B8-B2AF-B25B76A153B4}" destId="{52D0AC0E-4DA1-4D29-AC44-59C5C9297825}" srcOrd="15" destOrd="0" presId="urn:microsoft.com/office/officeart/2005/8/layout/list1"/>
    <dgm:cxn modelId="{FAC96513-0D51-4847-9C2F-C7075518BEC8}" type="presParOf" srcId="{76AFC73C-40A8-48B8-B2AF-B25B76A153B4}" destId="{BD0EA134-B9DB-43E5-A449-8968941CB3F5}" srcOrd="16" destOrd="0" presId="urn:microsoft.com/office/officeart/2005/8/layout/list1"/>
    <dgm:cxn modelId="{31946034-DCC3-487C-892F-A00181B7DB24}" type="presParOf" srcId="{BD0EA134-B9DB-43E5-A449-8968941CB3F5}" destId="{55ED3036-A2DC-4539-BDC6-1D581409F991}" srcOrd="0" destOrd="0" presId="urn:microsoft.com/office/officeart/2005/8/layout/list1"/>
    <dgm:cxn modelId="{DAFA1D4C-84C1-45BA-9CA8-35A5A21D425D}" type="presParOf" srcId="{BD0EA134-B9DB-43E5-A449-8968941CB3F5}" destId="{14342EA2-CBA5-443E-9521-3B1DFC93F759}" srcOrd="1" destOrd="0" presId="urn:microsoft.com/office/officeart/2005/8/layout/list1"/>
    <dgm:cxn modelId="{79886127-66B0-45E0-812C-60DC7EB6505A}" type="presParOf" srcId="{76AFC73C-40A8-48B8-B2AF-B25B76A153B4}" destId="{1B7C2380-21D8-423C-8F3C-2A130DA4E710}" srcOrd="17" destOrd="0" presId="urn:microsoft.com/office/officeart/2005/8/layout/list1"/>
    <dgm:cxn modelId="{D2E0642A-1FB1-48E0-8AB7-3C8320B7A5BD}" type="presParOf" srcId="{76AFC73C-40A8-48B8-B2AF-B25B76A153B4}" destId="{41477110-0C93-46D2-8A6A-4EF7990EE6C8}" srcOrd="18" destOrd="0" presId="urn:microsoft.com/office/officeart/2005/8/layout/list1"/>
    <dgm:cxn modelId="{7A8837ED-EE2E-4F8F-B1A7-16376508E7D3}" type="presParOf" srcId="{76AFC73C-40A8-48B8-B2AF-B25B76A153B4}" destId="{07EF2697-9469-49F1-BFD9-8960A94DDEF0}" srcOrd="19" destOrd="0" presId="urn:microsoft.com/office/officeart/2005/8/layout/list1"/>
    <dgm:cxn modelId="{A9805ACF-C8D7-410C-85EC-B55885FC73F0}" type="presParOf" srcId="{76AFC73C-40A8-48B8-B2AF-B25B76A153B4}" destId="{D6642DF5-C433-44AD-BBBD-1F07D11DC2A7}" srcOrd="20" destOrd="0" presId="urn:microsoft.com/office/officeart/2005/8/layout/list1"/>
    <dgm:cxn modelId="{8C3EA33C-E136-4897-AB50-4237B95BBCA9}" type="presParOf" srcId="{D6642DF5-C433-44AD-BBBD-1F07D11DC2A7}" destId="{D50AFEFE-9B40-42D0-AA63-F4285F0FF163}" srcOrd="0" destOrd="0" presId="urn:microsoft.com/office/officeart/2005/8/layout/list1"/>
    <dgm:cxn modelId="{E926E84E-5A07-4D11-A970-E799342EF3C9}" type="presParOf" srcId="{D6642DF5-C433-44AD-BBBD-1F07D11DC2A7}" destId="{E6181563-72ED-408C-B285-6874FC5CE9F5}" srcOrd="1" destOrd="0" presId="urn:microsoft.com/office/officeart/2005/8/layout/list1"/>
    <dgm:cxn modelId="{56435983-70F5-4194-B0E4-3CE4BACA5A9F}" type="presParOf" srcId="{76AFC73C-40A8-48B8-B2AF-B25B76A153B4}" destId="{717FC58D-FFAF-4F6A-95CF-768B5CFB4C54}" srcOrd="21" destOrd="0" presId="urn:microsoft.com/office/officeart/2005/8/layout/list1"/>
    <dgm:cxn modelId="{3B3162BB-DC8C-4F57-94E0-FD4BC4B37C00}" type="presParOf" srcId="{76AFC73C-40A8-48B8-B2AF-B25B76A153B4}" destId="{1F8913DA-72AD-4001-BD15-2ADBA46DD0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4D2C1-CD47-4023-A525-F9DF859E58BE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329D31EA-3B6D-48B4-899A-20D1EE82E9E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需求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分析</a:t>
          </a:r>
          <a:endParaRPr lang="zh-CN" altLang="en-US" b="1" dirty="0">
            <a:solidFill>
              <a:schemeClr val="tx2"/>
            </a:solidFill>
          </a:endParaRPr>
        </a:p>
      </dgm:t>
    </dgm:pt>
    <dgm:pt modelId="{960A58D1-68A4-4A9A-9C1E-B3774852BC07}" type="parTrans" cxnId="{0BD6B7CC-AD3C-458F-BBBF-DAB025450CA2}">
      <dgm:prSet/>
      <dgm:spPr/>
      <dgm:t>
        <a:bodyPr/>
        <a:lstStyle/>
        <a:p>
          <a:endParaRPr lang="zh-CN" altLang="en-US"/>
        </a:p>
      </dgm:t>
    </dgm:pt>
    <dgm:pt modelId="{E261ED72-C962-4044-AB0C-1AE370D931D0}" type="sibTrans" cxnId="{0BD6B7CC-AD3C-458F-BBBF-DAB025450CA2}">
      <dgm:prSet/>
      <dgm:spPr/>
      <dgm:t>
        <a:bodyPr/>
        <a:lstStyle/>
        <a:p>
          <a:endParaRPr lang="zh-CN" altLang="en-US"/>
        </a:p>
      </dgm:t>
    </dgm:pt>
    <dgm:pt modelId="{EF099D22-D8FF-4621-8355-A351D68ED68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总体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设计</a:t>
          </a:r>
          <a:endParaRPr lang="zh-CN" altLang="en-US" b="1" dirty="0">
            <a:solidFill>
              <a:schemeClr val="tx2"/>
            </a:solidFill>
          </a:endParaRPr>
        </a:p>
      </dgm:t>
    </dgm:pt>
    <dgm:pt modelId="{AB5B5BB6-DF48-4415-AE2C-171C0C81B59B}" type="parTrans" cxnId="{D8D54A2A-AE42-43F7-A830-A1D8CCC4BF07}">
      <dgm:prSet/>
      <dgm:spPr/>
      <dgm:t>
        <a:bodyPr/>
        <a:lstStyle/>
        <a:p>
          <a:endParaRPr lang="zh-CN" altLang="en-US"/>
        </a:p>
      </dgm:t>
    </dgm:pt>
    <dgm:pt modelId="{6152EDB3-816C-43AB-A040-A9B6A3156AC7}" type="sibTrans" cxnId="{D8D54A2A-AE42-43F7-A830-A1D8CCC4BF07}">
      <dgm:prSet/>
      <dgm:spPr/>
      <dgm:t>
        <a:bodyPr/>
        <a:lstStyle/>
        <a:p>
          <a:endParaRPr lang="zh-CN" altLang="en-US"/>
        </a:p>
      </dgm:t>
    </dgm:pt>
    <dgm:pt modelId="{5C42D62A-5907-4FD6-A49B-EA642E8B1ED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详细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设计</a:t>
          </a:r>
          <a:endParaRPr lang="zh-CN" altLang="en-US" b="1" dirty="0">
            <a:solidFill>
              <a:schemeClr val="tx2"/>
            </a:solidFill>
          </a:endParaRPr>
        </a:p>
      </dgm:t>
    </dgm:pt>
    <dgm:pt modelId="{69AE2BF0-09BF-491F-A11A-431F38B397A8}" type="parTrans" cxnId="{F0C1D13E-D26E-4953-BD32-603F1230AFA2}">
      <dgm:prSet/>
      <dgm:spPr/>
      <dgm:t>
        <a:bodyPr/>
        <a:lstStyle/>
        <a:p>
          <a:endParaRPr lang="zh-CN" altLang="en-US"/>
        </a:p>
      </dgm:t>
    </dgm:pt>
    <dgm:pt modelId="{DD87626F-C647-4D4B-8300-C3F034E90D3D}" type="sibTrans" cxnId="{F0C1D13E-D26E-4953-BD32-603F1230AFA2}">
      <dgm:prSet/>
      <dgm:spPr/>
      <dgm:t>
        <a:bodyPr/>
        <a:lstStyle/>
        <a:p>
          <a:endParaRPr lang="zh-CN" altLang="en-US"/>
        </a:p>
      </dgm:t>
    </dgm:pt>
    <dgm:pt modelId="{DBD07E81-2323-481A-89DC-36C9B6E3614D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开发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编程</a:t>
          </a:r>
          <a:endParaRPr lang="zh-CN" altLang="en-US" b="1" dirty="0">
            <a:solidFill>
              <a:schemeClr val="tx2"/>
            </a:solidFill>
          </a:endParaRPr>
        </a:p>
      </dgm:t>
    </dgm:pt>
    <dgm:pt modelId="{B9327761-1313-45B6-8D2C-E8E3BE2EA6A6}" type="parTrans" cxnId="{51E04858-AAAA-4EA6-9D85-106E7FB927DD}">
      <dgm:prSet/>
      <dgm:spPr/>
      <dgm:t>
        <a:bodyPr/>
        <a:lstStyle/>
        <a:p>
          <a:endParaRPr lang="zh-CN" altLang="en-US"/>
        </a:p>
      </dgm:t>
    </dgm:pt>
    <dgm:pt modelId="{08335013-271B-4DD0-A428-5FF24A660B83}" type="sibTrans" cxnId="{51E04858-AAAA-4EA6-9D85-106E7FB927DD}">
      <dgm:prSet/>
      <dgm:spPr/>
      <dgm:t>
        <a:bodyPr/>
        <a:lstStyle/>
        <a:p>
          <a:endParaRPr lang="zh-CN" altLang="en-US"/>
        </a:p>
      </dgm:t>
    </dgm:pt>
    <dgm:pt modelId="{ABA653D1-76E1-4560-BD83-979AB6E92D04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测试分析与系统整合</a:t>
          </a:r>
          <a:endParaRPr lang="zh-CN" altLang="en-US" b="1" dirty="0">
            <a:solidFill>
              <a:schemeClr val="tx2"/>
            </a:solidFill>
          </a:endParaRPr>
        </a:p>
      </dgm:t>
    </dgm:pt>
    <dgm:pt modelId="{C09520A2-4023-4FB9-A406-051EC9FB4249}" type="parTrans" cxnId="{450E7C6E-8ED4-4040-9DD8-7D4B46D548AE}">
      <dgm:prSet/>
      <dgm:spPr/>
      <dgm:t>
        <a:bodyPr/>
        <a:lstStyle/>
        <a:p>
          <a:endParaRPr lang="zh-CN" altLang="en-US"/>
        </a:p>
      </dgm:t>
    </dgm:pt>
    <dgm:pt modelId="{A12A9092-76A9-4E0C-94F9-7BEF1A0A575E}" type="sibTrans" cxnId="{450E7C6E-8ED4-4040-9DD8-7D4B46D548AE}">
      <dgm:prSet/>
      <dgm:spPr/>
      <dgm:t>
        <a:bodyPr/>
        <a:lstStyle/>
        <a:p>
          <a:endParaRPr lang="zh-CN" altLang="en-US"/>
        </a:p>
      </dgm:t>
    </dgm:pt>
    <dgm:pt modelId="{7C97AFAE-6568-4647-B83B-EFBA8A88E152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系统运行及现场支持</a:t>
          </a:r>
          <a:endParaRPr lang="zh-CN" altLang="en-US" b="1" dirty="0">
            <a:solidFill>
              <a:schemeClr val="tx2"/>
            </a:solidFill>
          </a:endParaRPr>
        </a:p>
      </dgm:t>
    </dgm:pt>
    <dgm:pt modelId="{86E5E03F-77F0-4B3B-810E-7D7AF81C566E}" type="parTrans" cxnId="{4380B22C-7FF6-4967-BBEC-EAF1D469BAB5}">
      <dgm:prSet/>
      <dgm:spPr/>
      <dgm:t>
        <a:bodyPr/>
        <a:lstStyle/>
        <a:p>
          <a:endParaRPr lang="zh-CN" altLang="en-US"/>
        </a:p>
      </dgm:t>
    </dgm:pt>
    <dgm:pt modelId="{7BA7D8A9-572A-4CC5-81BE-A3148970EC91}" type="sibTrans" cxnId="{4380B22C-7FF6-4967-BBEC-EAF1D469BAB5}">
      <dgm:prSet/>
      <dgm:spPr/>
      <dgm:t>
        <a:bodyPr/>
        <a:lstStyle/>
        <a:p>
          <a:endParaRPr lang="zh-CN" altLang="en-US"/>
        </a:p>
      </dgm:t>
    </dgm:pt>
    <dgm:pt modelId="{ABF38349-D28C-4320-B320-9691B358B010}" type="pres">
      <dgm:prSet presAssocID="{8A44D2C1-CD47-4023-A525-F9DF859E58BE}" presName="CompostProcess" presStyleCnt="0">
        <dgm:presLayoutVars>
          <dgm:dir/>
          <dgm:resizeHandles val="exact"/>
        </dgm:presLayoutVars>
      </dgm:prSet>
      <dgm:spPr/>
    </dgm:pt>
    <dgm:pt modelId="{F06EB86F-8B8C-4D38-9FED-1E65B2B688A9}" type="pres">
      <dgm:prSet presAssocID="{8A44D2C1-CD47-4023-A525-F9DF859E58BE}" presName="arrow" presStyleLbl="bgShp" presStyleIdx="0" presStyleCnt="1"/>
      <dgm:spPr/>
    </dgm:pt>
    <dgm:pt modelId="{6B9120D1-CF72-4AF9-8799-E007D55DB86D}" type="pres">
      <dgm:prSet presAssocID="{8A44D2C1-CD47-4023-A525-F9DF859E58BE}" presName="linearProcess" presStyleCnt="0"/>
      <dgm:spPr/>
    </dgm:pt>
    <dgm:pt modelId="{2E5E2E83-047D-452C-B392-02D5FEA2B6AA}" type="pres">
      <dgm:prSet presAssocID="{329D31EA-3B6D-48B4-899A-20D1EE82E9E9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8C04B-7840-4E20-8DF1-A66789CFCD43}" type="pres">
      <dgm:prSet presAssocID="{E261ED72-C962-4044-AB0C-1AE370D931D0}" presName="sibTrans" presStyleCnt="0"/>
      <dgm:spPr/>
    </dgm:pt>
    <dgm:pt modelId="{6FF28F06-1545-40F4-BD91-12EA5F984284}" type="pres">
      <dgm:prSet presAssocID="{EF099D22-D8FF-4621-8355-A351D68ED686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0A37CD-E7D3-4477-BE3F-79E1E8923947}" type="pres">
      <dgm:prSet presAssocID="{6152EDB3-816C-43AB-A040-A9B6A3156AC7}" presName="sibTrans" presStyleCnt="0"/>
      <dgm:spPr/>
    </dgm:pt>
    <dgm:pt modelId="{FD0D5CFF-37B8-41D7-B892-59E80F8C3E15}" type="pres">
      <dgm:prSet presAssocID="{5C42D62A-5907-4FD6-A49B-EA642E8B1EDA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CD35AD-A5E9-474D-A9C0-F16FA018DB59}" type="pres">
      <dgm:prSet presAssocID="{DD87626F-C647-4D4B-8300-C3F034E90D3D}" presName="sibTrans" presStyleCnt="0"/>
      <dgm:spPr/>
    </dgm:pt>
    <dgm:pt modelId="{B81C6C83-D6F2-4800-9412-FD9AED150AC8}" type="pres">
      <dgm:prSet presAssocID="{DBD07E81-2323-481A-89DC-36C9B6E3614D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E6F42D-E78E-4571-A022-253927B4AB17}" type="pres">
      <dgm:prSet presAssocID="{08335013-271B-4DD0-A428-5FF24A660B83}" presName="sibTrans" presStyleCnt="0"/>
      <dgm:spPr/>
    </dgm:pt>
    <dgm:pt modelId="{B25D508C-C65D-4CBB-9642-18BCEFB65C70}" type="pres">
      <dgm:prSet presAssocID="{ABA653D1-76E1-4560-BD83-979AB6E92D04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E55870-B59A-4FF0-9E01-AD6F45DC0D72}" type="pres">
      <dgm:prSet presAssocID="{A12A9092-76A9-4E0C-94F9-7BEF1A0A575E}" presName="sibTrans" presStyleCnt="0"/>
      <dgm:spPr/>
    </dgm:pt>
    <dgm:pt modelId="{159142CE-0CE8-4B0F-9104-A6F0D5563CF1}" type="pres">
      <dgm:prSet presAssocID="{7C97AFAE-6568-4647-B83B-EFBA8A88E152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C1D13E-D26E-4953-BD32-603F1230AFA2}" srcId="{8A44D2C1-CD47-4023-A525-F9DF859E58BE}" destId="{5C42D62A-5907-4FD6-A49B-EA642E8B1EDA}" srcOrd="2" destOrd="0" parTransId="{69AE2BF0-09BF-491F-A11A-431F38B397A8}" sibTransId="{DD87626F-C647-4D4B-8300-C3F034E90D3D}"/>
    <dgm:cxn modelId="{0BD6B7CC-AD3C-458F-BBBF-DAB025450CA2}" srcId="{8A44D2C1-CD47-4023-A525-F9DF859E58BE}" destId="{329D31EA-3B6D-48B4-899A-20D1EE82E9E9}" srcOrd="0" destOrd="0" parTransId="{960A58D1-68A4-4A9A-9C1E-B3774852BC07}" sibTransId="{E261ED72-C962-4044-AB0C-1AE370D931D0}"/>
    <dgm:cxn modelId="{40DA6009-FE4D-4458-B08B-4F8F647F088E}" type="presOf" srcId="{329D31EA-3B6D-48B4-899A-20D1EE82E9E9}" destId="{2E5E2E83-047D-452C-B392-02D5FEA2B6AA}" srcOrd="0" destOrd="0" presId="urn:microsoft.com/office/officeart/2005/8/layout/hProcess9"/>
    <dgm:cxn modelId="{D8D54A2A-AE42-43F7-A830-A1D8CCC4BF07}" srcId="{8A44D2C1-CD47-4023-A525-F9DF859E58BE}" destId="{EF099D22-D8FF-4621-8355-A351D68ED686}" srcOrd="1" destOrd="0" parTransId="{AB5B5BB6-DF48-4415-AE2C-171C0C81B59B}" sibTransId="{6152EDB3-816C-43AB-A040-A9B6A3156AC7}"/>
    <dgm:cxn modelId="{4380B22C-7FF6-4967-BBEC-EAF1D469BAB5}" srcId="{8A44D2C1-CD47-4023-A525-F9DF859E58BE}" destId="{7C97AFAE-6568-4647-B83B-EFBA8A88E152}" srcOrd="5" destOrd="0" parTransId="{86E5E03F-77F0-4B3B-810E-7D7AF81C566E}" sibTransId="{7BA7D8A9-572A-4CC5-81BE-A3148970EC91}"/>
    <dgm:cxn modelId="{8C3F34CF-C0DC-4039-B5EC-0EDE37D5FF1B}" type="presOf" srcId="{EF099D22-D8FF-4621-8355-A351D68ED686}" destId="{6FF28F06-1545-40F4-BD91-12EA5F984284}" srcOrd="0" destOrd="0" presId="urn:microsoft.com/office/officeart/2005/8/layout/hProcess9"/>
    <dgm:cxn modelId="{450E7C6E-8ED4-4040-9DD8-7D4B46D548AE}" srcId="{8A44D2C1-CD47-4023-A525-F9DF859E58BE}" destId="{ABA653D1-76E1-4560-BD83-979AB6E92D04}" srcOrd="4" destOrd="0" parTransId="{C09520A2-4023-4FB9-A406-051EC9FB4249}" sibTransId="{A12A9092-76A9-4E0C-94F9-7BEF1A0A575E}"/>
    <dgm:cxn modelId="{7C33F14E-3E90-44F6-98E4-342745E81DEE}" type="presOf" srcId="{ABA653D1-76E1-4560-BD83-979AB6E92D04}" destId="{B25D508C-C65D-4CBB-9642-18BCEFB65C70}" srcOrd="0" destOrd="0" presId="urn:microsoft.com/office/officeart/2005/8/layout/hProcess9"/>
    <dgm:cxn modelId="{DEC81300-4A2B-4274-9F2C-48DDB3F950D7}" type="presOf" srcId="{DBD07E81-2323-481A-89DC-36C9B6E3614D}" destId="{B81C6C83-D6F2-4800-9412-FD9AED150AC8}" srcOrd="0" destOrd="0" presId="urn:microsoft.com/office/officeart/2005/8/layout/hProcess9"/>
    <dgm:cxn modelId="{51E04858-AAAA-4EA6-9D85-106E7FB927DD}" srcId="{8A44D2C1-CD47-4023-A525-F9DF859E58BE}" destId="{DBD07E81-2323-481A-89DC-36C9B6E3614D}" srcOrd="3" destOrd="0" parTransId="{B9327761-1313-45B6-8D2C-E8E3BE2EA6A6}" sibTransId="{08335013-271B-4DD0-A428-5FF24A660B83}"/>
    <dgm:cxn modelId="{18FFF477-8B54-4FB6-8A6B-5495685A5430}" type="presOf" srcId="{5C42D62A-5907-4FD6-A49B-EA642E8B1EDA}" destId="{FD0D5CFF-37B8-41D7-B892-59E80F8C3E15}" srcOrd="0" destOrd="0" presId="urn:microsoft.com/office/officeart/2005/8/layout/hProcess9"/>
    <dgm:cxn modelId="{7B739F37-8981-423F-8923-4BBB4E56B717}" type="presOf" srcId="{7C97AFAE-6568-4647-B83B-EFBA8A88E152}" destId="{159142CE-0CE8-4B0F-9104-A6F0D5563CF1}" srcOrd="0" destOrd="0" presId="urn:microsoft.com/office/officeart/2005/8/layout/hProcess9"/>
    <dgm:cxn modelId="{9623E5D8-4B77-41A7-9F65-9181B27D6F6B}" type="presOf" srcId="{8A44D2C1-CD47-4023-A525-F9DF859E58BE}" destId="{ABF38349-D28C-4320-B320-9691B358B010}" srcOrd="0" destOrd="0" presId="urn:microsoft.com/office/officeart/2005/8/layout/hProcess9"/>
    <dgm:cxn modelId="{C482673F-CB26-4341-A7C1-B7C82199ECA6}" type="presParOf" srcId="{ABF38349-D28C-4320-B320-9691B358B010}" destId="{F06EB86F-8B8C-4D38-9FED-1E65B2B688A9}" srcOrd="0" destOrd="0" presId="urn:microsoft.com/office/officeart/2005/8/layout/hProcess9"/>
    <dgm:cxn modelId="{E5BF9DC9-03EF-4B98-B6AB-6F73EDD06B50}" type="presParOf" srcId="{ABF38349-D28C-4320-B320-9691B358B010}" destId="{6B9120D1-CF72-4AF9-8799-E007D55DB86D}" srcOrd="1" destOrd="0" presId="urn:microsoft.com/office/officeart/2005/8/layout/hProcess9"/>
    <dgm:cxn modelId="{3D06FC1D-C80C-4730-8FB8-C209EA1F1AEC}" type="presParOf" srcId="{6B9120D1-CF72-4AF9-8799-E007D55DB86D}" destId="{2E5E2E83-047D-452C-B392-02D5FEA2B6AA}" srcOrd="0" destOrd="0" presId="urn:microsoft.com/office/officeart/2005/8/layout/hProcess9"/>
    <dgm:cxn modelId="{94F03217-BC25-49BC-90C2-D41EA1A62509}" type="presParOf" srcId="{6B9120D1-CF72-4AF9-8799-E007D55DB86D}" destId="{B868C04B-7840-4E20-8DF1-A66789CFCD43}" srcOrd="1" destOrd="0" presId="urn:microsoft.com/office/officeart/2005/8/layout/hProcess9"/>
    <dgm:cxn modelId="{63B9831F-0D9A-4E96-A571-29C03F09A0E3}" type="presParOf" srcId="{6B9120D1-CF72-4AF9-8799-E007D55DB86D}" destId="{6FF28F06-1545-40F4-BD91-12EA5F984284}" srcOrd="2" destOrd="0" presId="urn:microsoft.com/office/officeart/2005/8/layout/hProcess9"/>
    <dgm:cxn modelId="{452ABDF8-141D-47B2-9315-7CB1522D00A5}" type="presParOf" srcId="{6B9120D1-CF72-4AF9-8799-E007D55DB86D}" destId="{F30A37CD-E7D3-4477-BE3F-79E1E8923947}" srcOrd="3" destOrd="0" presId="urn:microsoft.com/office/officeart/2005/8/layout/hProcess9"/>
    <dgm:cxn modelId="{23B58E1F-37EE-443A-A188-A05C95C815F4}" type="presParOf" srcId="{6B9120D1-CF72-4AF9-8799-E007D55DB86D}" destId="{FD0D5CFF-37B8-41D7-B892-59E80F8C3E15}" srcOrd="4" destOrd="0" presId="urn:microsoft.com/office/officeart/2005/8/layout/hProcess9"/>
    <dgm:cxn modelId="{44ECB04C-B6F1-4952-B260-77C274E5BEDA}" type="presParOf" srcId="{6B9120D1-CF72-4AF9-8799-E007D55DB86D}" destId="{7DCD35AD-A5E9-474D-A9C0-F16FA018DB59}" srcOrd="5" destOrd="0" presId="urn:microsoft.com/office/officeart/2005/8/layout/hProcess9"/>
    <dgm:cxn modelId="{D3C31C43-E7BD-4152-973B-33BB11DCEF9F}" type="presParOf" srcId="{6B9120D1-CF72-4AF9-8799-E007D55DB86D}" destId="{B81C6C83-D6F2-4800-9412-FD9AED150AC8}" srcOrd="6" destOrd="0" presId="urn:microsoft.com/office/officeart/2005/8/layout/hProcess9"/>
    <dgm:cxn modelId="{409F7C2F-CE0E-4005-9028-D3F5EBC7BA1C}" type="presParOf" srcId="{6B9120D1-CF72-4AF9-8799-E007D55DB86D}" destId="{40E6F42D-E78E-4571-A022-253927B4AB17}" srcOrd="7" destOrd="0" presId="urn:microsoft.com/office/officeart/2005/8/layout/hProcess9"/>
    <dgm:cxn modelId="{C5CEEAE9-8559-4B41-BA43-8C68A7C0897D}" type="presParOf" srcId="{6B9120D1-CF72-4AF9-8799-E007D55DB86D}" destId="{B25D508C-C65D-4CBB-9642-18BCEFB65C70}" srcOrd="8" destOrd="0" presId="urn:microsoft.com/office/officeart/2005/8/layout/hProcess9"/>
    <dgm:cxn modelId="{72F4B83B-98BD-482A-9728-0BD7D7D0AC41}" type="presParOf" srcId="{6B9120D1-CF72-4AF9-8799-E007D55DB86D}" destId="{64E55870-B59A-4FF0-9E01-AD6F45DC0D72}" srcOrd="9" destOrd="0" presId="urn:microsoft.com/office/officeart/2005/8/layout/hProcess9"/>
    <dgm:cxn modelId="{A87BCD9F-6044-4272-B680-396F5D7A9D1D}" type="presParOf" srcId="{6B9120D1-CF72-4AF9-8799-E007D55DB86D}" destId="{159142CE-0CE8-4B0F-9104-A6F0D5563CF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44D2C1-CD47-4023-A525-F9DF859E58BE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329D31EA-3B6D-48B4-899A-20D1EE82E9E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项目初始</a:t>
          </a:r>
          <a:endParaRPr lang="zh-CN" altLang="en-US" b="1" dirty="0">
            <a:solidFill>
              <a:schemeClr val="tx2"/>
            </a:solidFill>
          </a:endParaRPr>
        </a:p>
      </dgm:t>
    </dgm:pt>
    <dgm:pt modelId="{960A58D1-68A4-4A9A-9C1E-B3774852BC07}" type="parTrans" cxnId="{0BD6B7CC-AD3C-458F-BBBF-DAB025450CA2}">
      <dgm:prSet/>
      <dgm:spPr/>
      <dgm:t>
        <a:bodyPr/>
        <a:lstStyle/>
        <a:p>
          <a:endParaRPr lang="zh-CN" altLang="en-US"/>
        </a:p>
      </dgm:t>
    </dgm:pt>
    <dgm:pt modelId="{E261ED72-C962-4044-AB0C-1AE370D931D0}" type="sibTrans" cxnId="{0BD6B7CC-AD3C-458F-BBBF-DAB025450CA2}">
      <dgm:prSet/>
      <dgm:spPr/>
      <dgm:t>
        <a:bodyPr/>
        <a:lstStyle/>
        <a:p>
          <a:endParaRPr lang="zh-CN" altLang="en-US"/>
        </a:p>
      </dgm:t>
    </dgm:pt>
    <dgm:pt modelId="{EF099D22-D8FF-4621-8355-A351D68ED68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项目计划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AB5B5BB6-DF48-4415-AE2C-171C0C81B59B}" type="parTrans" cxnId="{D8D54A2A-AE42-43F7-A830-A1D8CCC4BF07}">
      <dgm:prSet/>
      <dgm:spPr/>
      <dgm:t>
        <a:bodyPr/>
        <a:lstStyle/>
        <a:p>
          <a:endParaRPr lang="zh-CN" altLang="en-US"/>
        </a:p>
      </dgm:t>
    </dgm:pt>
    <dgm:pt modelId="{6152EDB3-816C-43AB-A040-A9B6A3156AC7}" type="sibTrans" cxnId="{D8D54A2A-AE42-43F7-A830-A1D8CCC4BF07}">
      <dgm:prSet/>
      <dgm:spPr/>
      <dgm:t>
        <a:bodyPr/>
        <a:lstStyle/>
        <a:p>
          <a:endParaRPr lang="zh-CN" altLang="en-US"/>
        </a:p>
      </dgm:t>
    </dgm:pt>
    <dgm:pt modelId="{5C42D62A-5907-4FD6-A49B-EA642E8B1ED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项目执行控制</a:t>
          </a:r>
          <a:endParaRPr lang="zh-CN" altLang="en-US" b="1" dirty="0">
            <a:solidFill>
              <a:schemeClr val="tx2"/>
            </a:solidFill>
          </a:endParaRPr>
        </a:p>
      </dgm:t>
    </dgm:pt>
    <dgm:pt modelId="{69AE2BF0-09BF-491F-A11A-431F38B397A8}" type="parTrans" cxnId="{F0C1D13E-D26E-4953-BD32-603F1230AFA2}">
      <dgm:prSet/>
      <dgm:spPr/>
      <dgm:t>
        <a:bodyPr/>
        <a:lstStyle/>
        <a:p>
          <a:endParaRPr lang="zh-CN" altLang="en-US"/>
        </a:p>
      </dgm:t>
    </dgm:pt>
    <dgm:pt modelId="{DD87626F-C647-4D4B-8300-C3F034E90D3D}" type="sibTrans" cxnId="{F0C1D13E-D26E-4953-BD32-603F1230AFA2}">
      <dgm:prSet/>
      <dgm:spPr/>
      <dgm:t>
        <a:bodyPr/>
        <a:lstStyle/>
        <a:p>
          <a:endParaRPr lang="zh-CN" altLang="en-US"/>
        </a:p>
      </dgm:t>
    </dgm:pt>
    <dgm:pt modelId="{DBD07E81-2323-481A-89DC-36C9B6E3614D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项目结束</a:t>
          </a:r>
          <a:endParaRPr lang="zh-CN" altLang="en-US" b="1" dirty="0">
            <a:solidFill>
              <a:schemeClr val="tx2"/>
            </a:solidFill>
          </a:endParaRPr>
        </a:p>
      </dgm:t>
    </dgm:pt>
    <dgm:pt modelId="{B9327761-1313-45B6-8D2C-E8E3BE2EA6A6}" type="parTrans" cxnId="{51E04858-AAAA-4EA6-9D85-106E7FB927DD}">
      <dgm:prSet/>
      <dgm:spPr/>
      <dgm:t>
        <a:bodyPr/>
        <a:lstStyle/>
        <a:p>
          <a:endParaRPr lang="zh-CN" altLang="en-US"/>
        </a:p>
      </dgm:t>
    </dgm:pt>
    <dgm:pt modelId="{08335013-271B-4DD0-A428-5FF24A660B83}" type="sibTrans" cxnId="{51E04858-AAAA-4EA6-9D85-106E7FB927DD}">
      <dgm:prSet/>
      <dgm:spPr/>
      <dgm:t>
        <a:bodyPr/>
        <a:lstStyle/>
        <a:p>
          <a:endParaRPr lang="zh-CN" altLang="en-US"/>
        </a:p>
      </dgm:t>
    </dgm:pt>
    <dgm:pt modelId="{ABF38349-D28C-4320-B320-9691B358B010}" type="pres">
      <dgm:prSet presAssocID="{8A44D2C1-CD47-4023-A525-F9DF859E58BE}" presName="CompostProcess" presStyleCnt="0">
        <dgm:presLayoutVars>
          <dgm:dir/>
          <dgm:resizeHandles val="exact"/>
        </dgm:presLayoutVars>
      </dgm:prSet>
      <dgm:spPr/>
    </dgm:pt>
    <dgm:pt modelId="{F06EB86F-8B8C-4D38-9FED-1E65B2B688A9}" type="pres">
      <dgm:prSet presAssocID="{8A44D2C1-CD47-4023-A525-F9DF859E58BE}" presName="arrow" presStyleLbl="bgShp" presStyleIdx="0" presStyleCnt="1"/>
      <dgm:spPr/>
    </dgm:pt>
    <dgm:pt modelId="{6B9120D1-CF72-4AF9-8799-E007D55DB86D}" type="pres">
      <dgm:prSet presAssocID="{8A44D2C1-CD47-4023-A525-F9DF859E58BE}" presName="linearProcess" presStyleCnt="0"/>
      <dgm:spPr/>
    </dgm:pt>
    <dgm:pt modelId="{2E5E2E83-047D-452C-B392-02D5FEA2B6AA}" type="pres">
      <dgm:prSet presAssocID="{329D31EA-3B6D-48B4-899A-20D1EE82E9E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8C04B-7840-4E20-8DF1-A66789CFCD43}" type="pres">
      <dgm:prSet presAssocID="{E261ED72-C962-4044-AB0C-1AE370D931D0}" presName="sibTrans" presStyleCnt="0"/>
      <dgm:spPr/>
    </dgm:pt>
    <dgm:pt modelId="{6FF28F06-1545-40F4-BD91-12EA5F984284}" type="pres">
      <dgm:prSet presAssocID="{EF099D22-D8FF-4621-8355-A351D68ED68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0A37CD-E7D3-4477-BE3F-79E1E8923947}" type="pres">
      <dgm:prSet presAssocID="{6152EDB3-816C-43AB-A040-A9B6A3156AC7}" presName="sibTrans" presStyleCnt="0"/>
      <dgm:spPr/>
    </dgm:pt>
    <dgm:pt modelId="{FD0D5CFF-37B8-41D7-B892-59E80F8C3E15}" type="pres">
      <dgm:prSet presAssocID="{5C42D62A-5907-4FD6-A49B-EA642E8B1ED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CD35AD-A5E9-474D-A9C0-F16FA018DB59}" type="pres">
      <dgm:prSet presAssocID="{DD87626F-C647-4D4B-8300-C3F034E90D3D}" presName="sibTrans" presStyleCnt="0"/>
      <dgm:spPr/>
    </dgm:pt>
    <dgm:pt modelId="{B81C6C83-D6F2-4800-9412-FD9AED150AC8}" type="pres">
      <dgm:prSet presAssocID="{DBD07E81-2323-481A-89DC-36C9B6E3614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C1D13E-D26E-4953-BD32-603F1230AFA2}" srcId="{8A44D2C1-CD47-4023-A525-F9DF859E58BE}" destId="{5C42D62A-5907-4FD6-A49B-EA642E8B1EDA}" srcOrd="2" destOrd="0" parTransId="{69AE2BF0-09BF-491F-A11A-431F38B397A8}" sibTransId="{DD87626F-C647-4D4B-8300-C3F034E90D3D}"/>
    <dgm:cxn modelId="{0BD6B7CC-AD3C-458F-BBBF-DAB025450CA2}" srcId="{8A44D2C1-CD47-4023-A525-F9DF859E58BE}" destId="{329D31EA-3B6D-48B4-899A-20D1EE82E9E9}" srcOrd="0" destOrd="0" parTransId="{960A58D1-68A4-4A9A-9C1E-B3774852BC07}" sibTransId="{E261ED72-C962-4044-AB0C-1AE370D931D0}"/>
    <dgm:cxn modelId="{D8D54A2A-AE42-43F7-A830-A1D8CCC4BF07}" srcId="{8A44D2C1-CD47-4023-A525-F9DF859E58BE}" destId="{EF099D22-D8FF-4621-8355-A351D68ED686}" srcOrd="1" destOrd="0" parTransId="{AB5B5BB6-DF48-4415-AE2C-171C0C81B59B}" sibTransId="{6152EDB3-816C-43AB-A040-A9B6A3156AC7}"/>
    <dgm:cxn modelId="{D4DBCED1-BB74-4AF1-BE40-454499F9B9B0}" type="presOf" srcId="{DBD07E81-2323-481A-89DC-36C9B6E3614D}" destId="{B81C6C83-D6F2-4800-9412-FD9AED150AC8}" srcOrd="0" destOrd="0" presId="urn:microsoft.com/office/officeart/2005/8/layout/hProcess9"/>
    <dgm:cxn modelId="{AD7E0AB4-F55F-4325-AB1D-A585B54E05F4}" type="presOf" srcId="{329D31EA-3B6D-48B4-899A-20D1EE82E9E9}" destId="{2E5E2E83-047D-452C-B392-02D5FEA2B6AA}" srcOrd="0" destOrd="0" presId="urn:microsoft.com/office/officeart/2005/8/layout/hProcess9"/>
    <dgm:cxn modelId="{51E04858-AAAA-4EA6-9D85-106E7FB927DD}" srcId="{8A44D2C1-CD47-4023-A525-F9DF859E58BE}" destId="{DBD07E81-2323-481A-89DC-36C9B6E3614D}" srcOrd="3" destOrd="0" parTransId="{B9327761-1313-45B6-8D2C-E8E3BE2EA6A6}" sibTransId="{08335013-271B-4DD0-A428-5FF24A660B83}"/>
    <dgm:cxn modelId="{72060D4E-1B19-4570-9160-14B8577B354C}" type="presOf" srcId="{8A44D2C1-CD47-4023-A525-F9DF859E58BE}" destId="{ABF38349-D28C-4320-B320-9691B358B010}" srcOrd="0" destOrd="0" presId="urn:microsoft.com/office/officeart/2005/8/layout/hProcess9"/>
    <dgm:cxn modelId="{C58182C4-0387-4E08-ADAF-AEA873ECA45C}" type="presOf" srcId="{5C42D62A-5907-4FD6-A49B-EA642E8B1EDA}" destId="{FD0D5CFF-37B8-41D7-B892-59E80F8C3E15}" srcOrd="0" destOrd="0" presId="urn:microsoft.com/office/officeart/2005/8/layout/hProcess9"/>
    <dgm:cxn modelId="{E29ED5B6-1523-43E4-96A4-6E24ED3FDA17}" type="presOf" srcId="{EF099D22-D8FF-4621-8355-A351D68ED686}" destId="{6FF28F06-1545-40F4-BD91-12EA5F984284}" srcOrd="0" destOrd="0" presId="urn:microsoft.com/office/officeart/2005/8/layout/hProcess9"/>
    <dgm:cxn modelId="{BE33CA1D-7147-4B70-80EA-0E9E306E4107}" type="presParOf" srcId="{ABF38349-D28C-4320-B320-9691B358B010}" destId="{F06EB86F-8B8C-4D38-9FED-1E65B2B688A9}" srcOrd="0" destOrd="0" presId="urn:microsoft.com/office/officeart/2005/8/layout/hProcess9"/>
    <dgm:cxn modelId="{052C5C7C-E4EA-44EB-880A-DF4D35394515}" type="presParOf" srcId="{ABF38349-D28C-4320-B320-9691B358B010}" destId="{6B9120D1-CF72-4AF9-8799-E007D55DB86D}" srcOrd="1" destOrd="0" presId="urn:microsoft.com/office/officeart/2005/8/layout/hProcess9"/>
    <dgm:cxn modelId="{9F02BB7C-0709-4778-B992-7CAE9419C568}" type="presParOf" srcId="{6B9120D1-CF72-4AF9-8799-E007D55DB86D}" destId="{2E5E2E83-047D-452C-B392-02D5FEA2B6AA}" srcOrd="0" destOrd="0" presId="urn:microsoft.com/office/officeart/2005/8/layout/hProcess9"/>
    <dgm:cxn modelId="{D848E0F0-352B-4805-BE0F-DDA9108BAD8F}" type="presParOf" srcId="{6B9120D1-CF72-4AF9-8799-E007D55DB86D}" destId="{B868C04B-7840-4E20-8DF1-A66789CFCD43}" srcOrd="1" destOrd="0" presId="urn:microsoft.com/office/officeart/2005/8/layout/hProcess9"/>
    <dgm:cxn modelId="{C79CC8D7-4F74-4E7F-B3C6-D7C8D4D3A30E}" type="presParOf" srcId="{6B9120D1-CF72-4AF9-8799-E007D55DB86D}" destId="{6FF28F06-1545-40F4-BD91-12EA5F984284}" srcOrd="2" destOrd="0" presId="urn:microsoft.com/office/officeart/2005/8/layout/hProcess9"/>
    <dgm:cxn modelId="{3C38D46C-622A-477F-9FFF-9E97102FFA3A}" type="presParOf" srcId="{6B9120D1-CF72-4AF9-8799-E007D55DB86D}" destId="{F30A37CD-E7D3-4477-BE3F-79E1E8923947}" srcOrd="3" destOrd="0" presId="urn:microsoft.com/office/officeart/2005/8/layout/hProcess9"/>
    <dgm:cxn modelId="{6B59716D-D438-4C48-9B4E-799FD4E82C12}" type="presParOf" srcId="{6B9120D1-CF72-4AF9-8799-E007D55DB86D}" destId="{FD0D5CFF-37B8-41D7-B892-59E80F8C3E15}" srcOrd="4" destOrd="0" presId="urn:microsoft.com/office/officeart/2005/8/layout/hProcess9"/>
    <dgm:cxn modelId="{FD51A40C-0635-4A90-9551-AD067E5D839C}" type="presParOf" srcId="{6B9120D1-CF72-4AF9-8799-E007D55DB86D}" destId="{7DCD35AD-A5E9-474D-A9C0-F16FA018DB59}" srcOrd="5" destOrd="0" presId="urn:microsoft.com/office/officeart/2005/8/layout/hProcess9"/>
    <dgm:cxn modelId="{7C63783C-8A96-47D7-802C-D78E575647C2}" type="presParOf" srcId="{6B9120D1-CF72-4AF9-8799-E007D55DB86D}" destId="{B81C6C83-D6F2-4800-9412-FD9AED150AC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38EE62-0A38-4AED-804F-7B87CA84DC08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02F08B53-853D-4257-B0C9-5646EA2D581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范围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计划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3F8725D0-8F66-40DD-BEE3-A3FC11CC6D34}" type="parTrans" cxnId="{7B245D36-F65E-4E13-B8AC-9A264C3AFA83}">
      <dgm:prSet/>
      <dgm:spPr/>
      <dgm:t>
        <a:bodyPr/>
        <a:lstStyle/>
        <a:p>
          <a:endParaRPr lang="zh-CN" altLang="en-US"/>
        </a:p>
      </dgm:t>
    </dgm:pt>
    <dgm:pt modelId="{8D53C326-FB40-48EB-8B07-A715D88AFDD1}" type="sibTrans" cxnId="{7B245D36-F65E-4E13-B8AC-9A264C3AFA83}">
      <dgm:prSet/>
      <dgm:spPr/>
      <dgm:t>
        <a:bodyPr/>
        <a:lstStyle/>
        <a:p>
          <a:endParaRPr lang="zh-CN" altLang="en-US"/>
        </a:p>
      </dgm:t>
    </dgm:pt>
    <dgm:pt modelId="{55064522-4A07-48A0-85A5-860A7F363C4B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时间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计划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FDC28142-8408-4911-85D2-B3E35779B2E3}" type="parTrans" cxnId="{F4AE17AD-6434-42F5-8352-B9ADF180636F}">
      <dgm:prSet/>
      <dgm:spPr/>
      <dgm:t>
        <a:bodyPr/>
        <a:lstStyle/>
        <a:p>
          <a:endParaRPr lang="zh-CN" altLang="en-US"/>
        </a:p>
      </dgm:t>
    </dgm:pt>
    <dgm:pt modelId="{130DE7E8-F16F-4DC6-8529-8ACD8E1D7A0A}" type="sibTrans" cxnId="{F4AE17AD-6434-42F5-8352-B9ADF180636F}">
      <dgm:prSet/>
      <dgm:spPr/>
      <dgm:t>
        <a:bodyPr/>
        <a:lstStyle/>
        <a:p>
          <a:endParaRPr lang="zh-CN" altLang="en-US"/>
        </a:p>
      </dgm:t>
    </dgm:pt>
    <dgm:pt modelId="{FADEA872-BFE2-4CAA-B150-803201AE2CF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成本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计划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DB495668-02AE-4F94-A45E-CFF844A4A520}" type="parTrans" cxnId="{6096C9E2-5C97-422C-87C9-64AF6458AF93}">
      <dgm:prSet/>
      <dgm:spPr/>
      <dgm:t>
        <a:bodyPr/>
        <a:lstStyle/>
        <a:p>
          <a:endParaRPr lang="zh-CN" altLang="en-US"/>
        </a:p>
      </dgm:t>
    </dgm:pt>
    <dgm:pt modelId="{5ACE53A2-B5EA-4EF7-8051-68C5E94D4531}" type="sibTrans" cxnId="{6096C9E2-5C97-422C-87C9-64AF6458AF93}">
      <dgm:prSet/>
      <dgm:spPr/>
      <dgm:t>
        <a:bodyPr/>
        <a:lstStyle/>
        <a:p>
          <a:endParaRPr lang="zh-CN" altLang="en-US"/>
        </a:p>
      </dgm:t>
    </dgm:pt>
    <dgm:pt modelId="{016FDB29-19CD-4527-BD69-40DE590BC2EB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质量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计划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2179F250-5123-46C1-92D2-72ACDB4F14FB}" type="parTrans" cxnId="{FFE77CDB-469F-4A30-9BB0-54458490F301}">
      <dgm:prSet/>
      <dgm:spPr/>
      <dgm:t>
        <a:bodyPr/>
        <a:lstStyle/>
        <a:p>
          <a:endParaRPr lang="zh-CN" altLang="en-US"/>
        </a:p>
      </dgm:t>
    </dgm:pt>
    <dgm:pt modelId="{AB15949B-0108-4DE9-B0DE-54DDA1F316C0}" type="sibTrans" cxnId="{FFE77CDB-469F-4A30-9BB0-54458490F301}">
      <dgm:prSet/>
      <dgm:spPr/>
      <dgm:t>
        <a:bodyPr/>
        <a:lstStyle/>
        <a:p>
          <a:endParaRPr lang="zh-CN" altLang="en-US"/>
        </a:p>
      </dgm:t>
    </dgm:pt>
    <dgm:pt modelId="{A7B588AB-3B05-4CBB-8405-1F8F5FDD06CD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人力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计划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52311085-5B5D-4478-9C33-53C300A5E218}" type="parTrans" cxnId="{7DFE4FCB-13F2-442D-9741-D383F5D8CE13}">
      <dgm:prSet/>
      <dgm:spPr/>
      <dgm:t>
        <a:bodyPr/>
        <a:lstStyle/>
        <a:p>
          <a:endParaRPr lang="zh-CN" altLang="en-US"/>
        </a:p>
      </dgm:t>
    </dgm:pt>
    <dgm:pt modelId="{493641C6-90FB-49EA-9A3F-376D5DD3CEB4}" type="sibTrans" cxnId="{7DFE4FCB-13F2-442D-9741-D383F5D8CE13}">
      <dgm:prSet/>
      <dgm:spPr/>
      <dgm:t>
        <a:bodyPr/>
        <a:lstStyle/>
        <a:p>
          <a:endParaRPr lang="zh-CN" altLang="en-US"/>
        </a:p>
      </dgm:t>
    </dgm:pt>
    <dgm:pt modelId="{5CA33FEF-BF8E-4AF3-A3D5-4AE60C7B8DAF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沟通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B8FF9B2E-BBFD-4BD5-8F09-66CD5014372E}" type="parTrans" cxnId="{D49E0B0E-4821-4691-B2ED-E82DA23AE4E5}">
      <dgm:prSet/>
      <dgm:spPr/>
      <dgm:t>
        <a:bodyPr/>
        <a:lstStyle/>
        <a:p>
          <a:endParaRPr lang="zh-CN" altLang="en-US"/>
        </a:p>
      </dgm:t>
    </dgm:pt>
    <dgm:pt modelId="{2B34265D-0CB6-4530-B4C7-50DFF65A8F89}" type="sibTrans" cxnId="{D49E0B0E-4821-4691-B2ED-E82DA23AE4E5}">
      <dgm:prSet/>
      <dgm:spPr/>
      <dgm:t>
        <a:bodyPr/>
        <a:lstStyle/>
        <a:p>
          <a:endParaRPr lang="zh-CN" altLang="en-US"/>
        </a:p>
      </dgm:t>
    </dgm:pt>
    <dgm:pt modelId="{8888EBDF-E380-4562-8537-C9990792C65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风险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计划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2726A555-DC37-4617-B080-A93C793DFAE7}" type="parTrans" cxnId="{E21D17DE-8197-41CD-B95B-074ED63B3AC5}">
      <dgm:prSet/>
      <dgm:spPr/>
      <dgm:t>
        <a:bodyPr/>
        <a:lstStyle/>
        <a:p>
          <a:endParaRPr lang="zh-CN" altLang="en-US"/>
        </a:p>
      </dgm:t>
    </dgm:pt>
    <dgm:pt modelId="{C42C1298-3AEC-44CB-B9B5-8CEE4CC959CC}" type="sibTrans" cxnId="{E21D17DE-8197-41CD-B95B-074ED63B3AC5}">
      <dgm:prSet/>
      <dgm:spPr/>
      <dgm:t>
        <a:bodyPr/>
        <a:lstStyle/>
        <a:p>
          <a:endParaRPr lang="zh-CN" altLang="en-US"/>
        </a:p>
      </dgm:t>
    </dgm:pt>
    <dgm:pt modelId="{09D522CD-C782-4466-97AC-F82F7BDF2B5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合同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计划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EF946189-B265-4B6A-8B29-C97B0701A31F}" type="parTrans" cxnId="{68FB4E14-4F68-4046-8EE9-4EDD91C11324}">
      <dgm:prSet/>
      <dgm:spPr/>
      <dgm:t>
        <a:bodyPr/>
        <a:lstStyle/>
        <a:p>
          <a:endParaRPr lang="zh-CN" altLang="en-US"/>
        </a:p>
      </dgm:t>
    </dgm:pt>
    <dgm:pt modelId="{699BA17E-EA5A-4C85-B81E-30ABEF21F011}" type="sibTrans" cxnId="{68FB4E14-4F68-4046-8EE9-4EDD91C11324}">
      <dgm:prSet/>
      <dgm:spPr/>
      <dgm:t>
        <a:bodyPr/>
        <a:lstStyle/>
        <a:p>
          <a:endParaRPr lang="zh-CN" altLang="en-US"/>
        </a:p>
      </dgm:t>
    </dgm:pt>
    <dgm:pt modelId="{12D811DE-8745-44D9-B4B9-2231CE3EE347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配置管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理计划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8B82B0F3-56EB-4DAE-987F-75A873D86955}" type="parTrans" cxnId="{78505635-DF0E-4633-909B-411F4D92BBE9}">
      <dgm:prSet/>
      <dgm:spPr/>
      <dgm:t>
        <a:bodyPr/>
        <a:lstStyle/>
        <a:p>
          <a:endParaRPr lang="zh-CN" altLang="en-US"/>
        </a:p>
      </dgm:t>
    </dgm:pt>
    <dgm:pt modelId="{2EAAE9CD-6EE5-4A55-B488-B2A8FE6BB855}" type="sibTrans" cxnId="{78505635-DF0E-4633-909B-411F4D92BBE9}">
      <dgm:prSet/>
      <dgm:spPr/>
      <dgm:t>
        <a:bodyPr/>
        <a:lstStyle/>
        <a:p>
          <a:endParaRPr lang="zh-CN" altLang="en-US"/>
        </a:p>
      </dgm:t>
    </dgm:pt>
    <dgm:pt modelId="{E770997C-913E-4432-8F4A-4147370E91AB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集成</a:t>
          </a:r>
          <a:endParaRPr lang="en-US" altLang="zh-CN" b="1" dirty="0" smtClean="0">
            <a:solidFill>
              <a:schemeClr val="tx2"/>
            </a:solidFill>
          </a:endParaRPr>
        </a:p>
        <a:p>
          <a:r>
            <a:rPr lang="zh-CN" altLang="en-US" b="1" dirty="0" smtClean="0">
              <a:solidFill>
                <a:schemeClr val="tx2"/>
              </a:solidFill>
            </a:rPr>
            <a:t>计划</a:t>
          </a:r>
          <a:endParaRPr lang="zh-CN" altLang="en-US" b="1" dirty="0">
            <a:solidFill>
              <a:schemeClr val="tx2"/>
            </a:solidFill>
          </a:endParaRPr>
        </a:p>
      </dgm:t>
    </dgm:pt>
    <dgm:pt modelId="{8587041C-D641-4867-B52E-6218D28EA2A2}" type="parTrans" cxnId="{08A72180-845B-4620-ADFE-EC9C6CE79095}">
      <dgm:prSet/>
      <dgm:spPr/>
      <dgm:t>
        <a:bodyPr/>
        <a:lstStyle/>
        <a:p>
          <a:endParaRPr lang="zh-CN" altLang="en-US"/>
        </a:p>
      </dgm:t>
    </dgm:pt>
    <dgm:pt modelId="{DF2EAFB8-2C73-4491-88E2-749D3EF4AF44}" type="sibTrans" cxnId="{08A72180-845B-4620-ADFE-EC9C6CE79095}">
      <dgm:prSet/>
      <dgm:spPr/>
      <dgm:t>
        <a:bodyPr/>
        <a:lstStyle/>
        <a:p>
          <a:endParaRPr lang="zh-CN" altLang="en-US"/>
        </a:p>
      </dgm:t>
    </dgm:pt>
    <dgm:pt modelId="{D67C3551-AC38-49EA-886A-943FC3D0C840}" type="pres">
      <dgm:prSet presAssocID="{0138EE62-0A38-4AED-804F-7B87CA84DC08}" presName="Name0" presStyleCnt="0">
        <dgm:presLayoutVars>
          <dgm:dir/>
          <dgm:resizeHandles val="exact"/>
        </dgm:presLayoutVars>
      </dgm:prSet>
      <dgm:spPr/>
    </dgm:pt>
    <dgm:pt modelId="{2B22BD77-8045-4B4A-8453-B3B3C7FB43F1}" type="pres">
      <dgm:prSet presAssocID="{02F08B53-853D-4257-B0C9-5646EA2D5815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A8D04B-FF8A-4B8A-A2AB-614960B08E9D}" type="pres">
      <dgm:prSet presAssocID="{8D53C326-FB40-48EB-8B07-A715D88AFDD1}" presName="parSpace" presStyleCnt="0"/>
      <dgm:spPr/>
    </dgm:pt>
    <dgm:pt modelId="{C0C1BAB3-04C9-467D-941C-EEE53CB8A804}" type="pres">
      <dgm:prSet presAssocID="{55064522-4A07-48A0-85A5-860A7F363C4B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F4E4F-895B-49CA-B5FA-223AD4B31CAC}" type="pres">
      <dgm:prSet presAssocID="{130DE7E8-F16F-4DC6-8529-8ACD8E1D7A0A}" presName="parSpace" presStyleCnt="0"/>
      <dgm:spPr/>
    </dgm:pt>
    <dgm:pt modelId="{5661A52B-F790-4D58-A0AA-A9B1C13CDBF0}" type="pres">
      <dgm:prSet presAssocID="{FADEA872-BFE2-4CAA-B150-803201AE2CF9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D1D2E-E127-4064-B0AA-EB5133AE91E1}" type="pres">
      <dgm:prSet presAssocID="{5ACE53A2-B5EA-4EF7-8051-68C5E94D4531}" presName="parSpace" presStyleCnt="0"/>
      <dgm:spPr/>
    </dgm:pt>
    <dgm:pt modelId="{CDC8A92C-7B33-46C0-9152-C74DD55D888D}" type="pres">
      <dgm:prSet presAssocID="{016FDB29-19CD-4527-BD69-40DE590BC2EB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278C0-DAEC-4B22-A2AA-99B8F85ECDFD}" type="pres">
      <dgm:prSet presAssocID="{AB15949B-0108-4DE9-B0DE-54DDA1F316C0}" presName="parSpace" presStyleCnt="0"/>
      <dgm:spPr/>
    </dgm:pt>
    <dgm:pt modelId="{00D75FCD-5264-49FF-A4EC-478BA46B0DFE}" type="pres">
      <dgm:prSet presAssocID="{A7B588AB-3B05-4CBB-8405-1F8F5FDD06CD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2A5086-F6D8-4E4C-8140-4E4D32966D66}" type="pres">
      <dgm:prSet presAssocID="{493641C6-90FB-49EA-9A3F-376D5DD3CEB4}" presName="parSpace" presStyleCnt="0"/>
      <dgm:spPr/>
    </dgm:pt>
    <dgm:pt modelId="{B8997F7C-3EEF-4242-B177-3344B2BBF12F}" type="pres">
      <dgm:prSet presAssocID="{5CA33FEF-BF8E-4AF3-A3D5-4AE60C7B8DAF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B12A1-D82B-4251-98FE-2CC41F93B287}" type="pres">
      <dgm:prSet presAssocID="{2B34265D-0CB6-4530-B4C7-50DFF65A8F89}" presName="parSpace" presStyleCnt="0"/>
      <dgm:spPr/>
    </dgm:pt>
    <dgm:pt modelId="{F73B5924-755A-4A8B-AAFE-5015D1751DA7}" type="pres">
      <dgm:prSet presAssocID="{8888EBDF-E380-4562-8537-C9990792C655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DEF536-C810-43B8-B2BD-D5D4BE2A1A9E}" type="pres">
      <dgm:prSet presAssocID="{C42C1298-3AEC-44CB-B9B5-8CEE4CC959CC}" presName="parSpace" presStyleCnt="0"/>
      <dgm:spPr/>
    </dgm:pt>
    <dgm:pt modelId="{0F1E9F87-ABAD-49A8-970F-C737A4059B26}" type="pres">
      <dgm:prSet presAssocID="{09D522CD-C782-4466-97AC-F82F7BDF2B5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8381D1-B80B-473F-BFFF-5A8BE14CB684}" type="pres">
      <dgm:prSet presAssocID="{699BA17E-EA5A-4C85-B81E-30ABEF21F011}" presName="parSpace" presStyleCnt="0"/>
      <dgm:spPr/>
    </dgm:pt>
    <dgm:pt modelId="{ED1DBB1D-8E4A-4E6E-886E-CCCB4F3C15DC}" type="pres">
      <dgm:prSet presAssocID="{12D811DE-8745-44D9-B4B9-2231CE3EE347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1ADF5-17F4-4098-9E25-288777C4F6B0}" type="pres">
      <dgm:prSet presAssocID="{2EAAE9CD-6EE5-4A55-B488-B2A8FE6BB855}" presName="parSpace" presStyleCnt="0"/>
      <dgm:spPr/>
    </dgm:pt>
    <dgm:pt modelId="{F054EEE1-91BA-4FE3-AC95-113375695E9A}" type="pres">
      <dgm:prSet presAssocID="{E770997C-913E-4432-8F4A-4147370E91AB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96C9E2-5C97-422C-87C9-64AF6458AF93}" srcId="{0138EE62-0A38-4AED-804F-7B87CA84DC08}" destId="{FADEA872-BFE2-4CAA-B150-803201AE2CF9}" srcOrd="2" destOrd="0" parTransId="{DB495668-02AE-4F94-A45E-CFF844A4A520}" sibTransId="{5ACE53A2-B5EA-4EF7-8051-68C5E94D4531}"/>
    <dgm:cxn modelId="{D49E0B0E-4821-4691-B2ED-E82DA23AE4E5}" srcId="{0138EE62-0A38-4AED-804F-7B87CA84DC08}" destId="{5CA33FEF-BF8E-4AF3-A3D5-4AE60C7B8DAF}" srcOrd="5" destOrd="0" parTransId="{B8FF9B2E-BBFD-4BD5-8F09-66CD5014372E}" sibTransId="{2B34265D-0CB6-4530-B4C7-50DFF65A8F89}"/>
    <dgm:cxn modelId="{A92D449E-8201-4D70-85F8-E788808C4FCD}" type="presOf" srcId="{016FDB29-19CD-4527-BD69-40DE590BC2EB}" destId="{CDC8A92C-7B33-46C0-9152-C74DD55D888D}" srcOrd="0" destOrd="0" presId="urn:microsoft.com/office/officeart/2005/8/layout/hChevron3"/>
    <dgm:cxn modelId="{ECE531DF-C6BA-47BC-8E5C-68B9267C63AB}" type="presOf" srcId="{12D811DE-8745-44D9-B4B9-2231CE3EE347}" destId="{ED1DBB1D-8E4A-4E6E-886E-CCCB4F3C15DC}" srcOrd="0" destOrd="0" presId="urn:microsoft.com/office/officeart/2005/8/layout/hChevron3"/>
    <dgm:cxn modelId="{FC24ECD0-A9EE-4DA4-80E7-2EA690811055}" type="presOf" srcId="{5CA33FEF-BF8E-4AF3-A3D5-4AE60C7B8DAF}" destId="{B8997F7C-3EEF-4242-B177-3344B2BBF12F}" srcOrd="0" destOrd="0" presId="urn:microsoft.com/office/officeart/2005/8/layout/hChevron3"/>
    <dgm:cxn modelId="{78505635-DF0E-4633-909B-411F4D92BBE9}" srcId="{0138EE62-0A38-4AED-804F-7B87CA84DC08}" destId="{12D811DE-8745-44D9-B4B9-2231CE3EE347}" srcOrd="8" destOrd="0" parTransId="{8B82B0F3-56EB-4DAE-987F-75A873D86955}" sibTransId="{2EAAE9CD-6EE5-4A55-B488-B2A8FE6BB855}"/>
    <dgm:cxn modelId="{FFE77CDB-469F-4A30-9BB0-54458490F301}" srcId="{0138EE62-0A38-4AED-804F-7B87CA84DC08}" destId="{016FDB29-19CD-4527-BD69-40DE590BC2EB}" srcOrd="3" destOrd="0" parTransId="{2179F250-5123-46C1-92D2-72ACDB4F14FB}" sibTransId="{AB15949B-0108-4DE9-B0DE-54DDA1F316C0}"/>
    <dgm:cxn modelId="{7B245D36-F65E-4E13-B8AC-9A264C3AFA83}" srcId="{0138EE62-0A38-4AED-804F-7B87CA84DC08}" destId="{02F08B53-853D-4257-B0C9-5646EA2D5815}" srcOrd="0" destOrd="0" parTransId="{3F8725D0-8F66-40DD-BEE3-A3FC11CC6D34}" sibTransId="{8D53C326-FB40-48EB-8B07-A715D88AFDD1}"/>
    <dgm:cxn modelId="{7DFE4FCB-13F2-442D-9741-D383F5D8CE13}" srcId="{0138EE62-0A38-4AED-804F-7B87CA84DC08}" destId="{A7B588AB-3B05-4CBB-8405-1F8F5FDD06CD}" srcOrd="4" destOrd="0" parTransId="{52311085-5B5D-4478-9C33-53C300A5E218}" sibTransId="{493641C6-90FB-49EA-9A3F-376D5DD3CEB4}"/>
    <dgm:cxn modelId="{50E729F6-1C94-491B-942A-C3F11922AFD1}" type="presOf" srcId="{E770997C-913E-4432-8F4A-4147370E91AB}" destId="{F054EEE1-91BA-4FE3-AC95-113375695E9A}" srcOrd="0" destOrd="0" presId="urn:microsoft.com/office/officeart/2005/8/layout/hChevron3"/>
    <dgm:cxn modelId="{22B6B9C0-B58F-4D19-9266-82DACCC829A1}" type="presOf" srcId="{55064522-4A07-48A0-85A5-860A7F363C4B}" destId="{C0C1BAB3-04C9-467D-941C-EEE53CB8A804}" srcOrd="0" destOrd="0" presId="urn:microsoft.com/office/officeart/2005/8/layout/hChevron3"/>
    <dgm:cxn modelId="{2E3E2CBA-1331-4C3B-86C5-BDE10D48B910}" type="presOf" srcId="{FADEA872-BFE2-4CAA-B150-803201AE2CF9}" destId="{5661A52B-F790-4D58-A0AA-A9B1C13CDBF0}" srcOrd="0" destOrd="0" presId="urn:microsoft.com/office/officeart/2005/8/layout/hChevron3"/>
    <dgm:cxn modelId="{08A72180-845B-4620-ADFE-EC9C6CE79095}" srcId="{0138EE62-0A38-4AED-804F-7B87CA84DC08}" destId="{E770997C-913E-4432-8F4A-4147370E91AB}" srcOrd="9" destOrd="0" parTransId="{8587041C-D641-4867-B52E-6218D28EA2A2}" sibTransId="{DF2EAFB8-2C73-4491-88E2-749D3EF4AF44}"/>
    <dgm:cxn modelId="{3D16F25A-1F7F-40EA-A165-DC47C173A90A}" type="presOf" srcId="{02F08B53-853D-4257-B0C9-5646EA2D5815}" destId="{2B22BD77-8045-4B4A-8453-B3B3C7FB43F1}" srcOrd="0" destOrd="0" presId="urn:microsoft.com/office/officeart/2005/8/layout/hChevron3"/>
    <dgm:cxn modelId="{F4AE17AD-6434-42F5-8352-B9ADF180636F}" srcId="{0138EE62-0A38-4AED-804F-7B87CA84DC08}" destId="{55064522-4A07-48A0-85A5-860A7F363C4B}" srcOrd="1" destOrd="0" parTransId="{FDC28142-8408-4911-85D2-B3E35779B2E3}" sibTransId="{130DE7E8-F16F-4DC6-8529-8ACD8E1D7A0A}"/>
    <dgm:cxn modelId="{E21D17DE-8197-41CD-B95B-074ED63B3AC5}" srcId="{0138EE62-0A38-4AED-804F-7B87CA84DC08}" destId="{8888EBDF-E380-4562-8537-C9990792C655}" srcOrd="6" destOrd="0" parTransId="{2726A555-DC37-4617-B080-A93C793DFAE7}" sibTransId="{C42C1298-3AEC-44CB-B9B5-8CEE4CC959CC}"/>
    <dgm:cxn modelId="{FFEC4BF8-5A7D-4C3E-8CE0-886446CD217A}" type="presOf" srcId="{A7B588AB-3B05-4CBB-8405-1F8F5FDD06CD}" destId="{00D75FCD-5264-49FF-A4EC-478BA46B0DFE}" srcOrd="0" destOrd="0" presId="urn:microsoft.com/office/officeart/2005/8/layout/hChevron3"/>
    <dgm:cxn modelId="{68FB4E14-4F68-4046-8EE9-4EDD91C11324}" srcId="{0138EE62-0A38-4AED-804F-7B87CA84DC08}" destId="{09D522CD-C782-4466-97AC-F82F7BDF2B5A}" srcOrd="7" destOrd="0" parTransId="{EF946189-B265-4B6A-8B29-C97B0701A31F}" sibTransId="{699BA17E-EA5A-4C85-B81E-30ABEF21F011}"/>
    <dgm:cxn modelId="{6550B419-B219-4D75-8EF5-A59F769FABEF}" type="presOf" srcId="{09D522CD-C782-4466-97AC-F82F7BDF2B5A}" destId="{0F1E9F87-ABAD-49A8-970F-C737A4059B26}" srcOrd="0" destOrd="0" presId="urn:microsoft.com/office/officeart/2005/8/layout/hChevron3"/>
    <dgm:cxn modelId="{80333D21-1449-4086-9190-880206C32FD5}" type="presOf" srcId="{0138EE62-0A38-4AED-804F-7B87CA84DC08}" destId="{D67C3551-AC38-49EA-886A-943FC3D0C840}" srcOrd="0" destOrd="0" presId="urn:microsoft.com/office/officeart/2005/8/layout/hChevron3"/>
    <dgm:cxn modelId="{2F11BC7A-5599-4BF7-83F1-21A1E297C686}" type="presOf" srcId="{8888EBDF-E380-4562-8537-C9990792C655}" destId="{F73B5924-755A-4A8B-AAFE-5015D1751DA7}" srcOrd="0" destOrd="0" presId="urn:microsoft.com/office/officeart/2005/8/layout/hChevron3"/>
    <dgm:cxn modelId="{52A4859C-294D-4AE7-BDD7-D35119B9A152}" type="presParOf" srcId="{D67C3551-AC38-49EA-886A-943FC3D0C840}" destId="{2B22BD77-8045-4B4A-8453-B3B3C7FB43F1}" srcOrd="0" destOrd="0" presId="urn:microsoft.com/office/officeart/2005/8/layout/hChevron3"/>
    <dgm:cxn modelId="{637150B2-2EE6-47FD-84CE-66BA0D2FE2E1}" type="presParOf" srcId="{D67C3551-AC38-49EA-886A-943FC3D0C840}" destId="{FAA8D04B-FF8A-4B8A-A2AB-614960B08E9D}" srcOrd="1" destOrd="0" presId="urn:microsoft.com/office/officeart/2005/8/layout/hChevron3"/>
    <dgm:cxn modelId="{82781DF2-1EF2-472E-94A1-1C8C8F4F7D13}" type="presParOf" srcId="{D67C3551-AC38-49EA-886A-943FC3D0C840}" destId="{C0C1BAB3-04C9-467D-941C-EEE53CB8A804}" srcOrd="2" destOrd="0" presId="urn:microsoft.com/office/officeart/2005/8/layout/hChevron3"/>
    <dgm:cxn modelId="{5482CC57-CB02-42CA-8352-46695AD3D619}" type="presParOf" srcId="{D67C3551-AC38-49EA-886A-943FC3D0C840}" destId="{EC9F4E4F-895B-49CA-B5FA-223AD4B31CAC}" srcOrd="3" destOrd="0" presId="urn:microsoft.com/office/officeart/2005/8/layout/hChevron3"/>
    <dgm:cxn modelId="{990F4177-6F6E-48AB-AB41-57AC82EBADCB}" type="presParOf" srcId="{D67C3551-AC38-49EA-886A-943FC3D0C840}" destId="{5661A52B-F790-4D58-A0AA-A9B1C13CDBF0}" srcOrd="4" destOrd="0" presId="urn:microsoft.com/office/officeart/2005/8/layout/hChevron3"/>
    <dgm:cxn modelId="{B474B8FC-3665-4288-B15A-8E7EBA06BEA6}" type="presParOf" srcId="{D67C3551-AC38-49EA-886A-943FC3D0C840}" destId="{9EAD1D2E-E127-4064-B0AA-EB5133AE91E1}" srcOrd="5" destOrd="0" presId="urn:microsoft.com/office/officeart/2005/8/layout/hChevron3"/>
    <dgm:cxn modelId="{44C79BA4-3613-4B90-9229-173668C053FF}" type="presParOf" srcId="{D67C3551-AC38-49EA-886A-943FC3D0C840}" destId="{CDC8A92C-7B33-46C0-9152-C74DD55D888D}" srcOrd="6" destOrd="0" presId="urn:microsoft.com/office/officeart/2005/8/layout/hChevron3"/>
    <dgm:cxn modelId="{14817258-77F9-4FEC-82D6-80844BAE69EC}" type="presParOf" srcId="{D67C3551-AC38-49EA-886A-943FC3D0C840}" destId="{406278C0-DAEC-4B22-A2AA-99B8F85ECDFD}" srcOrd="7" destOrd="0" presId="urn:microsoft.com/office/officeart/2005/8/layout/hChevron3"/>
    <dgm:cxn modelId="{5B42566D-206B-4B8C-B4CB-F836C78660BD}" type="presParOf" srcId="{D67C3551-AC38-49EA-886A-943FC3D0C840}" destId="{00D75FCD-5264-49FF-A4EC-478BA46B0DFE}" srcOrd="8" destOrd="0" presId="urn:microsoft.com/office/officeart/2005/8/layout/hChevron3"/>
    <dgm:cxn modelId="{C059581D-A00C-4446-9178-DB59C29492DC}" type="presParOf" srcId="{D67C3551-AC38-49EA-886A-943FC3D0C840}" destId="{722A5086-F6D8-4E4C-8140-4E4D32966D66}" srcOrd="9" destOrd="0" presId="urn:microsoft.com/office/officeart/2005/8/layout/hChevron3"/>
    <dgm:cxn modelId="{A90CEAD4-4584-483D-ADC6-1D9C1329252C}" type="presParOf" srcId="{D67C3551-AC38-49EA-886A-943FC3D0C840}" destId="{B8997F7C-3EEF-4242-B177-3344B2BBF12F}" srcOrd="10" destOrd="0" presId="urn:microsoft.com/office/officeart/2005/8/layout/hChevron3"/>
    <dgm:cxn modelId="{32EA5198-35C7-44A0-A60D-A11931E12D3A}" type="presParOf" srcId="{D67C3551-AC38-49EA-886A-943FC3D0C840}" destId="{7E9B12A1-D82B-4251-98FE-2CC41F93B287}" srcOrd="11" destOrd="0" presId="urn:microsoft.com/office/officeart/2005/8/layout/hChevron3"/>
    <dgm:cxn modelId="{5AF2ED10-3DAD-4881-A2E2-EC1314B217FF}" type="presParOf" srcId="{D67C3551-AC38-49EA-886A-943FC3D0C840}" destId="{F73B5924-755A-4A8B-AAFE-5015D1751DA7}" srcOrd="12" destOrd="0" presId="urn:microsoft.com/office/officeart/2005/8/layout/hChevron3"/>
    <dgm:cxn modelId="{AD252B37-5FFE-4CA1-B621-449CB699E5EA}" type="presParOf" srcId="{D67C3551-AC38-49EA-886A-943FC3D0C840}" destId="{AFDEF536-C810-43B8-B2BD-D5D4BE2A1A9E}" srcOrd="13" destOrd="0" presId="urn:microsoft.com/office/officeart/2005/8/layout/hChevron3"/>
    <dgm:cxn modelId="{7BC227DD-B55E-4100-8BDE-FCA87915E11A}" type="presParOf" srcId="{D67C3551-AC38-49EA-886A-943FC3D0C840}" destId="{0F1E9F87-ABAD-49A8-970F-C737A4059B26}" srcOrd="14" destOrd="0" presId="urn:microsoft.com/office/officeart/2005/8/layout/hChevron3"/>
    <dgm:cxn modelId="{9DF0FB97-6CE1-404E-A8A3-22524E9F78D8}" type="presParOf" srcId="{D67C3551-AC38-49EA-886A-943FC3D0C840}" destId="{328381D1-B80B-473F-BFFF-5A8BE14CB684}" srcOrd="15" destOrd="0" presId="urn:microsoft.com/office/officeart/2005/8/layout/hChevron3"/>
    <dgm:cxn modelId="{B8F46EF9-4992-4FB4-9AA8-87989A3DFDCE}" type="presParOf" srcId="{D67C3551-AC38-49EA-886A-943FC3D0C840}" destId="{ED1DBB1D-8E4A-4E6E-886E-CCCB4F3C15DC}" srcOrd="16" destOrd="0" presId="urn:microsoft.com/office/officeart/2005/8/layout/hChevron3"/>
    <dgm:cxn modelId="{8F91A210-8D00-4A58-A727-77BC28C69AD6}" type="presParOf" srcId="{D67C3551-AC38-49EA-886A-943FC3D0C840}" destId="{1E51ADF5-17F4-4098-9E25-288777C4F6B0}" srcOrd="17" destOrd="0" presId="urn:microsoft.com/office/officeart/2005/8/layout/hChevron3"/>
    <dgm:cxn modelId="{87EF3F4D-4337-40D9-8E58-DAF34151FC3A}" type="presParOf" srcId="{D67C3551-AC38-49EA-886A-943FC3D0C840}" destId="{F054EEE1-91BA-4FE3-AC95-113375695E9A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8D2025-FD6C-4EF6-B058-5940A72BA26D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F8F2B5B-EADC-48E4-BB88-B90295CE6F3D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启动</a:t>
          </a:r>
          <a:endParaRPr lang="zh-CN" altLang="en-US" b="1" dirty="0">
            <a:solidFill>
              <a:schemeClr val="tx2"/>
            </a:solidFill>
          </a:endParaRPr>
        </a:p>
      </dgm:t>
    </dgm:pt>
    <dgm:pt modelId="{478C1A67-A677-4E8E-9207-E48F190B11F9}" type="parTrans" cxnId="{80F443C1-45DC-4B79-BFCC-1701CD3FF404}">
      <dgm:prSet/>
      <dgm:spPr/>
      <dgm:t>
        <a:bodyPr/>
        <a:lstStyle/>
        <a:p>
          <a:endParaRPr lang="zh-CN" altLang="en-US"/>
        </a:p>
      </dgm:t>
    </dgm:pt>
    <dgm:pt modelId="{B1A8E39B-487C-42C1-88AA-8D5F63D7596F}" type="sibTrans" cxnId="{80F443C1-45DC-4B79-BFCC-1701CD3FF404}">
      <dgm:prSet/>
      <dgm:spPr/>
      <dgm:t>
        <a:bodyPr/>
        <a:lstStyle/>
        <a:p>
          <a:endParaRPr lang="zh-CN" altLang="en-US"/>
        </a:p>
      </dgm:t>
    </dgm:pt>
    <dgm:pt modelId="{05FDEB4B-BDBC-4254-8277-030B6CA77C8D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诊断</a:t>
          </a:r>
          <a:endParaRPr lang="zh-CN" altLang="en-US" b="1" dirty="0">
            <a:solidFill>
              <a:schemeClr val="tx2"/>
            </a:solidFill>
          </a:endParaRPr>
        </a:p>
      </dgm:t>
    </dgm:pt>
    <dgm:pt modelId="{6AD685CF-184C-4C7E-8751-20C6B7204388}" type="parTrans" cxnId="{9964FC66-0A7D-4E44-91F9-8F0FEFC132FD}">
      <dgm:prSet/>
      <dgm:spPr/>
      <dgm:t>
        <a:bodyPr/>
        <a:lstStyle/>
        <a:p>
          <a:endParaRPr lang="zh-CN" altLang="en-US"/>
        </a:p>
      </dgm:t>
    </dgm:pt>
    <dgm:pt modelId="{BA3E4955-53D3-4389-B33D-CD7546DF49BE}" type="sibTrans" cxnId="{9964FC66-0A7D-4E44-91F9-8F0FEFC132FD}">
      <dgm:prSet/>
      <dgm:spPr/>
      <dgm:t>
        <a:bodyPr/>
        <a:lstStyle/>
        <a:p>
          <a:endParaRPr lang="zh-CN" altLang="en-US"/>
        </a:p>
      </dgm:t>
    </dgm:pt>
    <dgm:pt modelId="{B5E07845-4138-4DDA-8074-B1289AA0A3F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建立</a:t>
          </a:r>
          <a:endParaRPr lang="zh-CN" altLang="en-US" b="1" dirty="0">
            <a:solidFill>
              <a:schemeClr val="tx2"/>
            </a:solidFill>
          </a:endParaRPr>
        </a:p>
      </dgm:t>
    </dgm:pt>
    <dgm:pt modelId="{8811BCF0-E2D7-473D-A4EC-DAFB8CA09AE9}" type="parTrans" cxnId="{8F79AB34-4451-4945-86ED-E761F4515BCE}">
      <dgm:prSet/>
      <dgm:spPr/>
      <dgm:t>
        <a:bodyPr/>
        <a:lstStyle/>
        <a:p>
          <a:endParaRPr lang="zh-CN" altLang="en-US"/>
        </a:p>
      </dgm:t>
    </dgm:pt>
    <dgm:pt modelId="{569E6A39-0B9A-4E13-BD4C-BD53BECAFF07}" type="sibTrans" cxnId="{8F79AB34-4451-4945-86ED-E761F4515BCE}">
      <dgm:prSet/>
      <dgm:spPr/>
      <dgm:t>
        <a:bodyPr/>
        <a:lstStyle/>
        <a:p>
          <a:endParaRPr lang="zh-CN" altLang="en-US"/>
        </a:p>
      </dgm:t>
    </dgm:pt>
    <dgm:pt modelId="{B95179A8-A110-47F1-9925-1B74C6621E07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实施</a:t>
          </a:r>
          <a:endParaRPr lang="zh-CN" altLang="en-US" b="1" dirty="0">
            <a:solidFill>
              <a:schemeClr val="tx2"/>
            </a:solidFill>
          </a:endParaRPr>
        </a:p>
      </dgm:t>
    </dgm:pt>
    <dgm:pt modelId="{BA3D83F4-4524-4816-88D1-D7BCD571A159}" type="parTrans" cxnId="{6E8966B1-9725-47A8-B69D-10345692BCF5}">
      <dgm:prSet/>
      <dgm:spPr/>
      <dgm:t>
        <a:bodyPr/>
        <a:lstStyle/>
        <a:p>
          <a:endParaRPr lang="zh-CN" altLang="en-US"/>
        </a:p>
      </dgm:t>
    </dgm:pt>
    <dgm:pt modelId="{D862D9EA-5047-4F9B-BBED-1E9A9ACA18D4}" type="sibTrans" cxnId="{6E8966B1-9725-47A8-B69D-10345692BCF5}">
      <dgm:prSet/>
      <dgm:spPr/>
      <dgm:t>
        <a:bodyPr/>
        <a:lstStyle/>
        <a:p>
          <a:endParaRPr lang="zh-CN" altLang="en-US"/>
        </a:p>
      </dgm:t>
    </dgm:pt>
    <dgm:pt modelId="{731E1C53-2653-4681-9D75-142A56929C1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评估</a:t>
          </a:r>
          <a:endParaRPr lang="zh-CN" altLang="en-US" b="1" dirty="0">
            <a:solidFill>
              <a:schemeClr val="tx2"/>
            </a:solidFill>
          </a:endParaRPr>
        </a:p>
      </dgm:t>
    </dgm:pt>
    <dgm:pt modelId="{E0F84845-6197-4DAE-912B-401542ECF41C}" type="parTrans" cxnId="{1645B5CC-142D-41FC-AA7A-DCD385052287}">
      <dgm:prSet/>
      <dgm:spPr/>
      <dgm:t>
        <a:bodyPr/>
        <a:lstStyle/>
        <a:p>
          <a:endParaRPr lang="zh-CN" altLang="en-US"/>
        </a:p>
      </dgm:t>
    </dgm:pt>
    <dgm:pt modelId="{FB0226EB-93ED-4875-98B6-B0932ABC1D24}" type="sibTrans" cxnId="{1645B5CC-142D-41FC-AA7A-DCD385052287}">
      <dgm:prSet/>
      <dgm:spPr/>
      <dgm:t>
        <a:bodyPr/>
        <a:lstStyle/>
        <a:p>
          <a:endParaRPr lang="zh-CN" altLang="en-US"/>
        </a:p>
      </dgm:t>
    </dgm:pt>
    <dgm:pt modelId="{EDBC48A3-BBFA-462F-AA98-CF04E263F428}" type="pres">
      <dgm:prSet presAssocID="{018D2025-FD6C-4EF6-B058-5940A72BA2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392A7B-38C6-4680-81FF-4AA0A9D4246D}" type="pres">
      <dgm:prSet presAssocID="{3F8F2B5B-EADC-48E4-BB88-B90295CE6F3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3EE042-102B-4DE0-B7D5-BEEB72EC628A}" type="pres">
      <dgm:prSet presAssocID="{B1A8E39B-487C-42C1-88AA-8D5F63D7596F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80E93050-091B-413A-9EF6-11C12694B10F}" type="pres">
      <dgm:prSet presAssocID="{B1A8E39B-487C-42C1-88AA-8D5F63D7596F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18057EB-867D-4308-B4D6-8EF799098F14}" type="pres">
      <dgm:prSet presAssocID="{05FDEB4B-BDBC-4254-8277-030B6CA77C8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2C559-2EE6-4876-AF33-2B9740B70CB3}" type="pres">
      <dgm:prSet presAssocID="{BA3E4955-53D3-4389-B33D-CD7546DF49BE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FCE599E7-D1FE-4D1C-A7AD-596E483B8EBA}" type="pres">
      <dgm:prSet presAssocID="{BA3E4955-53D3-4389-B33D-CD7546DF49BE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5FD527EE-EF4F-4F89-BF3A-CD1510701F74}" type="pres">
      <dgm:prSet presAssocID="{B5E07845-4138-4DDA-8074-B1289AA0A3F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06E226-CF24-410F-AF28-E622E18E4D58}" type="pres">
      <dgm:prSet presAssocID="{569E6A39-0B9A-4E13-BD4C-BD53BECAFF07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D4F34C8-B0BD-44DB-8B96-A95AC1EC0098}" type="pres">
      <dgm:prSet presAssocID="{569E6A39-0B9A-4E13-BD4C-BD53BECAFF07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B28A346-A3AF-4F6E-AA75-6F4616E6D2A2}" type="pres">
      <dgm:prSet presAssocID="{B95179A8-A110-47F1-9925-1B74C6621E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308118-0FE7-483A-8320-45A5322E75DF}" type="pres">
      <dgm:prSet presAssocID="{D862D9EA-5047-4F9B-BBED-1E9A9ACA18D4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79A7BE27-9BC7-444C-BA66-D0F85E83E244}" type="pres">
      <dgm:prSet presAssocID="{D862D9EA-5047-4F9B-BBED-1E9A9ACA18D4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9EE99408-0B53-4D31-9DC7-196CD1716EC0}" type="pres">
      <dgm:prSet presAssocID="{731E1C53-2653-4681-9D75-142A56929C1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74035-4177-462E-9BFA-B4C7EDE6E89B}" type="pres">
      <dgm:prSet presAssocID="{FB0226EB-93ED-4875-98B6-B0932ABC1D24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E60E7F17-970A-496C-A84B-08070E5D986C}" type="pres">
      <dgm:prSet presAssocID="{FB0226EB-93ED-4875-98B6-B0932ABC1D24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BF56974-0E1E-4072-8A2E-F5E00E37B33B}" type="presOf" srcId="{3F8F2B5B-EADC-48E4-BB88-B90295CE6F3D}" destId="{C6392A7B-38C6-4680-81FF-4AA0A9D4246D}" srcOrd="0" destOrd="0" presId="urn:microsoft.com/office/officeart/2005/8/layout/cycle2"/>
    <dgm:cxn modelId="{2A00C0B7-9D97-4400-8A03-A83862C047D9}" type="presOf" srcId="{B1A8E39B-487C-42C1-88AA-8D5F63D7596F}" destId="{093EE042-102B-4DE0-B7D5-BEEB72EC628A}" srcOrd="0" destOrd="0" presId="urn:microsoft.com/office/officeart/2005/8/layout/cycle2"/>
    <dgm:cxn modelId="{6C66310C-38F0-4DC8-9CE2-DF07614DB07B}" type="presOf" srcId="{569E6A39-0B9A-4E13-BD4C-BD53BECAFF07}" destId="{4B06E226-CF24-410F-AF28-E622E18E4D58}" srcOrd="0" destOrd="0" presId="urn:microsoft.com/office/officeart/2005/8/layout/cycle2"/>
    <dgm:cxn modelId="{9AA63B98-FE0E-48F7-B554-CB425671E868}" type="presOf" srcId="{FB0226EB-93ED-4875-98B6-B0932ABC1D24}" destId="{E60E7F17-970A-496C-A84B-08070E5D986C}" srcOrd="1" destOrd="0" presId="urn:microsoft.com/office/officeart/2005/8/layout/cycle2"/>
    <dgm:cxn modelId="{6E8966B1-9725-47A8-B69D-10345692BCF5}" srcId="{018D2025-FD6C-4EF6-B058-5940A72BA26D}" destId="{B95179A8-A110-47F1-9925-1B74C6621E07}" srcOrd="3" destOrd="0" parTransId="{BA3D83F4-4524-4816-88D1-D7BCD571A159}" sibTransId="{D862D9EA-5047-4F9B-BBED-1E9A9ACA18D4}"/>
    <dgm:cxn modelId="{C09C3989-1A8A-4133-923C-590C33F29CB9}" type="presOf" srcId="{569E6A39-0B9A-4E13-BD4C-BD53BECAFF07}" destId="{6D4F34C8-B0BD-44DB-8B96-A95AC1EC0098}" srcOrd="1" destOrd="0" presId="urn:microsoft.com/office/officeart/2005/8/layout/cycle2"/>
    <dgm:cxn modelId="{B9407D4E-93D9-4A63-B165-9CE5AD41647D}" type="presOf" srcId="{B1A8E39B-487C-42C1-88AA-8D5F63D7596F}" destId="{80E93050-091B-413A-9EF6-11C12694B10F}" srcOrd="1" destOrd="0" presId="urn:microsoft.com/office/officeart/2005/8/layout/cycle2"/>
    <dgm:cxn modelId="{9964FC66-0A7D-4E44-91F9-8F0FEFC132FD}" srcId="{018D2025-FD6C-4EF6-B058-5940A72BA26D}" destId="{05FDEB4B-BDBC-4254-8277-030B6CA77C8D}" srcOrd="1" destOrd="0" parTransId="{6AD685CF-184C-4C7E-8751-20C6B7204388}" sibTransId="{BA3E4955-53D3-4389-B33D-CD7546DF49BE}"/>
    <dgm:cxn modelId="{80F443C1-45DC-4B79-BFCC-1701CD3FF404}" srcId="{018D2025-FD6C-4EF6-B058-5940A72BA26D}" destId="{3F8F2B5B-EADC-48E4-BB88-B90295CE6F3D}" srcOrd="0" destOrd="0" parTransId="{478C1A67-A677-4E8E-9207-E48F190B11F9}" sibTransId="{B1A8E39B-487C-42C1-88AA-8D5F63D7596F}"/>
    <dgm:cxn modelId="{3B2AE6D3-CEF1-4741-8950-DB02AC60069C}" type="presOf" srcId="{D862D9EA-5047-4F9B-BBED-1E9A9ACA18D4}" destId="{79A7BE27-9BC7-444C-BA66-D0F85E83E244}" srcOrd="1" destOrd="0" presId="urn:microsoft.com/office/officeart/2005/8/layout/cycle2"/>
    <dgm:cxn modelId="{90E936B8-D611-4B5E-9B9E-516F57E7299F}" type="presOf" srcId="{B95179A8-A110-47F1-9925-1B74C6621E07}" destId="{2B28A346-A3AF-4F6E-AA75-6F4616E6D2A2}" srcOrd="0" destOrd="0" presId="urn:microsoft.com/office/officeart/2005/8/layout/cycle2"/>
    <dgm:cxn modelId="{CB027F87-A623-4921-BBBD-C9834E15362D}" type="presOf" srcId="{BA3E4955-53D3-4389-B33D-CD7546DF49BE}" destId="{FCE599E7-D1FE-4D1C-A7AD-596E483B8EBA}" srcOrd="1" destOrd="0" presId="urn:microsoft.com/office/officeart/2005/8/layout/cycle2"/>
    <dgm:cxn modelId="{7FDC9F18-F2C9-40A1-8A0F-6D2BB01F1678}" type="presOf" srcId="{018D2025-FD6C-4EF6-B058-5940A72BA26D}" destId="{EDBC48A3-BBFA-462F-AA98-CF04E263F428}" srcOrd="0" destOrd="0" presId="urn:microsoft.com/office/officeart/2005/8/layout/cycle2"/>
    <dgm:cxn modelId="{58F46B51-30FC-47EA-90D1-92F3DD719232}" type="presOf" srcId="{731E1C53-2653-4681-9D75-142A56929C11}" destId="{9EE99408-0B53-4D31-9DC7-196CD1716EC0}" srcOrd="0" destOrd="0" presId="urn:microsoft.com/office/officeart/2005/8/layout/cycle2"/>
    <dgm:cxn modelId="{C5E33271-36FB-4024-9FBF-5AB2880FA34A}" type="presOf" srcId="{05FDEB4B-BDBC-4254-8277-030B6CA77C8D}" destId="{318057EB-867D-4308-B4D6-8EF799098F14}" srcOrd="0" destOrd="0" presId="urn:microsoft.com/office/officeart/2005/8/layout/cycle2"/>
    <dgm:cxn modelId="{4905A3A2-99BF-4B90-8004-FC866ECF6EB4}" type="presOf" srcId="{FB0226EB-93ED-4875-98B6-B0932ABC1D24}" destId="{B1E74035-4177-462E-9BFA-B4C7EDE6E89B}" srcOrd="0" destOrd="0" presId="urn:microsoft.com/office/officeart/2005/8/layout/cycle2"/>
    <dgm:cxn modelId="{CCDCB688-1513-4235-A491-9ADD17A04B51}" type="presOf" srcId="{B5E07845-4138-4DDA-8074-B1289AA0A3F6}" destId="{5FD527EE-EF4F-4F89-BF3A-CD1510701F74}" srcOrd="0" destOrd="0" presId="urn:microsoft.com/office/officeart/2005/8/layout/cycle2"/>
    <dgm:cxn modelId="{8F79AB34-4451-4945-86ED-E761F4515BCE}" srcId="{018D2025-FD6C-4EF6-B058-5940A72BA26D}" destId="{B5E07845-4138-4DDA-8074-B1289AA0A3F6}" srcOrd="2" destOrd="0" parTransId="{8811BCF0-E2D7-473D-A4EC-DAFB8CA09AE9}" sibTransId="{569E6A39-0B9A-4E13-BD4C-BD53BECAFF07}"/>
    <dgm:cxn modelId="{E5301C74-151E-4893-8676-F5C05C75EAD6}" type="presOf" srcId="{D862D9EA-5047-4F9B-BBED-1E9A9ACA18D4}" destId="{AD308118-0FE7-483A-8320-45A5322E75DF}" srcOrd="0" destOrd="0" presId="urn:microsoft.com/office/officeart/2005/8/layout/cycle2"/>
    <dgm:cxn modelId="{1645B5CC-142D-41FC-AA7A-DCD385052287}" srcId="{018D2025-FD6C-4EF6-B058-5940A72BA26D}" destId="{731E1C53-2653-4681-9D75-142A56929C11}" srcOrd="4" destOrd="0" parTransId="{E0F84845-6197-4DAE-912B-401542ECF41C}" sibTransId="{FB0226EB-93ED-4875-98B6-B0932ABC1D24}"/>
    <dgm:cxn modelId="{52FD502A-6A69-4CF0-A083-05554917FEE6}" type="presOf" srcId="{BA3E4955-53D3-4389-B33D-CD7546DF49BE}" destId="{5862C559-2EE6-4876-AF33-2B9740B70CB3}" srcOrd="0" destOrd="0" presId="urn:microsoft.com/office/officeart/2005/8/layout/cycle2"/>
    <dgm:cxn modelId="{ED8B61A2-7C78-4079-B2FF-9357A16258BD}" type="presParOf" srcId="{EDBC48A3-BBFA-462F-AA98-CF04E263F428}" destId="{C6392A7B-38C6-4680-81FF-4AA0A9D4246D}" srcOrd="0" destOrd="0" presId="urn:microsoft.com/office/officeart/2005/8/layout/cycle2"/>
    <dgm:cxn modelId="{89F519CA-E490-4726-8E96-FCAD93469E71}" type="presParOf" srcId="{EDBC48A3-BBFA-462F-AA98-CF04E263F428}" destId="{093EE042-102B-4DE0-B7D5-BEEB72EC628A}" srcOrd="1" destOrd="0" presId="urn:microsoft.com/office/officeart/2005/8/layout/cycle2"/>
    <dgm:cxn modelId="{F9966B31-FEBE-4425-A4DE-E332571D6843}" type="presParOf" srcId="{093EE042-102B-4DE0-B7D5-BEEB72EC628A}" destId="{80E93050-091B-413A-9EF6-11C12694B10F}" srcOrd="0" destOrd="0" presId="urn:microsoft.com/office/officeart/2005/8/layout/cycle2"/>
    <dgm:cxn modelId="{693FD5C3-0FE8-446D-9210-79E9DED9B330}" type="presParOf" srcId="{EDBC48A3-BBFA-462F-AA98-CF04E263F428}" destId="{318057EB-867D-4308-B4D6-8EF799098F14}" srcOrd="2" destOrd="0" presId="urn:microsoft.com/office/officeart/2005/8/layout/cycle2"/>
    <dgm:cxn modelId="{04C7B8AF-1EBA-4A4D-B703-B92278F02F51}" type="presParOf" srcId="{EDBC48A3-BBFA-462F-AA98-CF04E263F428}" destId="{5862C559-2EE6-4876-AF33-2B9740B70CB3}" srcOrd="3" destOrd="0" presId="urn:microsoft.com/office/officeart/2005/8/layout/cycle2"/>
    <dgm:cxn modelId="{4806285C-22DB-4522-B44E-A97A2B4FA285}" type="presParOf" srcId="{5862C559-2EE6-4876-AF33-2B9740B70CB3}" destId="{FCE599E7-D1FE-4D1C-A7AD-596E483B8EBA}" srcOrd="0" destOrd="0" presId="urn:microsoft.com/office/officeart/2005/8/layout/cycle2"/>
    <dgm:cxn modelId="{A0F1B5F9-25A1-4867-BDB4-497669F1D43F}" type="presParOf" srcId="{EDBC48A3-BBFA-462F-AA98-CF04E263F428}" destId="{5FD527EE-EF4F-4F89-BF3A-CD1510701F74}" srcOrd="4" destOrd="0" presId="urn:microsoft.com/office/officeart/2005/8/layout/cycle2"/>
    <dgm:cxn modelId="{413341B6-10CC-4471-8558-2525A1E4B333}" type="presParOf" srcId="{EDBC48A3-BBFA-462F-AA98-CF04E263F428}" destId="{4B06E226-CF24-410F-AF28-E622E18E4D58}" srcOrd="5" destOrd="0" presId="urn:microsoft.com/office/officeart/2005/8/layout/cycle2"/>
    <dgm:cxn modelId="{A3A8B814-736F-419E-BD71-5B5E7C7BA20E}" type="presParOf" srcId="{4B06E226-CF24-410F-AF28-E622E18E4D58}" destId="{6D4F34C8-B0BD-44DB-8B96-A95AC1EC0098}" srcOrd="0" destOrd="0" presId="urn:microsoft.com/office/officeart/2005/8/layout/cycle2"/>
    <dgm:cxn modelId="{C96426A4-F87B-42D3-9815-9E1111D54585}" type="presParOf" srcId="{EDBC48A3-BBFA-462F-AA98-CF04E263F428}" destId="{2B28A346-A3AF-4F6E-AA75-6F4616E6D2A2}" srcOrd="6" destOrd="0" presId="urn:microsoft.com/office/officeart/2005/8/layout/cycle2"/>
    <dgm:cxn modelId="{2C214A96-B41E-4408-BE5F-B0735076084A}" type="presParOf" srcId="{EDBC48A3-BBFA-462F-AA98-CF04E263F428}" destId="{AD308118-0FE7-483A-8320-45A5322E75DF}" srcOrd="7" destOrd="0" presId="urn:microsoft.com/office/officeart/2005/8/layout/cycle2"/>
    <dgm:cxn modelId="{9A8D0E23-0203-49DB-BACD-814965620CCD}" type="presParOf" srcId="{AD308118-0FE7-483A-8320-45A5322E75DF}" destId="{79A7BE27-9BC7-444C-BA66-D0F85E83E244}" srcOrd="0" destOrd="0" presId="urn:microsoft.com/office/officeart/2005/8/layout/cycle2"/>
    <dgm:cxn modelId="{BD17F6BC-D56C-4695-95B4-3C1CDF97A982}" type="presParOf" srcId="{EDBC48A3-BBFA-462F-AA98-CF04E263F428}" destId="{9EE99408-0B53-4D31-9DC7-196CD1716EC0}" srcOrd="8" destOrd="0" presId="urn:microsoft.com/office/officeart/2005/8/layout/cycle2"/>
    <dgm:cxn modelId="{A42B6122-A8F7-4AA6-8CE2-3460C9C0FF5A}" type="presParOf" srcId="{EDBC48A3-BBFA-462F-AA98-CF04E263F428}" destId="{B1E74035-4177-462E-9BFA-B4C7EDE6E89B}" srcOrd="9" destOrd="0" presId="urn:microsoft.com/office/officeart/2005/8/layout/cycle2"/>
    <dgm:cxn modelId="{76BDC3F9-378F-4BAA-8245-F9C2404AC03A}" type="presParOf" srcId="{B1E74035-4177-462E-9BFA-B4C7EDE6E89B}" destId="{E60E7F17-970A-496C-A84B-08070E5D986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D7D700-30E1-4A33-8FB1-1E252898BF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043E43-6F72-426E-8FC0-3876164DD87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二、软件工程的三段论</a:t>
          </a:r>
          <a:endParaRPr lang="zh-CN" altLang="en-US" b="1" dirty="0">
            <a:solidFill>
              <a:schemeClr val="bg1"/>
            </a:solidFill>
          </a:endParaRPr>
        </a:p>
      </dgm:t>
    </dgm:pt>
    <dgm:pt modelId="{313F1CCC-E297-471A-A0FD-5B828C642A10}" type="par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63478AC0-E810-4C97-BC88-F4C1305D52EA}" type="sibTrans" cxnId="{3EB30BD4-0001-486B-95F2-9443A9D8EBB2}">
      <dgm:prSet/>
      <dgm:spPr/>
      <dgm:t>
        <a:bodyPr/>
        <a:lstStyle/>
        <a:p>
          <a:endParaRPr lang="zh-CN" altLang="en-US"/>
        </a:p>
      </dgm:t>
    </dgm:pt>
    <dgm:pt modelId="{721D4C8B-3FA8-44F8-B97F-99607DCC0EB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三、软件工程的模型</a:t>
          </a:r>
          <a:endParaRPr lang="zh-CN" altLang="en-US" b="1" dirty="0">
            <a:solidFill>
              <a:schemeClr val="tx2"/>
            </a:solidFill>
          </a:endParaRPr>
        </a:p>
      </dgm:t>
    </dgm:pt>
    <dgm:pt modelId="{74BCFAE7-6E48-4D3D-BC02-CCF487F5013C}" type="par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5950C653-7F5A-4D58-92E0-402546F6411F}" type="sibTrans" cxnId="{3A513F35-6F13-4CCA-8231-9D3F3D27FFC6}">
      <dgm:prSet/>
      <dgm:spPr/>
      <dgm:t>
        <a:bodyPr/>
        <a:lstStyle/>
        <a:p>
          <a:endParaRPr lang="zh-CN" altLang="en-US"/>
        </a:p>
      </dgm:t>
    </dgm:pt>
    <dgm:pt modelId="{A0FC2B58-3F4A-4C92-A768-89829AB9BF29}">
      <dgm:prSet phldrT="[文本]"/>
      <dgm:spPr/>
      <dgm:t>
        <a:bodyPr/>
        <a:lstStyle/>
        <a:p>
          <a:r>
            <a:rPr lang="zh-CN" altLang="en-US" b="1" dirty="0" smtClean="0"/>
            <a:t>四、软件工程知识体系（</a:t>
          </a:r>
          <a:r>
            <a:rPr lang="en-US" altLang="zh-CN" b="1" dirty="0" smtClean="0"/>
            <a:t>SWEBOK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ED5971F0-1FE7-41C3-866B-0180DA3EE507}" type="par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82228BDB-D239-45E4-8DE1-A5CF847BED20}" type="sibTrans" cxnId="{1995D633-F9E7-49A2-89D4-58B1655677AF}">
      <dgm:prSet/>
      <dgm:spPr/>
      <dgm:t>
        <a:bodyPr/>
        <a:lstStyle/>
        <a:p>
          <a:endParaRPr lang="zh-CN" altLang="en-US"/>
        </a:p>
      </dgm:t>
    </dgm:pt>
    <dgm:pt modelId="{5252732A-C582-46EF-A832-539124F1CDEA}">
      <dgm:prSet phldrT="[文本]"/>
      <dgm:spPr/>
      <dgm:t>
        <a:bodyPr/>
        <a:lstStyle/>
        <a:p>
          <a:r>
            <a:rPr lang="zh-CN" altLang="en-US" b="1" dirty="0" smtClean="0"/>
            <a:t>五、复用原则</a:t>
          </a:r>
          <a:endParaRPr lang="zh-CN" altLang="en-US" b="1" dirty="0"/>
        </a:p>
      </dgm:t>
    </dgm:pt>
    <dgm:pt modelId="{4EDEFB27-8C25-4DE5-9616-5B2E08FA3923}" type="par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C4C5D68B-6AAC-49F2-AF98-20AFF1B95A71}" type="sibTrans" cxnId="{55832CB0-CBCF-4DC5-90BD-C3C1A529DFF9}">
      <dgm:prSet/>
      <dgm:spPr/>
      <dgm:t>
        <a:bodyPr/>
        <a:lstStyle/>
        <a:p>
          <a:endParaRPr lang="zh-CN" altLang="en-US"/>
        </a:p>
      </dgm:t>
    </dgm:pt>
    <dgm:pt modelId="{A4FA8600-DB52-4F1F-B012-A5A29B79060C}">
      <dgm:prSet phldrT="[文本]"/>
      <dgm:spPr/>
      <dgm:t>
        <a:bodyPr/>
        <a:lstStyle/>
        <a:p>
          <a:r>
            <a:rPr lang="zh-CN" altLang="en-US" b="1" dirty="0" smtClean="0"/>
            <a:t>六、路线图</a:t>
          </a:r>
          <a:endParaRPr lang="zh-CN" altLang="en-US" b="1" dirty="0"/>
        </a:p>
      </dgm:t>
    </dgm:pt>
    <dgm:pt modelId="{7E3C0146-8224-46B5-B153-E2ADD91FFF20}" type="par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F61A0585-65BA-4BB6-A75F-049CBA3D73A6}" type="sibTrans" cxnId="{03645EC2-E095-49D6-AA38-CA014ADEB285}">
      <dgm:prSet/>
      <dgm:spPr/>
      <dgm:t>
        <a:bodyPr/>
        <a:lstStyle/>
        <a:p>
          <a:endParaRPr lang="zh-CN" altLang="en-US"/>
        </a:p>
      </dgm:t>
    </dgm:pt>
    <dgm:pt modelId="{A5A77305-2F67-463F-9772-6F0E9D84FA1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3"/>
              </a:solidFill>
            </a:rPr>
            <a:t>一、软件工程概述</a:t>
          </a:r>
          <a:endParaRPr lang="zh-CN" altLang="en-US" b="1" dirty="0">
            <a:solidFill>
              <a:schemeClr val="accent3"/>
            </a:solidFill>
          </a:endParaRPr>
        </a:p>
      </dgm:t>
    </dgm:pt>
    <dgm:pt modelId="{710333E1-98A5-4F3B-9AE2-AFDBF5D9B4C1}" type="sib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3243D130-E59F-4648-920D-15D4019BC65D}" type="parTrans" cxnId="{778472E2-97D7-4911-89D6-35B6D21E82FC}">
      <dgm:prSet/>
      <dgm:spPr/>
      <dgm:t>
        <a:bodyPr/>
        <a:lstStyle/>
        <a:p>
          <a:endParaRPr lang="zh-CN" altLang="en-US"/>
        </a:p>
      </dgm:t>
    </dgm:pt>
    <dgm:pt modelId="{76AFC73C-40A8-48B8-B2AF-B25B76A153B4}" type="pres">
      <dgm:prSet presAssocID="{56D7D700-30E1-4A33-8FB1-1E252898BF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301F07-D4FD-4660-83D0-A70523742F3E}" type="pres">
      <dgm:prSet presAssocID="{A5A77305-2F67-463F-9772-6F0E9D84FA15}" presName="parentLin" presStyleCnt="0"/>
      <dgm:spPr/>
    </dgm:pt>
    <dgm:pt modelId="{F0466BE3-D27F-4352-87DE-E8D6FCC1D796}" type="pres">
      <dgm:prSet presAssocID="{A5A77305-2F67-463F-9772-6F0E9D84FA15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132ACAA-69D8-452F-980A-9801CD6B9A65}" type="pres">
      <dgm:prSet presAssocID="{A5A77305-2F67-463F-9772-6F0E9D84FA1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AC6DA-DB3E-4555-8767-531B04C6D9F8}" type="pres">
      <dgm:prSet presAssocID="{A5A77305-2F67-463F-9772-6F0E9D84FA15}" presName="negativeSpace" presStyleCnt="0"/>
      <dgm:spPr/>
    </dgm:pt>
    <dgm:pt modelId="{D2D97DBE-5873-4F0C-A2CA-F62301A0C469}" type="pres">
      <dgm:prSet presAssocID="{A5A77305-2F67-463F-9772-6F0E9D84FA15}" presName="childText" presStyleLbl="conFgAcc1" presStyleIdx="0" presStyleCnt="6">
        <dgm:presLayoutVars>
          <dgm:bulletEnabled val="1"/>
        </dgm:presLayoutVars>
      </dgm:prSet>
      <dgm:spPr/>
    </dgm:pt>
    <dgm:pt modelId="{38E719EC-7134-4B6C-A3B8-5CFECC4358A2}" type="pres">
      <dgm:prSet presAssocID="{710333E1-98A5-4F3B-9AE2-AFDBF5D9B4C1}" presName="spaceBetweenRectangles" presStyleCnt="0"/>
      <dgm:spPr/>
    </dgm:pt>
    <dgm:pt modelId="{92DADB75-5270-443C-9C27-264810D1FCD2}" type="pres">
      <dgm:prSet presAssocID="{5F043E43-6F72-426E-8FC0-3876164DD871}" presName="parentLin" presStyleCnt="0"/>
      <dgm:spPr/>
    </dgm:pt>
    <dgm:pt modelId="{8968F3E1-F5A5-4CB3-8E89-E43F76312E87}" type="pres">
      <dgm:prSet presAssocID="{5F043E43-6F72-426E-8FC0-3876164DD87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C58159D-52E8-4F3E-B205-BEFD22C94B5F}" type="pres">
      <dgm:prSet presAssocID="{5F043E43-6F72-426E-8FC0-3876164DD87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1F611B-5A72-4292-A6A5-01325118EE85}" type="pres">
      <dgm:prSet presAssocID="{5F043E43-6F72-426E-8FC0-3876164DD871}" presName="negativeSpace" presStyleCnt="0"/>
      <dgm:spPr/>
    </dgm:pt>
    <dgm:pt modelId="{DDEC8CC2-D283-4919-80A7-94BB195B713F}" type="pres">
      <dgm:prSet presAssocID="{5F043E43-6F72-426E-8FC0-3876164DD871}" presName="childText" presStyleLbl="conFgAcc1" presStyleIdx="1" presStyleCnt="6">
        <dgm:presLayoutVars>
          <dgm:bulletEnabled val="1"/>
        </dgm:presLayoutVars>
      </dgm:prSet>
      <dgm:spPr/>
    </dgm:pt>
    <dgm:pt modelId="{A15832BD-7FAF-44A5-8CB7-F9CA5F47211A}" type="pres">
      <dgm:prSet presAssocID="{63478AC0-E810-4C97-BC88-F4C1305D52EA}" presName="spaceBetweenRectangles" presStyleCnt="0"/>
      <dgm:spPr/>
    </dgm:pt>
    <dgm:pt modelId="{ABD5CE5F-05A1-42D4-9638-31F84BCAB3EF}" type="pres">
      <dgm:prSet presAssocID="{721D4C8B-3FA8-44F8-B97F-99607DCC0EBA}" presName="parentLin" presStyleCnt="0"/>
      <dgm:spPr/>
    </dgm:pt>
    <dgm:pt modelId="{22EEA718-7247-45C2-9D32-B07B9FE1A61A}" type="pres">
      <dgm:prSet presAssocID="{721D4C8B-3FA8-44F8-B97F-99607DCC0EB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6CF08469-88FF-467C-B11E-860CA1877159}" type="pres">
      <dgm:prSet presAssocID="{721D4C8B-3FA8-44F8-B97F-99607DCC0EB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7249C-2729-43E6-85CE-F90F33182199}" type="pres">
      <dgm:prSet presAssocID="{721D4C8B-3FA8-44F8-B97F-99607DCC0EBA}" presName="negativeSpace" presStyleCnt="0"/>
      <dgm:spPr/>
    </dgm:pt>
    <dgm:pt modelId="{B20D8E0C-0AA8-4F57-BF8B-1AC05EE0F61D}" type="pres">
      <dgm:prSet presAssocID="{721D4C8B-3FA8-44F8-B97F-99607DCC0EBA}" presName="childText" presStyleLbl="conFgAcc1" presStyleIdx="2" presStyleCnt="6">
        <dgm:presLayoutVars>
          <dgm:bulletEnabled val="1"/>
        </dgm:presLayoutVars>
      </dgm:prSet>
      <dgm:spPr/>
    </dgm:pt>
    <dgm:pt modelId="{709E0A5E-BFD3-4A68-9797-47023C4C192C}" type="pres">
      <dgm:prSet presAssocID="{5950C653-7F5A-4D58-92E0-402546F6411F}" presName="spaceBetweenRectangles" presStyleCnt="0"/>
      <dgm:spPr/>
    </dgm:pt>
    <dgm:pt modelId="{BC820FC3-8239-44F8-9BEB-2FD3693E0E86}" type="pres">
      <dgm:prSet presAssocID="{A0FC2B58-3F4A-4C92-A768-89829AB9BF29}" presName="parentLin" presStyleCnt="0"/>
      <dgm:spPr/>
    </dgm:pt>
    <dgm:pt modelId="{791C26A8-8F10-481A-A155-4FF149DDCC43}" type="pres">
      <dgm:prSet presAssocID="{A0FC2B58-3F4A-4C92-A768-89829AB9BF29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30818459-0BCB-4B7F-923B-DCC044A5A2C6}" type="pres">
      <dgm:prSet presAssocID="{A0FC2B58-3F4A-4C92-A768-89829AB9BF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3FE76-B587-4C7E-A25C-CAD2500563E8}" type="pres">
      <dgm:prSet presAssocID="{A0FC2B58-3F4A-4C92-A768-89829AB9BF29}" presName="negativeSpace" presStyleCnt="0"/>
      <dgm:spPr/>
    </dgm:pt>
    <dgm:pt modelId="{A8B49D87-17E8-47C7-B444-1D2864AEF8E3}" type="pres">
      <dgm:prSet presAssocID="{A0FC2B58-3F4A-4C92-A768-89829AB9BF29}" presName="childText" presStyleLbl="conFgAcc1" presStyleIdx="3" presStyleCnt="6">
        <dgm:presLayoutVars>
          <dgm:bulletEnabled val="1"/>
        </dgm:presLayoutVars>
      </dgm:prSet>
      <dgm:spPr/>
    </dgm:pt>
    <dgm:pt modelId="{52D0AC0E-4DA1-4D29-AC44-59C5C9297825}" type="pres">
      <dgm:prSet presAssocID="{82228BDB-D239-45E4-8DE1-A5CF847BED20}" presName="spaceBetweenRectangles" presStyleCnt="0"/>
      <dgm:spPr/>
    </dgm:pt>
    <dgm:pt modelId="{BD0EA134-B9DB-43E5-A449-8968941CB3F5}" type="pres">
      <dgm:prSet presAssocID="{5252732A-C582-46EF-A832-539124F1CDEA}" presName="parentLin" presStyleCnt="0"/>
      <dgm:spPr/>
    </dgm:pt>
    <dgm:pt modelId="{55ED3036-A2DC-4539-BDC6-1D581409F991}" type="pres">
      <dgm:prSet presAssocID="{5252732A-C582-46EF-A832-539124F1CDEA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4342EA2-CBA5-443E-9521-3B1DFC93F759}" type="pres">
      <dgm:prSet presAssocID="{5252732A-C582-46EF-A832-539124F1CDE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C2380-21D8-423C-8F3C-2A130DA4E710}" type="pres">
      <dgm:prSet presAssocID="{5252732A-C582-46EF-A832-539124F1CDEA}" presName="negativeSpace" presStyleCnt="0"/>
      <dgm:spPr/>
    </dgm:pt>
    <dgm:pt modelId="{41477110-0C93-46D2-8A6A-4EF7990EE6C8}" type="pres">
      <dgm:prSet presAssocID="{5252732A-C582-46EF-A832-539124F1CDEA}" presName="childText" presStyleLbl="conFgAcc1" presStyleIdx="4" presStyleCnt="6">
        <dgm:presLayoutVars>
          <dgm:bulletEnabled val="1"/>
        </dgm:presLayoutVars>
      </dgm:prSet>
      <dgm:spPr/>
    </dgm:pt>
    <dgm:pt modelId="{07EF2697-9469-49F1-BFD9-8960A94DDEF0}" type="pres">
      <dgm:prSet presAssocID="{C4C5D68B-6AAC-49F2-AF98-20AFF1B95A71}" presName="spaceBetweenRectangles" presStyleCnt="0"/>
      <dgm:spPr/>
    </dgm:pt>
    <dgm:pt modelId="{D6642DF5-C433-44AD-BBBD-1F07D11DC2A7}" type="pres">
      <dgm:prSet presAssocID="{A4FA8600-DB52-4F1F-B012-A5A29B79060C}" presName="parentLin" presStyleCnt="0"/>
      <dgm:spPr/>
    </dgm:pt>
    <dgm:pt modelId="{D50AFEFE-9B40-42D0-AA63-F4285F0FF163}" type="pres">
      <dgm:prSet presAssocID="{A4FA8600-DB52-4F1F-B012-A5A29B79060C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E6181563-72ED-408C-B285-6874FC5CE9F5}" type="pres">
      <dgm:prSet presAssocID="{A4FA8600-DB52-4F1F-B012-A5A29B79060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7FC58D-FFAF-4F6A-95CF-768B5CFB4C54}" type="pres">
      <dgm:prSet presAssocID="{A4FA8600-DB52-4F1F-B012-A5A29B79060C}" presName="negativeSpace" presStyleCnt="0"/>
      <dgm:spPr/>
    </dgm:pt>
    <dgm:pt modelId="{1F8913DA-72AD-4001-BD15-2ADBA46DD060}" type="pres">
      <dgm:prSet presAssocID="{A4FA8600-DB52-4F1F-B012-A5A29B79060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4A5A83E-9E5D-40D9-A2AE-041B6697A32E}" type="presOf" srcId="{5252732A-C582-46EF-A832-539124F1CDEA}" destId="{55ED3036-A2DC-4539-BDC6-1D581409F991}" srcOrd="0" destOrd="0" presId="urn:microsoft.com/office/officeart/2005/8/layout/list1"/>
    <dgm:cxn modelId="{8C2BAF22-BD13-44E2-8487-D5D2F93C0DCD}" type="presOf" srcId="{56D7D700-30E1-4A33-8FB1-1E252898BF6E}" destId="{76AFC73C-40A8-48B8-B2AF-B25B76A153B4}" srcOrd="0" destOrd="0" presId="urn:microsoft.com/office/officeart/2005/8/layout/list1"/>
    <dgm:cxn modelId="{3EB30BD4-0001-486B-95F2-9443A9D8EBB2}" srcId="{56D7D700-30E1-4A33-8FB1-1E252898BF6E}" destId="{5F043E43-6F72-426E-8FC0-3876164DD871}" srcOrd="1" destOrd="0" parTransId="{313F1CCC-E297-471A-A0FD-5B828C642A10}" sibTransId="{63478AC0-E810-4C97-BC88-F4C1305D52EA}"/>
    <dgm:cxn modelId="{220BA970-7FEF-4DDE-87DD-7124F625D086}" type="presOf" srcId="{721D4C8B-3FA8-44F8-B97F-99607DCC0EBA}" destId="{6CF08469-88FF-467C-B11E-860CA1877159}" srcOrd="1" destOrd="0" presId="urn:microsoft.com/office/officeart/2005/8/layout/list1"/>
    <dgm:cxn modelId="{BDAEBF3E-E566-4845-A35D-D0DAEB0271E0}" type="presOf" srcId="{A4FA8600-DB52-4F1F-B012-A5A29B79060C}" destId="{D50AFEFE-9B40-42D0-AA63-F4285F0FF163}" srcOrd="0" destOrd="0" presId="urn:microsoft.com/office/officeart/2005/8/layout/list1"/>
    <dgm:cxn modelId="{55832CB0-CBCF-4DC5-90BD-C3C1A529DFF9}" srcId="{56D7D700-30E1-4A33-8FB1-1E252898BF6E}" destId="{5252732A-C582-46EF-A832-539124F1CDEA}" srcOrd="4" destOrd="0" parTransId="{4EDEFB27-8C25-4DE5-9616-5B2E08FA3923}" sibTransId="{C4C5D68B-6AAC-49F2-AF98-20AFF1B95A71}"/>
    <dgm:cxn modelId="{778472E2-97D7-4911-89D6-35B6D21E82FC}" srcId="{56D7D700-30E1-4A33-8FB1-1E252898BF6E}" destId="{A5A77305-2F67-463F-9772-6F0E9D84FA15}" srcOrd="0" destOrd="0" parTransId="{3243D130-E59F-4648-920D-15D4019BC65D}" sibTransId="{710333E1-98A5-4F3B-9AE2-AFDBF5D9B4C1}"/>
    <dgm:cxn modelId="{3DAD67E7-37B4-4483-B807-1FF49E952D1D}" type="presOf" srcId="{A0FC2B58-3F4A-4C92-A768-89829AB9BF29}" destId="{30818459-0BCB-4B7F-923B-DCC044A5A2C6}" srcOrd="1" destOrd="0" presId="urn:microsoft.com/office/officeart/2005/8/layout/list1"/>
    <dgm:cxn modelId="{03645EC2-E095-49D6-AA38-CA014ADEB285}" srcId="{56D7D700-30E1-4A33-8FB1-1E252898BF6E}" destId="{A4FA8600-DB52-4F1F-B012-A5A29B79060C}" srcOrd="5" destOrd="0" parTransId="{7E3C0146-8224-46B5-B153-E2ADD91FFF20}" sibTransId="{F61A0585-65BA-4BB6-A75F-049CBA3D73A6}"/>
    <dgm:cxn modelId="{F613B53A-3EF2-4342-964D-D070DDDBD325}" type="presOf" srcId="{A4FA8600-DB52-4F1F-B012-A5A29B79060C}" destId="{E6181563-72ED-408C-B285-6874FC5CE9F5}" srcOrd="1" destOrd="0" presId="urn:microsoft.com/office/officeart/2005/8/layout/list1"/>
    <dgm:cxn modelId="{9A75B983-074E-463A-AA06-203338ADEDB0}" type="presOf" srcId="{5252732A-C582-46EF-A832-539124F1CDEA}" destId="{14342EA2-CBA5-443E-9521-3B1DFC93F759}" srcOrd="1" destOrd="0" presId="urn:microsoft.com/office/officeart/2005/8/layout/list1"/>
    <dgm:cxn modelId="{1995D633-F9E7-49A2-89D4-58B1655677AF}" srcId="{56D7D700-30E1-4A33-8FB1-1E252898BF6E}" destId="{A0FC2B58-3F4A-4C92-A768-89829AB9BF29}" srcOrd="3" destOrd="0" parTransId="{ED5971F0-1FE7-41C3-866B-0180DA3EE507}" sibTransId="{82228BDB-D239-45E4-8DE1-A5CF847BED20}"/>
    <dgm:cxn modelId="{61F09EA2-3384-4EF4-AD61-C6B52D27547C}" type="presOf" srcId="{A0FC2B58-3F4A-4C92-A768-89829AB9BF29}" destId="{791C26A8-8F10-481A-A155-4FF149DDCC43}" srcOrd="0" destOrd="0" presId="urn:microsoft.com/office/officeart/2005/8/layout/list1"/>
    <dgm:cxn modelId="{3A513F35-6F13-4CCA-8231-9D3F3D27FFC6}" srcId="{56D7D700-30E1-4A33-8FB1-1E252898BF6E}" destId="{721D4C8B-3FA8-44F8-B97F-99607DCC0EBA}" srcOrd="2" destOrd="0" parTransId="{74BCFAE7-6E48-4D3D-BC02-CCF487F5013C}" sibTransId="{5950C653-7F5A-4D58-92E0-402546F6411F}"/>
    <dgm:cxn modelId="{997CABFC-33A6-47AE-A2C0-458EBC43818D}" type="presOf" srcId="{721D4C8B-3FA8-44F8-B97F-99607DCC0EBA}" destId="{22EEA718-7247-45C2-9D32-B07B9FE1A61A}" srcOrd="0" destOrd="0" presId="urn:microsoft.com/office/officeart/2005/8/layout/list1"/>
    <dgm:cxn modelId="{F77E294F-EF20-422B-9DA1-710B4F94BCB1}" type="presOf" srcId="{5F043E43-6F72-426E-8FC0-3876164DD871}" destId="{8968F3E1-F5A5-4CB3-8E89-E43F76312E87}" srcOrd="0" destOrd="0" presId="urn:microsoft.com/office/officeart/2005/8/layout/list1"/>
    <dgm:cxn modelId="{98495E82-4C6E-44ED-AA12-6D35503CE0EE}" type="presOf" srcId="{A5A77305-2F67-463F-9772-6F0E9D84FA15}" destId="{F0466BE3-D27F-4352-87DE-E8D6FCC1D796}" srcOrd="0" destOrd="0" presId="urn:microsoft.com/office/officeart/2005/8/layout/list1"/>
    <dgm:cxn modelId="{363B6266-4981-43CB-B861-E0118E5410CD}" type="presOf" srcId="{A5A77305-2F67-463F-9772-6F0E9D84FA15}" destId="{7132ACAA-69D8-452F-980A-9801CD6B9A65}" srcOrd="1" destOrd="0" presId="urn:microsoft.com/office/officeart/2005/8/layout/list1"/>
    <dgm:cxn modelId="{F284611A-2E7B-462D-AA66-D774828E4108}" type="presOf" srcId="{5F043E43-6F72-426E-8FC0-3876164DD871}" destId="{2C58159D-52E8-4F3E-B205-BEFD22C94B5F}" srcOrd="1" destOrd="0" presId="urn:microsoft.com/office/officeart/2005/8/layout/list1"/>
    <dgm:cxn modelId="{CF2D0381-245E-4D18-B39B-463A4A160002}" type="presParOf" srcId="{76AFC73C-40A8-48B8-B2AF-B25B76A153B4}" destId="{F0301F07-D4FD-4660-83D0-A70523742F3E}" srcOrd="0" destOrd="0" presId="urn:microsoft.com/office/officeart/2005/8/layout/list1"/>
    <dgm:cxn modelId="{585428BF-3D34-4135-9161-7198616F3832}" type="presParOf" srcId="{F0301F07-D4FD-4660-83D0-A70523742F3E}" destId="{F0466BE3-D27F-4352-87DE-E8D6FCC1D796}" srcOrd="0" destOrd="0" presId="urn:microsoft.com/office/officeart/2005/8/layout/list1"/>
    <dgm:cxn modelId="{DA4E731C-6F86-4EDD-9F77-79381BBFEFDD}" type="presParOf" srcId="{F0301F07-D4FD-4660-83D0-A70523742F3E}" destId="{7132ACAA-69D8-452F-980A-9801CD6B9A65}" srcOrd="1" destOrd="0" presId="urn:microsoft.com/office/officeart/2005/8/layout/list1"/>
    <dgm:cxn modelId="{0867422C-9F3A-4911-B8AA-A44BD9495838}" type="presParOf" srcId="{76AFC73C-40A8-48B8-B2AF-B25B76A153B4}" destId="{DA5AC6DA-DB3E-4555-8767-531B04C6D9F8}" srcOrd="1" destOrd="0" presId="urn:microsoft.com/office/officeart/2005/8/layout/list1"/>
    <dgm:cxn modelId="{1D4D1829-927E-439C-AEBE-0FE518110F31}" type="presParOf" srcId="{76AFC73C-40A8-48B8-B2AF-B25B76A153B4}" destId="{D2D97DBE-5873-4F0C-A2CA-F62301A0C469}" srcOrd="2" destOrd="0" presId="urn:microsoft.com/office/officeart/2005/8/layout/list1"/>
    <dgm:cxn modelId="{CE0C367E-A174-4BEC-BA82-7E2431CCC051}" type="presParOf" srcId="{76AFC73C-40A8-48B8-B2AF-B25B76A153B4}" destId="{38E719EC-7134-4B6C-A3B8-5CFECC4358A2}" srcOrd="3" destOrd="0" presId="urn:microsoft.com/office/officeart/2005/8/layout/list1"/>
    <dgm:cxn modelId="{BA1A4B7C-5809-4FB6-BE72-9A91EA880B25}" type="presParOf" srcId="{76AFC73C-40A8-48B8-B2AF-B25B76A153B4}" destId="{92DADB75-5270-443C-9C27-264810D1FCD2}" srcOrd="4" destOrd="0" presId="urn:microsoft.com/office/officeart/2005/8/layout/list1"/>
    <dgm:cxn modelId="{82F0DD04-6C90-40EB-AA9C-9C8449C31CF1}" type="presParOf" srcId="{92DADB75-5270-443C-9C27-264810D1FCD2}" destId="{8968F3E1-F5A5-4CB3-8E89-E43F76312E87}" srcOrd="0" destOrd="0" presId="urn:microsoft.com/office/officeart/2005/8/layout/list1"/>
    <dgm:cxn modelId="{CE9AB5BC-6481-4FD8-BC7E-0BFF44E8DFBA}" type="presParOf" srcId="{92DADB75-5270-443C-9C27-264810D1FCD2}" destId="{2C58159D-52E8-4F3E-B205-BEFD22C94B5F}" srcOrd="1" destOrd="0" presId="urn:microsoft.com/office/officeart/2005/8/layout/list1"/>
    <dgm:cxn modelId="{1E1DDF57-8DEC-4A62-8375-F8077E3925EF}" type="presParOf" srcId="{76AFC73C-40A8-48B8-B2AF-B25B76A153B4}" destId="{EA1F611B-5A72-4292-A6A5-01325118EE85}" srcOrd="5" destOrd="0" presId="urn:microsoft.com/office/officeart/2005/8/layout/list1"/>
    <dgm:cxn modelId="{3E66E512-97B2-44D7-B130-784602C5FEA7}" type="presParOf" srcId="{76AFC73C-40A8-48B8-B2AF-B25B76A153B4}" destId="{DDEC8CC2-D283-4919-80A7-94BB195B713F}" srcOrd="6" destOrd="0" presId="urn:microsoft.com/office/officeart/2005/8/layout/list1"/>
    <dgm:cxn modelId="{5543143E-E417-4EF3-B100-41864C1207E2}" type="presParOf" srcId="{76AFC73C-40A8-48B8-B2AF-B25B76A153B4}" destId="{A15832BD-7FAF-44A5-8CB7-F9CA5F47211A}" srcOrd="7" destOrd="0" presId="urn:microsoft.com/office/officeart/2005/8/layout/list1"/>
    <dgm:cxn modelId="{0BD62360-D77D-4016-8FB0-7D3543D34328}" type="presParOf" srcId="{76AFC73C-40A8-48B8-B2AF-B25B76A153B4}" destId="{ABD5CE5F-05A1-42D4-9638-31F84BCAB3EF}" srcOrd="8" destOrd="0" presId="urn:microsoft.com/office/officeart/2005/8/layout/list1"/>
    <dgm:cxn modelId="{18F1C3D8-3D6A-4CC9-82C9-012A9DD7F600}" type="presParOf" srcId="{ABD5CE5F-05A1-42D4-9638-31F84BCAB3EF}" destId="{22EEA718-7247-45C2-9D32-B07B9FE1A61A}" srcOrd="0" destOrd="0" presId="urn:microsoft.com/office/officeart/2005/8/layout/list1"/>
    <dgm:cxn modelId="{EF7E311A-F853-4210-93ED-83F5F1716DB0}" type="presParOf" srcId="{ABD5CE5F-05A1-42D4-9638-31F84BCAB3EF}" destId="{6CF08469-88FF-467C-B11E-860CA1877159}" srcOrd="1" destOrd="0" presId="urn:microsoft.com/office/officeart/2005/8/layout/list1"/>
    <dgm:cxn modelId="{3C76D6A8-EA81-442E-8037-534F8590F6AE}" type="presParOf" srcId="{76AFC73C-40A8-48B8-B2AF-B25B76A153B4}" destId="{D037249C-2729-43E6-85CE-F90F33182199}" srcOrd="9" destOrd="0" presId="urn:microsoft.com/office/officeart/2005/8/layout/list1"/>
    <dgm:cxn modelId="{63BC1082-F775-43C9-9077-4D10BB1B24F6}" type="presParOf" srcId="{76AFC73C-40A8-48B8-B2AF-B25B76A153B4}" destId="{B20D8E0C-0AA8-4F57-BF8B-1AC05EE0F61D}" srcOrd="10" destOrd="0" presId="urn:microsoft.com/office/officeart/2005/8/layout/list1"/>
    <dgm:cxn modelId="{76451C74-1606-4982-8040-F96B6CF51C5B}" type="presParOf" srcId="{76AFC73C-40A8-48B8-B2AF-B25B76A153B4}" destId="{709E0A5E-BFD3-4A68-9797-47023C4C192C}" srcOrd="11" destOrd="0" presId="urn:microsoft.com/office/officeart/2005/8/layout/list1"/>
    <dgm:cxn modelId="{B22C54C1-10E6-4FBD-ACA3-D3F0342D8B35}" type="presParOf" srcId="{76AFC73C-40A8-48B8-B2AF-B25B76A153B4}" destId="{BC820FC3-8239-44F8-9BEB-2FD3693E0E86}" srcOrd="12" destOrd="0" presId="urn:microsoft.com/office/officeart/2005/8/layout/list1"/>
    <dgm:cxn modelId="{FD22CE81-3170-408F-A680-293D2D0F9D1B}" type="presParOf" srcId="{BC820FC3-8239-44F8-9BEB-2FD3693E0E86}" destId="{791C26A8-8F10-481A-A155-4FF149DDCC43}" srcOrd="0" destOrd="0" presId="urn:microsoft.com/office/officeart/2005/8/layout/list1"/>
    <dgm:cxn modelId="{5971EC15-118E-42F2-B103-60A0941E62FB}" type="presParOf" srcId="{BC820FC3-8239-44F8-9BEB-2FD3693E0E86}" destId="{30818459-0BCB-4B7F-923B-DCC044A5A2C6}" srcOrd="1" destOrd="0" presId="urn:microsoft.com/office/officeart/2005/8/layout/list1"/>
    <dgm:cxn modelId="{FA58B43E-31EF-4889-8E97-BBE468E78E7B}" type="presParOf" srcId="{76AFC73C-40A8-48B8-B2AF-B25B76A153B4}" destId="{0463FE76-B587-4C7E-A25C-CAD2500563E8}" srcOrd="13" destOrd="0" presId="urn:microsoft.com/office/officeart/2005/8/layout/list1"/>
    <dgm:cxn modelId="{D3336E2F-D5D1-4F85-B375-8CE814407348}" type="presParOf" srcId="{76AFC73C-40A8-48B8-B2AF-B25B76A153B4}" destId="{A8B49D87-17E8-47C7-B444-1D2864AEF8E3}" srcOrd="14" destOrd="0" presId="urn:microsoft.com/office/officeart/2005/8/layout/list1"/>
    <dgm:cxn modelId="{87D927CA-3A4C-42A4-A842-C89EA2EC30FF}" type="presParOf" srcId="{76AFC73C-40A8-48B8-B2AF-B25B76A153B4}" destId="{52D0AC0E-4DA1-4D29-AC44-59C5C9297825}" srcOrd="15" destOrd="0" presId="urn:microsoft.com/office/officeart/2005/8/layout/list1"/>
    <dgm:cxn modelId="{60B49405-D92A-4FC7-8508-8B70071C3636}" type="presParOf" srcId="{76AFC73C-40A8-48B8-B2AF-B25B76A153B4}" destId="{BD0EA134-B9DB-43E5-A449-8968941CB3F5}" srcOrd="16" destOrd="0" presId="urn:microsoft.com/office/officeart/2005/8/layout/list1"/>
    <dgm:cxn modelId="{8DCAB77A-C3E4-4660-90FF-90ED4D4D9D8C}" type="presParOf" srcId="{BD0EA134-B9DB-43E5-A449-8968941CB3F5}" destId="{55ED3036-A2DC-4539-BDC6-1D581409F991}" srcOrd="0" destOrd="0" presId="urn:microsoft.com/office/officeart/2005/8/layout/list1"/>
    <dgm:cxn modelId="{EFF05F4C-90D6-462B-9584-6B17F1ACC296}" type="presParOf" srcId="{BD0EA134-B9DB-43E5-A449-8968941CB3F5}" destId="{14342EA2-CBA5-443E-9521-3B1DFC93F759}" srcOrd="1" destOrd="0" presId="urn:microsoft.com/office/officeart/2005/8/layout/list1"/>
    <dgm:cxn modelId="{D4D653CB-C404-4A7A-BF76-25A1FC02E1EE}" type="presParOf" srcId="{76AFC73C-40A8-48B8-B2AF-B25B76A153B4}" destId="{1B7C2380-21D8-423C-8F3C-2A130DA4E710}" srcOrd="17" destOrd="0" presId="urn:microsoft.com/office/officeart/2005/8/layout/list1"/>
    <dgm:cxn modelId="{80F0F937-A815-4104-9005-D3636F120BA9}" type="presParOf" srcId="{76AFC73C-40A8-48B8-B2AF-B25B76A153B4}" destId="{41477110-0C93-46D2-8A6A-4EF7990EE6C8}" srcOrd="18" destOrd="0" presId="urn:microsoft.com/office/officeart/2005/8/layout/list1"/>
    <dgm:cxn modelId="{2CB47985-9187-473B-A172-F8465AAF11F1}" type="presParOf" srcId="{76AFC73C-40A8-48B8-B2AF-B25B76A153B4}" destId="{07EF2697-9469-49F1-BFD9-8960A94DDEF0}" srcOrd="19" destOrd="0" presId="urn:microsoft.com/office/officeart/2005/8/layout/list1"/>
    <dgm:cxn modelId="{CAC12DBD-0DB5-457D-9D36-107E95274620}" type="presParOf" srcId="{76AFC73C-40A8-48B8-B2AF-B25B76A153B4}" destId="{D6642DF5-C433-44AD-BBBD-1F07D11DC2A7}" srcOrd="20" destOrd="0" presId="urn:microsoft.com/office/officeart/2005/8/layout/list1"/>
    <dgm:cxn modelId="{B7DF9738-3D00-482B-ABBD-A305203E638C}" type="presParOf" srcId="{D6642DF5-C433-44AD-BBBD-1F07D11DC2A7}" destId="{D50AFEFE-9B40-42D0-AA63-F4285F0FF163}" srcOrd="0" destOrd="0" presId="urn:microsoft.com/office/officeart/2005/8/layout/list1"/>
    <dgm:cxn modelId="{14538B9B-6937-4858-98DE-BB80D6B61140}" type="presParOf" srcId="{D6642DF5-C433-44AD-BBBD-1F07D11DC2A7}" destId="{E6181563-72ED-408C-B285-6874FC5CE9F5}" srcOrd="1" destOrd="0" presId="urn:microsoft.com/office/officeart/2005/8/layout/list1"/>
    <dgm:cxn modelId="{ED8C32EB-6CAD-4BC3-994E-691EF31CD00A}" type="presParOf" srcId="{76AFC73C-40A8-48B8-B2AF-B25B76A153B4}" destId="{717FC58D-FFAF-4F6A-95CF-768B5CFB4C54}" srcOrd="21" destOrd="0" presId="urn:microsoft.com/office/officeart/2005/8/layout/list1"/>
    <dgm:cxn modelId="{14950587-4834-4B68-B0B2-06C48983B4DA}" type="presParOf" srcId="{76AFC73C-40A8-48B8-B2AF-B25B76A153B4}" destId="{1F8913DA-72AD-4001-BD15-2ADBA46DD0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505180-7553-4C7F-93C6-1EF93158AA74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ECB54B-D1B1-4018-A056-0FFDE62907B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瀑布模型</a:t>
          </a:r>
          <a:r>
            <a:rPr lang="en-US" altLang="zh-CN" b="1" dirty="0" err="1" smtClean="0">
              <a:solidFill>
                <a:schemeClr val="tx2"/>
              </a:solidFill>
            </a:rPr>
            <a:t>WaterFall</a:t>
          </a:r>
          <a:endParaRPr lang="zh-CN" altLang="en-US" b="1" dirty="0">
            <a:solidFill>
              <a:schemeClr val="tx2"/>
            </a:solidFill>
          </a:endParaRPr>
        </a:p>
      </dgm:t>
    </dgm:pt>
    <dgm:pt modelId="{8AC75A67-D7FA-475C-BB3B-116399E066D1}" type="parTrans" cxnId="{89B3C5D4-2E96-4130-9FDD-09BF94C29AD5}">
      <dgm:prSet/>
      <dgm:spPr/>
      <dgm:t>
        <a:bodyPr/>
        <a:lstStyle/>
        <a:p>
          <a:endParaRPr lang="zh-CN" altLang="en-US"/>
        </a:p>
      </dgm:t>
    </dgm:pt>
    <dgm:pt modelId="{67CB3B3D-A0DE-45AA-8985-B45741D88791}" type="sibTrans" cxnId="{89B3C5D4-2E96-4130-9FDD-09BF94C29AD5}">
      <dgm:prSet/>
      <dgm:spPr/>
      <dgm:t>
        <a:bodyPr/>
        <a:lstStyle/>
        <a:p>
          <a:endParaRPr lang="zh-CN" altLang="en-US"/>
        </a:p>
      </dgm:t>
    </dgm:pt>
    <dgm:pt modelId="{AA123615-B4A2-4DFD-B0E4-B4716869A6CB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2"/>
              </a:solidFill>
            </a:rPr>
            <a:t>V</a:t>
          </a:r>
          <a:r>
            <a:rPr lang="zh-CN" altLang="en-US" b="1" dirty="0" smtClean="0">
              <a:solidFill>
                <a:schemeClr val="tx2"/>
              </a:solidFill>
            </a:rPr>
            <a:t>模型</a:t>
          </a:r>
          <a:r>
            <a:rPr lang="en-US" altLang="zh-CN" b="1" dirty="0" smtClean="0">
              <a:solidFill>
                <a:schemeClr val="tx2"/>
              </a:solidFill>
            </a:rPr>
            <a:t>V-Shape</a:t>
          </a:r>
          <a:endParaRPr lang="zh-CN" altLang="en-US" b="1" dirty="0">
            <a:solidFill>
              <a:schemeClr val="tx2"/>
            </a:solidFill>
          </a:endParaRPr>
        </a:p>
      </dgm:t>
    </dgm:pt>
    <dgm:pt modelId="{9D4FEC56-E307-40BB-8CA1-054741F5CA95}" type="parTrans" cxnId="{DFF61F3D-71A9-4C5A-8212-2FC0523FCA87}">
      <dgm:prSet/>
      <dgm:spPr/>
      <dgm:t>
        <a:bodyPr/>
        <a:lstStyle/>
        <a:p>
          <a:endParaRPr lang="zh-CN" altLang="en-US"/>
        </a:p>
      </dgm:t>
    </dgm:pt>
    <dgm:pt modelId="{A6AD807A-14F6-4637-B865-E8F7AC485119}" type="sibTrans" cxnId="{DFF61F3D-71A9-4C5A-8212-2FC0523FCA87}">
      <dgm:prSet/>
      <dgm:spPr/>
      <dgm:t>
        <a:bodyPr/>
        <a:lstStyle/>
        <a:p>
          <a:endParaRPr lang="zh-CN" altLang="en-US"/>
        </a:p>
      </dgm:t>
    </dgm:pt>
    <dgm:pt modelId="{3DA1B67E-81D4-45C5-8153-C6406C2E98EC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原型</a:t>
          </a:r>
          <a:r>
            <a:rPr lang="zh-CN" altLang="zh-CN" b="1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rPr>
            <a:t>Prototyping</a:t>
          </a:r>
          <a:endParaRPr lang="zh-CN" altLang="en-US" b="1" dirty="0">
            <a:solidFill>
              <a:schemeClr val="tx2"/>
            </a:solidFill>
          </a:endParaRPr>
        </a:p>
      </dgm:t>
    </dgm:pt>
    <dgm:pt modelId="{E40FE00C-22A0-448A-A601-D784EDEA0AA1}" type="parTrans" cxnId="{E6BC2B7D-5D26-4F0D-B43A-7A2412D71EBB}">
      <dgm:prSet/>
      <dgm:spPr/>
      <dgm:t>
        <a:bodyPr/>
        <a:lstStyle/>
        <a:p>
          <a:endParaRPr lang="zh-CN" altLang="en-US"/>
        </a:p>
      </dgm:t>
    </dgm:pt>
    <dgm:pt modelId="{CD904EE8-FC66-441E-B7B1-D1D9F22536FB}" type="sibTrans" cxnId="{E6BC2B7D-5D26-4F0D-B43A-7A2412D71EBB}">
      <dgm:prSet/>
      <dgm:spPr/>
      <dgm:t>
        <a:bodyPr/>
        <a:lstStyle/>
        <a:p>
          <a:endParaRPr lang="zh-CN" altLang="en-US"/>
        </a:p>
      </dgm:t>
    </dgm:pt>
    <dgm:pt modelId="{27DD8EA9-3DDF-4012-A429-C0A119C6E320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增量模型</a:t>
          </a:r>
          <a:r>
            <a:rPr lang="zh-CN" altLang="zh-CN" b="1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rPr>
            <a:t>Incremental</a:t>
          </a:r>
          <a:endParaRPr lang="zh-CN" altLang="en-US" b="1" dirty="0">
            <a:solidFill>
              <a:schemeClr val="tx2"/>
            </a:solidFill>
          </a:endParaRPr>
        </a:p>
      </dgm:t>
    </dgm:pt>
    <dgm:pt modelId="{09BD345B-FB55-4CCD-9076-125B41BB98E9}" type="parTrans" cxnId="{E271A192-B8FC-492C-8E4A-A00537DC5390}">
      <dgm:prSet/>
      <dgm:spPr/>
      <dgm:t>
        <a:bodyPr/>
        <a:lstStyle/>
        <a:p>
          <a:endParaRPr lang="zh-CN" altLang="en-US"/>
        </a:p>
      </dgm:t>
    </dgm:pt>
    <dgm:pt modelId="{677FA548-981B-4A9F-841D-090531109456}" type="sibTrans" cxnId="{E271A192-B8FC-492C-8E4A-A00537DC5390}">
      <dgm:prSet/>
      <dgm:spPr/>
      <dgm:t>
        <a:bodyPr/>
        <a:lstStyle/>
        <a:p>
          <a:endParaRPr lang="zh-CN" altLang="en-US"/>
        </a:p>
      </dgm:t>
    </dgm:pt>
    <dgm:pt modelId="{0DA874FF-9B29-45CA-A846-205D14FC88D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螺旋模型</a:t>
          </a:r>
          <a:r>
            <a:rPr lang="zh-CN" altLang="zh-CN" b="1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rPr>
            <a:t>Spiral</a:t>
          </a:r>
          <a:endParaRPr lang="zh-CN" altLang="en-US" b="1" dirty="0">
            <a:solidFill>
              <a:schemeClr val="tx2"/>
            </a:solidFill>
          </a:endParaRPr>
        </a:p>
      </dgm:t>
    </dgm:pt>
    <dgm:pt modelId="{F3925B47-2790-4C6F-A05E-76DB511CC084}" type="parTrans" cxnId="{B36757FE-0C64-43F1-B948-9F6309D4964B}">
      <dgm:prSet/>
      <dgm:spPr/>
      <dgm:t>
        <a:bodyPr/>
        <a:lstStyle/>
        <a:p>
          <a:endParaRPr lang="zh-CN" altLang="en-US"/>
        </a:p>
      </dgm:t>
    </dgm:pt>
    <dgm:pt modelId="{201A22DF-5E56-4DEB-9D96-2E9230C719E7}" type="sibTrans" cxnId="{B36757FE-0C64-43F1-B948-9F6309D4964B}">
      <dgm:prSet/>
      <dgm:spPr/>
      <dgm:t>
        <a:bodyPr/>
        <a:lstStyle/>
        <a:p>
          <a:endParaRPr lang="zh-CN" altLang="en-US"/>
        </a:p>
      </dgm:t>
    </dgm:pt>
    <dgm:pt modelId="{4F96FCB6-2721-4D83-B045-D467E33B7B53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。。。。。。</a:t>
          </a:r>
          <a:endParaRPr lang="zh-CN" altLang="en-US" b="1" dirty="0">
            <a:solidFill>
              <a:schemeClr val="tx2"/>
            </a:solidFill>
          </a:endParaRPr>
        </a:p>
      </dgm:t>
    </dgm:pt>
    <dgm:pt modelId="{B1CBA2AF-168D-471A-9228-8AE16ADC5B32}" type="parTrans" cxnId="{6297FEAE-A4B0-43FF-A086-F0A30EF1B0BB}">
      <dgm:prSet/>
      <dgm:spPr/>
      <dgm:t>
        <a:bodyPr/>
        <a:lstStyle/>
        <a:p>
          <a:endParaRPr lang="zh-CN" altLang="en-US"/>
        </a:p>
      </dgm:t>
    </dgm:pt>
    <dgm:pt modelId="{407D16D1-2BFA-4FA0-AD7A-C151D6CFA5CB}" type="sibTrans" cxnId="{6297FEAE-A4B0-43FF-A086-F0A30EF1B0BB}">
      <dgm:prSet/>
      <dgm:spPr/>
      <dgm:t>
        <a:bodyPr/>
        <a:lstStyle/>
        <a:p>
          <a:endParaRPr lang="zh-CN" altLang="en-US"/>
        </a:p>
      </dgm:t>
    </dgm:pt>
    <dgm:pt modelId="{962CF04E-375E-4DE3-8AAA-9F5F9F0C54E5}" type="pres">
      <dgm:prSet presAssocID="{40505180-7553-4C7F-93C6-1EF93158AA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8F8C5F-A5AB-48E9-BA56-86ADDB7395F2}" type="pres">
      <dgm:prSet presAssocID="{B1ECB54B-D1B1-4018-A056-0FFDE62907B1}" presName="parentLin" presStyleCnt="0"/>
      <dgm:spPr/>
    </dgm:pt>
    <dgm:pt modelId="{A859C8AF-7042-4250-A6AC-053B5E9B2C4F}" type="pres">
      <dgm:prSet presAssocID="{B1ECB54B-D1B1-4018-A056-0FFDE62907B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945069E-6F9F-4267-A2D2-FFC392649DF7}" type="pres">
      <dgm:prSet presAssocID="{B1ECB54B-D1B1-4018-A056-0FFDE62907B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EDEDD-787D-4B39-95B5-B1AA7A624FD0}" type="pres">
      <dgm:prSet presAssocID="{B1ECB54B-D1B1-4018-A056-0FFDE62907B1}" presName="negativeSpace" presStyleCnt="0"/>
      <dgm:spPr/>
    </dgm:pt>
    <dgm:pt modelId="{BFC5CC25-E16C-44F1-9721-03D5D71DE23D}" type="pres">
      <dgm:prSet presAssocID="{B1ECB54B-D1B1-4018-A056-0FFDE62907B1}" presName="childText" presStyleLbl="conFgAcc1" presStyleIdx="0" presStyleCnt="6">
        <dgm:presLayoutVars>
          <dgm:bulletEnabled val="1"/>
        </dgm:presLayoutVars>
      </dgm:prSet>
      <dgm:spPr/>
    </dgm:pt>
    <dgm:pt modelId="{9006B73B-74D8-4FE8-AC6A-78FA4DE1F151}" type="pres">
      <dgm:prSet presAssocID="{67CB3B3D-A0DE-45AA-8985-B45741D88791}" presName="spaceBetweenRectangles" presStyleCnt="0"/>
      <dgm:spPr/>
    </dgm:pt>
    <dgm:pt modelId="{AD4FABF0-2157-47EE-A567-E9B53AB85575}" type="pres">
      <dgm:prSet presAssocID="{AA123615-B4A2-4DFD-B0E4-B4716869A6CB}" presName="parentLin" presStyleCnt="0"/>
      <dgm:spPr/>
    </dgm:pt>
    <dgm:pt modelId="{6750F720-5E7E-41C7-98F8-C127FD6A9073}" type="pres">
      <dgm:prSet presAssocID="{AA123615-B4A2-4DFD-B0E4-B4716869A6C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348B4EB-A608-47B7-BB39-DA6538684BE8}" type="pres">
      <dgm:prSet presAssocID="{AA123615-B4A2-4DFD-B0E4-B4716869A6C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AF920-9040-4806-BD3B-B15C09E8B8C2}" type="pres">
      <dgm:prSet presAssocID="{AA123615-B4A2-4DFD-B0E4-B4716869A6CB}" presName="negativeSpace" presStyleCnt="0"/>
      <dgm:spPr/>
    </dgm:pt>
    <dgm:pt modelId="{F681C9A0-73E2-4C27-BFD4-BA8B964A2384}" type="pres">
      <dgm:prSet presAssocID="{AA123615-B4A2-4DFD-B0E4-B4716869A6CB}" presName="childText" presStyleLbl="conFgAcc1" presStyleIdx="1" presStyleCnt="6">
        <dgm:presLayoutVars>
          <dgm:bulletEnabled val="1"/>
        </dgm:presLayoutVars>
      </dgm:prSet>
      <dgm:spPr/>
    </dgm:pt>
    <dgm:pt modelId="{DE14C13C-1A8F-4A7C-9E99-D270E7A8D55B}" type="pres">
      <dgm:prSet presAssocID="{A6AD807A-14F6-4637-B865-E8F7AC485119}" presName="spaceBetweenRectangles" presStyleCnt="0"/>
      <dgm:spPr/>
    </dgm:pt>
    <dgm:pt modelId="{D305D9D7-1B04-4757-8938-AC418E07FB3B}" type="pres">
      <dgm:prSet presAssocID="{3DA1B67E-81D4-45C5-8153-C6406C2E98EC}" presName="parentLin" presStyleCnt="0"/>
      <dgm:spPr/>
    </dgm:pt>
    <dgm:pt modelId="{9AE2BC3D-C371-454E-A8C9-BDEF4A9CD556}" type="pres">
      <dgm:prSet presAssocID="{3DA1B67E-81D4-45C5-8153-C6406C2E98EC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E4F9F6BD-2E5A-4019-A7F2-7CF609B05A88}" type="pres">
      <dgm:prSet presAssocID="{3DA1B67E-81D4-45C5-8153-C6406C2E98E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E55400-67BF-4AC4-9784-EE96A8079EDE}" type="pres">
      <dgm:prSet presAssocID="{3DA1B67E-81D4-45C5-8153-C6406C2E98EC}" presName="negativeSpace" presStyleCnt="0"/>
      <dgm:spPr/>
    </dgm:pt>
    <dgm:pt modelId="{6D6FEA1F-1228-45D5-A5DF-2A69510BC15A}" type="pres">
      <dgm:prSet presAssocID="{3DA1B67E-81D4-45C5-8153-C6406C2E98EC}" presName="childText" presStyleLbl="conFgAcc1" presStyleIdx="2" presStyleCnt="6">
        <dgm:presLayoutVars>
          <dgm:bulletEnabled val="1"/>
        </dgm:presLayoutVars>
      </dgm:prSet>
      <dgm:spPr/>
    </dgm:pt>
    <dgm:pt modelId="{A66AA95D-17A6-4659-893A-A779938C363F}" type="pres">
      <dgm:prSet presAssocID="{CD904EE8-FC66-441E-B7B1-D1D9F22536FB}" presName="spaceBetweenRectangles" presStyleCnt="0"/>
      <dgm:spPr/>
    </dgm:pt>
    <dgm:pt modelId="{38CD598C-020D-445D-B9B1-A373DFB50073}" type="pres">
      <dgm:prSet presAssocID="{27DD8EA9-3DDF-4012-A429-C0A119C6E320}" presName="parentLin" presStyleCnt="0"/>
      <dgm:spPr/>
    </dgm:pt>
    <dgm:pt modelId="{34C41C84-D45C-4D98-AC4B-B2A9BC649D1A}" type="pres">
      <dgm:prSet presAssocID="{27DD8EA9-3DDF-4012-A429-C0A119C6E320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0B299695-36BD-40C0-8CED-7CCD8F756FB3}" type="pres">
      <dgm:prSet presAssocID="{27DD8EA9-3DDF-4012-A429-C0A119C6E32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0ACBD-E884-4CDA-AAE3-72D35B142ED6}" type="pres">
      <dgm:prSet presAssocID="{27DD8EA9-3DDF-4012-A429-C0A119C6E320}" presName="negativeSpace" presStyleCnt="0"/>
      <dgm:spPr/>
    </dgm:pt>
    <dgm:pt modelId="{0D021587-F8EA-4250-928F-A360A9A101E9}" type="pres">
      <dgm:prSet presAssocID="{27DD8EA9-3DDF-4012-A429-C0A119C6E320}" presName="childText" presStyleLbl="conFgAcc1" presStyleIdx="3" presStyleCnt="6">
        <dgm:presLayoutVars>
          <dgm:bulletEnabled val="1"/>
        </dgm:presLayoutVars>
      </dgm:prSet>
      <dgm:spPr/>
    </dgm:pt>
    <dgm:pt modelId="{49E9E443-EC7A-45E9-BBCF-45CFB1D54AE3}" type="pres">
      <dgm:prSet presAssocID="{677FA548-981B-4A9F-841D-090531109456}" presName="spaceBetweenRectangles" presStyleCnt="0"/>
      <dgm:spPr/>
    </dgm:pt>
    <dgm:pt modelId="{03E6A33B-0DAC-401B-952C-937B46C08526}" type="pres">
      <dgm:prSet presAssocID="{0DA874FF-9B29-45CA-A846-205D14FC88D1}" presName="parentLin" presStyleCnt="0"/>
      <dgm:spPr/>
    </dgm:pt>
    <dgm:pt modelId="{DAC3C47F-81B6-46B9-A4E7-6623CAC5F3E3}" type="pres">
      <dgm:prSet presAssocID="{0DA874FF-9B29-45CA-A846-205D14FC88D1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3BF3B7C9-8FB9-4B17-86D4-C4DEF362DD81}" type="pres">
      <dgm:prSet presAssocID="{0DA874FF-9B29-45CA-A846-205D14FC88D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9F9AE5-F615-41BA-A5EC-F0512CE2D30F}" type="pres">
      <dgm:prSet presAssocID="{0DA874FF-9B29-45CA-A846-205D14FC88D1}" presName="negativeSpace" presStyleCnt="0"/>
      <dgm:spPr/>
    </dgm:pt>
    <dgm:pt modelId="{584C0C35-334C-4AA9-A773-358145008405}" type="pres">
      <dgm:prSet presAssocID="{0DA874FF-9B29-45CA-A846-205D14FC88D1}" presName="childText" presStyleLbl="conFgAcc1" presStyleIdx="4" presStyleCnt="6">
        <dgm:presLayoutVars>
          <dgm:bulletEnabled val="1"/>
        </dgm:presLayoutVars>
      </dgm:prSet>
      <dgm:spPr/>
    </dgm:pt>
    <dgm:pt modelId="{736E5AC8-11BD-4969-B9FC-BF0EBA3AA48B}" type="pres">
      <dgm:prSet presAssocID="{201A22DF-5E56-4DEB-9D96-2E9230C719E7}" presName="spaceBetweenRectangles" presStyleCnt="0"/>
      <dgm:spPr/>
    </dgm:pt>
    <dgm:pt modelId="{E6789320-FEBC-46D3-82AB-1090F97B39E7}" type="pres">
      <dgm:prSet presAssocID="{4F96FCB6-2721-4D83-B045-D467E33B7B53}" presName="parentLin" presStyleCnt="0"/>
      <dgm:spPr/>
    </dgm:pt>
    <dgm:pt modelId="{C28B77C5-83BD-4A43-AE38-AB6433EF023C}" type="pres">
      <dgm:prSet presAssocID="{4F96FCB6-2721-4D83-B045-D467E33B7B53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03747C74-6DF8-4019-BA25-04089E6581D2}" type="pres">
      <dgm:prSet presAssocID="{4F96FCB6-2721-4D83-B045-D467E33B7B5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C43DEC-EB6D-4C94-A2FE-ACCFEE0C0986}" type="pres">
      <dgm:prSet presAssocID="{4F96FCB6-2721-4D83-B045-D467E33B7B53}" presName="negativeSpace" presStyleCnt="0"/>
      <dgm:spPr/>
    </dgm:pt>
    <dgm:pt modelId="{C297A2C4-00FD-48DD-81B0-5FB252FB212E}" type="pres">
      <dgm:prSet presAssocID="{4F96FCB6-2721-4D83-B045-D467E33B7B5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DA5A8C0-F1BD-452F-B9C8-2E59183C045D}" type="presOf" srcId="{3DA1B67E-81D4-45C5-8153-C6406C2E98EC}" destId="{9AE2BC3D-C371-454E-A8C9-BDEF4A9CD556}" srcOrd="0" destOrd="0" presId="urn:microsoft.com/office/officeart/2005/8/layout/list1"/>
    <dgm:cxn modelId="{30A720B0-0CDA-4354-A8AD-6942AC431E3D}" type="presOf" srcId="{B1ECB54B-D1B1-4018-A056-0FFDE62907B1}" destId="{A859C8AF-7042-4250-A6AC-053B5E9B2C4F}" srcOrd="0" destOrd="0" presId="urn:microsoft.com/office/officeart/2005/8/layout/list1"/>
    <dgm:cxn modelId="{DFF61F3D-71A9-4C5A-8212-2FC0523FCA87}" srcId="{40505180-7553-4C7F-93C6-1EF93158AA74}" destId="{AA123615-B4A2-4DFD-B0E4-B4716869A6CB}" srcOrd="1" destOrd="0" parTransId="{9D4FEC56-E307-40BB-8CA1-054741F5CA95}" sibTransId="{A6AD807A-14F6-4637-B865-E8F7AC485119}"/>
    <dgm:cxn modelId="{23515A36-3EBF-47EF-80B9-82DEF33A197A}" type="presOf" srcId="{3DA1B67E-81D4-45C5-8153-C6406C2E98EC}" destId="{E4F9F6BD-2E5A-4019-A7F2-7CF609B05A88}" srcOrd="1" destOrd="0" presId="urn:microsoft.com/office/officeart/2005/8/layout/list1"/>
    <dgm:cxn modelId="{D1834E37-9932-40C7-A584-25DF544140F0}" type="presOf" srcId="{40505180-7553-4C7F-93C6-1EF93158AA74}" destId="{962CF04E-375E-4DE3-8AAA-9F5F9F0C54E5}" srcOrd="0" destOrd="0" presId="urn:microsoft.com/office/officeart/2005/8/layout/list1"/>
    <dgm:cxn modelId="{FA78D787-D473-40CA-80C7-A69AE1DD9F23}" type="presOf" srcId="{4F96FCB6-2721-4D83-B045-D467E33B7B53}" destId="{C28B77C5-83BD-4A43-AE38-AB6433EF023C}" srcOrd="0" destOrd="0" presId="urn:microsoft.com/office/officeart/2005/8/layout/list1"/>
    <dgm:cxn modelId="{DBAC9CCC-4B84-4508-B391-8F1C51174FAA}" type="presOf" srcId="{AA123615-B4A2-4DFD-B0E4-B4716869A6CB}" destId="{F348B4EB-A608-47B7-BB39-DA6538684BE8}" srcOrd="1" destOrd="0" presId="urn:microsoft.com/office/officeart/2005/8/layout/list1"/>
    <dgm:cxn modelId="{F6BAEE72-3DAE-4F4D-AB7D-A895A52E108A}" type="presOf" srcId="{0DA874FF-9B29-45CA-A846-205D14FC88D1}" destId="{3BF3B7C9-8FB9-4B17-86D4-C4DEF362DD81}" srcOrd="1" destOrd="0" presId="urn:microsoft.com/office/officeart/2005/8/layout/list1"/>
    <dgm:cxn modelId="{89C38D06-DB74-4D0F-B3C3-CFC20BC7D61F}" type="presOf" srcId="{0DA874FF-9B29-45CA-A846-205D14FC88D1}" destId="{DAC3C47F-81B6-46B9-A4E7-6623CAC5F3E3}" srcOrd="0" destOrd="0" presId="urn:microsoft.com/office/officeart/2005/8/layout/list1"/>
    <dgm:cxn modelId="{E6BC2B7D-5D26-4F0D-B43A-7A2412D71EBB}" srcId="{40505180-7553-4C7F-93C6-1EF93158AA74}" destId="{3DA1B67E-81D4-45C5-8153-C6406C2E98EC}" srcOrd="2" destOrd="0" parTransId="{E40FE00C-22A0-448A-A601-D784EDEA0AA1}" sibTransId="{CD904EE8-FC66-441E-B7B1-D1D9F22536FB}"/>
    <dgm:cxn modelId="{161E2E6E-1184-40B0-BFF8-243EABEA8414}" type="presOf" srcId="{AA123615-B4A2-4DFD-B0E4-B4716869A6CB}" destId="{6750F720-5E7E-41C7-98F8-C127FD6A9073}" srcOrd="0" destOrd="0" presId="urn:microsoft.com/office/officeart/2005/8/layout/list1"/>
    <dgm:cxn modelId="{512A4425-5E5E-489E-9593-73E01E11F843}" type="presOf" srcId="{B1ECB54B-D1B1-4018-A056-0FFDE62907B1}" destId="{F945069E-6F9F-4267-A2D2-FFC392649DF7}" srcOrd="1" destOrd="0" presId="urn:microsoft.com/office/officeart/2005/8/layout/list1"/>
    <dgm:cxn modelId="{4B20CDCF-EA75-4321-930A-5283EBA2242D}" type="presOf" srcId="{27DD8EA9-3DDF-4012-A429-C0A119C6E320}" destId="{34C41C84-D45C-4D98-AC4B-B2A9BC649D1A}" srcOrd="0" destOrd="0" presId="urn:microsoft.com/office/officeart/2005/8/layout/list1"/>
    <dgm:cxn modelId="{6297FEAE-A4B0-43FF-A086-F0A30EF1B0BB}" srcId="{40505180-7553-4C7F-93C6-1EF93158AA74}" destId="{4F96FCB6-2721-4D83-B045-D467E33B7B53}" srcOrd="5" destOrd="0" parTransId="{B1CBA2AF-168D-471A-9228-8AE16ADC5B32}" sibTransId="{407D16D1-2BFA-4FA0-AD7A-C151D6CFA5CB}"/>
    <dgm:cxn modelId="{ABD047E6-659D-475B-A94C-AA1E40B9DE9B}" type="presOf" srcId="{27DD8EA9-3DDF-4012-A429-C0A119C6E320}" destId="{0B299695-36BD-40C0-8CED-7CCD8F756FB3}" srcOrd="1" destOrd="0" presId="urn:microsoft.com/office/officeart/2005/8/layout/list1"/>
    <dgm:cxn modelId="{DC6B1843-00A2-4CE2-9574-4509CABA7DD3}" type="presOf" srcId="{4F96FCB6-2721-4D83-B045-D467E33B7B53}" destId="{03747C74-6DF8-4019-BA25-04089E6581D2}" srcOrd="1" destOrd="0" presId="urn:microsoft.com/office/officeart/2005/8/layout/list1"/>
    <dgm:cxn modelId="{89B3C5D4-2E96-4130-9FDD-09BF94C29AD5}" srcId="{40505180-7553-4C7F-93C6-1EF93158AA74}" destId="{B1ECB54B-D1B1-4018-A056-0FFDE62907B1}" srcOrd="0" destOrd="0" parTransId="{8AC75A67-D7FA-475C-BB3B-116399E066D1}" sibTransId="{67CB3B3D-A0DE-45AA-8985-B45741D88791}"/>
    <dgm:cxn modelId="{B36757FE-0C64-43F1-B948-9F6309D4964B}" srcId="{40505180-7553-4C7F-93C6-1EF93158AA74}" destId="{0DA874FF-9B29-45CA-A846-205D14FC88D1}" srcOrd="4" destOrd="0" parTransId="{F3925B47-2790-4C6F-A05E-76DB511CC084}" sibTransId="{201A22DF-5E56-4DEB-9D96-2E9230C719E7}"/>
    <dgm:cxn modelId="{E271A192-B8FC-492C-8E4A-A00537DC5390}" srcId="{40505180-7553-4C7F-93C6-1EF93158AA74}" destId="{27DD8EA9-3DDF-4012-A429-C0A119C6E320}" srcOrd="3" destOrd="0" parTransId="{09BD345B-FB55-4CCD-9076-125B41BB98E9}" sibTransId="{677FA548-981B-4A9F-841D-090531109456}"/>
    <dgm:cxn modelId="{2D7550D1-9ED3-481C-AA6B-C6DA88FFBA70}" type="presParOf" srcId="{962CF04E-375E-4DE3-8AAA-9F5F9F0C54E5}" destId="{078F8C5F-A5AB-48E9-BA56-86ADDB7395F2}" srcOrd="0" destOrd="0" presId="urn:microsoft.com/office/officeart/2005/8/layout/list1"/>
    <dgm:cxn modelId="{BDD43CEA-9C4F-445E-9717-C375E2FAC473}" type="presParOf" srcId="{078F8C5F-A5AB-48E9-BA56-86ADDB7395F2}" destId="{A859C8AF-7042-4250-A6AC-053B5E9B2C4F}" srcOrd="0" destOrd="0" presId="urn:microsoft.com/office/officeart/2005/8/layout/list1"/>
    <dgm:cxn modelId="{65462E0B-CDD0-43FE-939C-6B1E10A9B7B5}" type="presParOf" srcId="{078F8C5F-A5AB-48E9-BA56-86ADDB7395F2}" destId="{F945069E-6F9F-4267-A2D2-FFC392649DF7}" srcOrd="1" destOrd="0" presId="urn:microsoft.com/office/officeart/2005/8/layout/list1"/>
    <dgm:cxn modelId="{6A630626-5C5A-45F2-8A64-1C1F89A673A0}" type="presParOf" srcId="{962CF04E-375E-4DE3-8AAA-9F5F9F0C54E5}" destId="{CA3EDEDD-787D-4B39-95B5-B1AA7A624FD0}" srcOrd="1" destOrd="0" presId="urn:microsoft.com/office/officeart/2005/8/layout/list1"/>
    <dgm:cxn modelId="{05DF2A6E-623C-4FB7-8148-865886B48886}" type="presParOf" srcId="{962CF04E-375E-4DE3-8AAA-9F5F9F0C54E5}" destId="{BFC5CC25-E16C-44F1-9721-03D5D71DE23D}" srcOrd="2" destOrd="0" presId="urn:microsoft.com/office/officeart/2005/8/layout/list1"/>
    <dgm:cxn modelId="{12983C53-D5AF-412A-A5C7-C413E7774F03}" type="presParOf" srcId="{962CF04E-375E-4DE3-8AAA-9F5F9F0C54E5}" destId="{9006B73B-74D8-4FE8-AC6A-78FA4DE1F151}" srcOrd="3" destOrd="0" presId="urn:microsoft.com/office/officeart/2005/8/layout/list1"/>
    <dgm:cxn modelId="{B2C8DFAC-AFFE-4789-BC80-7C6B8C0E0EB0}" type="presParOf" srcId="{962CF04E-375E-4DE3-8AAA-9F5F9F0C54E5}" destId="{AD4FABF0-2157-47EE-A567-E9B53AB85575}" srcOrd="4" destOrd="0" presId="urn:microsoft.com/office/officeart/2005/8/layout/list1"/>
    <dgm:cxn modelId="{A7EC8A4A-F7C1-41AB-8BF2-604EB9326E7A}" type="presParOf" srcId="{AD4FABF0-2157-47EE-A567-E9B53AB85575}" destId="{6750F720-5E7E-41C7-98F8-C127FD6A9073}" srcOrd="0" destOrd="0" presId="urn:microsoft.com/office/officeart/2005/8/layout/list1"/>
    <dgm:cxn modelId="{44D65A88-432F-4EB1-80AC-518E29BFC34D}" type="presParOf" srcId="{AD4FABF0-2157-47EE-A567-E9B53AB85575}" destId="{F348B4EB-A608-47B7-BB39-DA6538684BE8}" srcOrd="1" destOrd="0" presId="urn:microsoft.com/office/officeart/2005/8/layout/list1"/>
    <dgm:cxn modelId="{C7BBF116-E6DB-42FB-996E-95BDD591B631}" type="presParOf" srcId="{962CF04E-375E-4DE3-8AAA-9F5F9F0C54E5}" destId="{BFDAF920-9040-4806-BD3B-B15C09E8B8C2}" srcOrd="5" destOrd="0" presId="urn:microsoft.com/office/officeart/2005/8/layout/list1"/>
    <dgm:cxn modelId="{77D51955-A8D6-4427-BC3B-DBBBBEBC62A7}" type="presParOf" srcId="{962CF04E-375E-4DE3-8AAA-9F5F9F0C54E5}" destId="{F681C9A0-73E2-4C27-BFD4-BA8B964A2384}" srcOrd="6" destOrd="0" presId="urn:microsoft.com/office/officeart/2005/8/layout/list1"/>
    <dgm:cxn modelId="{A7558898-163C-49DC-874A-E7125BC86D60}" type="presParOf" srcId="{962CF04E-375E-4DE3-8AAA-9F5F9F0C54E5}" destId="{DE14C13C-1A8F-4A7C-9E99-D270E7A8D55B}" srcOrd="7" destOrd="0" presId="urn:microsoft.com/office/officeart/2005/8/layout/list1"/>
    <dgm:cxn modelId="{0E9550E0-0268-4F4E-BF02-6BA12D77AD57}" type="presParOf" srcId="{962CF04E-375E-4DE3-8AAA-9F5F9F0C54E5}" destId="{D305D9D7-1B04-4757-8938-AC418E07FB3B}" srcOrd="8" destOrd="0" presId="urn:microsoft.com/office/officeart/2005/8/layout/list1"/>
    <dgm:cxn modelId="{EB11EBA8-0CF7-4CB2-8F31-B587963D6AB2}" type="presParOf" srcId="{D305D9D7-1B04-4757-8938-AC418E07FB3B}" destId="{9AE2BC3D-C371-454E-A8C9-BDEF4A9CD556}" srcOrd="0" destOrd="0" presId="urn:microsoft.com/office/officeart/2005/8/layout/list1"/>
    <dgm:cxn modelId="{B6BA44F3-364B-4534-8854-7DAAE5BC4B05}" type="presParOf" srcId="{D305D9D7-1B04-4757-8938-AC418E07FB3B}" destId="{E4F9F6BD-2E5A-4019-A7F2-7CF609B05A88}" srcOrd="1" destOrd="0" presId="urn:microsoft.com/office/officeart/2005/8/layout/list1"/>
    <dgm:cxn modelId="{477C132B-A92B-40D2-B0D1-9FA3B792CDD8}" type="presParOf" srcId="{962CF04E-375E-4DE3-8AAA-9F5F9F0C54E5}" destId="{71E55400-67BF-4AC4-9784-EE96A8079EDE}" srcOrd="9" destOrd="0" presId="urn:microsoft.com/office/officeart/2005/8/layout/list1"/>
    <dgm:cxn modelId="{4B785D00-3E77-45F6-8466-A89116635D7C}" type="presParOf" srcId="{962CF04E-375E-4DE3-8AAA-9F5F9F0C54E5}" destId="{6D6FEA1F-1228-45D5-A5DF-2A69510BC15A}" srcOrd="10" destOrd="0" presId="urn:microsoft.com/office/officeart/2005/8/layout/list1"/>
    <dgm:cxn modelId="{CB1A6864-8983-42B7-B279-B37237FD504B}" type="presParOf" srcId="{962CF04E-375E-4DE3-8AAA-9F5F9F0C54E5}" destId="{A66AA95D-17A6-4659-893A-A779938C363F}" srcOrd="11" destOrd="0" presId="urn:microsoft.com/office/officeart/2005/8/layout/list1"/>
    <dgm:cxn modelId="{062E811F-B04E-4827-A11B-306570AC96D3}" type="presParOf" srcId="{962CF04E-375E-4DE3-8AAA-9F5F9F0C54E5}" destId="{38CD598C-020D-445D-B9B1-A373DFB50073}" srcOrd="12" destOrd="0" presId="urn:microsoft.com/office/officeart/2005/8/layout/list1"/>
    <dgm:cxn modelId="{ECF7D541-2E07-42E6-A10E-793D36CDE60D}" type="presParOf" srcId="{38CD598C-020D-445D-B9B1-A373DFB50073}" destId="{34C41C84-D45C-4D98-AC4B-B2A9BC649D1A}" srcOrd="0" destOrd="0" presId="urn:microsoft.com/office/officeart/2005/8/layout/list1"/>
    <dgm:cxn modelId="{252A7005-4C1C-41EE-B5CC-4A916B9C891A}" type="presParOf" srcId="{38CD598C-020D-445D-B9B1-A373DFB50073}" destId="{0B299695-36BD-40C0-8CED-7CCD8F756FB3}" srcOrd="1" destOrd="0" presId="urn:microsoft.com/office/officeart/2005/8/layout/list1"/>
    <dgm:cxn modelId="{530A9930-0353-454F-9A58-11329956A9DD}" type="presParOf" srcId="{962CF04E-375E-4DE3-8AAA-9F5F9F0C54E5}" destId="{BA50ACBD-E884-4CDA-AAE3-72D35B142ED6}" srcOrd="13" destOrd="0" presId="urn:microsoft.com/office/officeart/2005/8/layout/list1"/>
    <dgm:cxn modelId="{B87695E4-2A80-41C9-BBD9-B6A23BF3520D}" type="presParOf" srcId="{962CF04E-375E-4DE3-8AAA-9F5F9F0C54E5}" destId="{0D021587-F8EA-4250-928F-A360A9A101E9}" srcOrd="14" destOrd="0" presId="urn:microsoft.com/office/officeart/2005/8/layout/list1"/>
    <dgm:cxn modelId="{83F7FAC2-BC54-4377-9B4A-BE233DFD1304}" type="presParOf" srcId="{962CF04E-375E-4DE3-8AAA-9F5F9F0C54E5}" destId="{49E9E443-EC7A-45E9-BBCF-45CFB1D54AE3}" srcOrd="15" destOrd="0" presId="urn:microsoft.com/office/officeart/2005/8/layout/list1"/>
    <dgm:cxn modelId="{243402FC-DB1E-4489-8C5F-103E89AAE1AC}" type="presParOf" srcId="{962CF04E-375E-4DE3-8AAA-9F5F9F0C54E5}" destId="{03E6A33B-0DAC-401B-952C-937B46C08526}" srcOrd="16" destOrd="0" presId="urn:microsoft.com/office/officeart/2005/8/layout/list1"/>
    <dgm:cxn modelId="{A5DCE5AB-A2A6-4858-A076-D09AB3BEBEDE}" type="presParOf" srcId="{03E6A33B-0DAC-401B-952C-937B46C08526}" destId="{DAC3C47F-81B6-46B9-A4E7-6623CAC5F3E3}" srcOrd="0" destOrd="0" presId="urn:microsoft.com/office/officeart/2005/8/layout/list1"/>
    <dgm:cxn modelId="{9DFF0E9F-AB05-4ECC-85AE-FF9C7D4108C6}" type="presParOf" srcId="{03E6A33B-0DAC-401B-952C-937B46C08526}" destId="{3BF3B7C9-8FB9-4B17-86D4-C4DEF362DD81}" srcOrd="1" destOrd="0" presId="urn:microsoft.com/office/officeart/2005/8/layout/list1"/>
    <dgm:cxn modelId="{FA044390-97E9-4F56-931D-52065E23B931}" type="presParOf" srcId="{962CF04E-375E-4DE3-8AAA-9F5F9F0C54E5}" destId="{4B9F9AE5-F615-41BA-A5EC-F0512CE2D30F}" srcOrd="17" destOrd="0" presId="urn:microsoft.com/office/officeart/2005/8/layout/list1"/>
    <dgm:cxn modelId="{FE5677E0-AFF2-4515-892E-04C7073DE9C2}" type="presParOf" srcId="{962CF04E-375E-4DE3-8AAA-9F5F9F0C54E5}" destId="{584C0C35-334C-4AA9-A773-358145008405}" srcOrd="18" destOrd="0" presId="urn:microsoft.com/office/officeart/2005/8/layout/list1"/>
    <dgm:cxn modelId="{FD2EC4BA-4536-4922-AA7E-A36DF390DF44}" type="presParOf" srcId="{962CF04E-375E-4DE3-8AAA-9F5F9F0C54E5}" destId="{736E5AC8-11BD-4969-B9FC-BF0EBA3AA48B}" srcOrd="19" destOrd="0" presId="urn:microsoft.com/office/officeart/2005/8/layout/list1"/>
    <dgm:cxn modelId="{0B6D8FB8-0325-4435-BA94-61F684E75680}" type="presParOf" srcId="{962CF04E-375E-4DE3-8AAA-9F5F9F0C54E5}" destId="{E6789320-FEBC-46D3-82AB-1090F97B39E7}" srcOrd="20" destOrd="0" presId="urn:microsoft.com/office/officeart/2005/8/layout/list1"/>
    <dgm:cxn modelId="{972C59C9-7C62-412A-AE58-D65A60A20DCD}" type="presParOf" srcId="{E6789320-FEBC-46D3-82AB-1090F97B39E7}" destId="{C28B77C5-83BD-4A43-AE38-AB6433EF023C}" srcOrd="0" destOrd="0" presId="urn:microsoft.com/office/officeart/2005/8/layout/list1"/>
    <dgm:cxn modelId="{EA85A8E9-7EDF-475A-A455-9358D169E393}" type="presParOf" srcId="{E6789320-FEBC-46D3-82AB-1090F97B39E7}" destId="{03747C74-6DF8-4019-BA25-04089E6581D2}" srcOrd="1" destOrd="0" presId="urn:microsoft.com/office/officeart/2005/8/layout/list1"/>
    <dgm:cxn modelId="{3FEFFC8B-28CB-4863-A37A-25EDAF228326}" type="presParOf" srcId="{962CF04E-375E-4DE3-8AAA-9F5F9F0C54E5}" destId="{B6C43DEC-EB6D-4C94-A2FE-ACCFEE0C0986}" srcOrd="21" destOrd="0" presId="urn:microsoft.com/office/officeart/2005/8/layout/list1"/>
    <dgm:cxn modelId="{92627BB1-B07E-497B-87EB-67ACF8FDA907}" type="presParOf" srcId="{962CF04E-375E-4DE3-8AAA-9F5F9F0C54E5}" destId="{C297A2C4-00FD-48DD-81B0-5FB252FB212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97DBE-5873-4F0C-A2CA-F62301A0C469}">
      <dsp:nvSpPr>
        <dsp:cNvPr id="0" name=""/>
        <dsp:cNvSpPr/>
      </dsp:nvSpPr>
      <dsp:spPr>
        <a:xfrm>
          <a:off x="0" y="306524"/>
          <a:ext cx="75009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2ACAA-69D8-452F-980A-9801CD6B9A65}">
      <dsp:nvSpPr>
        <dsp:cNvPr id="0" name=""/>
        <dsp:cNvSpPr/>
      </dsp:nvSpPr>
      <dsp:spPr>
        <a:xfrm>
          <a:off x="375049" y="11324"/>
          <a:ext cx="52506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64" tIns="0" rIns="1984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2"/>
              </a:solidFill>
            </a:rPr>
            <a:t>一、软件工程概述</a:t>
          </a:r>
          <a:endParaRPr lang="zh-CN" altLang="en-US" sz="2000" b="1" kern="1200" dirty="0">
            <a:solidFill>
              <a:schemeClr val="tx2"/>
            </a:solidFill>
          </a:endParaRPr>
        </a:p>
      </dsp:txBody>
      <dsp:txXfrm>
        <a:off x="403870" y="40145"/>
        <a:ext cx="5193051" cy="532758"/>
      </dsp:txXfrm>
    </dsp:sp>
    <dsp:sp modelId="{DDEC8CC2-D283-4919-80A7-94BB195B713F}">
      <dsp:nvSpPr>
        <dsp:cNvPr id="0" name=""/>
        <dsp:cNvSpPr/>
      </dsp:nvSpPr>
      <dsp:spPr>
        <a:xfrm>
          <a:off x="0" y="1213725"/>
          <a:ext cx="75009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8159D-52E8-4F3E-B205-BEFD22C94B5F}">
      <dsp:nvSpPr>
        <dsp:cNvPr id="0" name=""/>
        <dsp:cNvSpPr/>
      </dsp:nvSpPr>
      <dsp:spPr>
        <a:xfrm>
          <a:off x="375049" y="918525"/>
          <a:ext cx="52506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64" tIns="0" rIns="1984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二、软件工程的三段论</a:t>
          </a:r>
          <a:endParaRPr lang="zh-CN" altLang="en-US" sz="2000" b="1" kern="1200" dirty="0"/>
        </a:p>
      </dsp:txBody>
      <dsp:txXfrm>
        <a:off x="403870" y="947346"/>
        <a:ext cx="5193051" cy="532758"/>
      </dsp:txXfrm>
    </dsp:sp>
    <dsp:sp modelId="{B20D8E0C-0AA8-4F57-BF8B-1AC05EE0F61D}">
      <dsp:nvSpPr>
        <dsp:cNvPr id="0" name=""/>
        <dsp:cNvSpPr/>
      </dsp:nvSpPr>
      <dsp:spPr>
        <a:xfrm>
          <a:off x="0" y="2120925"/>
          <a:ext cx="75009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08469-88FF-467C-B11E-860CA1877159}">
      <dsp:nvSpPr>
        <dsp:cNvPr id="0" name=""/>
        <dsp:cNvSpPr/>
      </dsp:nvSpPr>
      <dsp:spPr>
        <a:xfrm>
          <a:off x="375049" y="1825725"/>
          <a:ext cx="52506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64" tIns="0" rIns="1984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三、软件工程的模型</a:t>
          </a:r>
          <a:endParaRPr lang="zh-CN" altLang="en-US" sz="2000" b="1" kern="1200" dirty="0"/>
        </a:p>
      </dsp:txBody>
      <dsp:txXfrm>
        <a:off x="403870" y="1854546"/>
        <a:ext cx="5193051" cy="532758"/>
      </dsp:txXfrm>
    </dsp:sp>
    <dsp:sp modelId="{A8B49D87-17E8-47C7-B444-1D2864AEF8E3}">
      <dsp:nvSpPr>
        <dsp:cNvPr id="0" name=""/>
        <dsp:cNvSpPr/>
      </dsp:nvSpPr>
      <dsp:spPr>
        <a:xfrm>
          <a:off x="0" y="3028125"/>
          <a:ext cx="75009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18459-0BCB-4B7F-923B-DCC044A5A2C6}">
      <dsp:nvSpPr>
        <dsp:cNvPr id="0" name=""/>
        <dsp:cNvSpPr/>
      </dsp:nvSpPr>
      <dsp:spPr>
        <a:xfrm>
          <a:off x="375049" y="2732925"/>
          <a:ext cx="52506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64" tIns="0" rIns="1984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四、软件工程知识体系（</a:t>
          </a:r>
          <a:r>
            <a:rPr lang="en-US" altLang="zh-CN" sz="2000" b="1" kern="1200" dirty="0" smtClean="0"/>
            <a:t>SWEBOK</a:t>
          </a:r>
          <a:r>
            <a:rPr lang="zh-CN" altLang="en-US" sz="2000" b="1" kern="1200" dirty="0" smtClean="0"/>
            <a:t>）</a:t>
          </a:r>
          <a:endParaRPr lang="zh-CN" altLang="en-US" sz="2000" b="1" kern="1200" dirty="0"/>
        </a:p>
      </dsp:txBody>
      <dsp:txXfrm>
        <a:off x="403870" y="2761746"/>
        <a:ext cx="5193051" cy="532758"/>
      </dsp:txXfrm>
    </dsp:sp>
    <dsp:sp modelId="{41477110-0C93-46D2-8A6A-4EF7990EE6C8}">
      <dsp:nvSpPr>
        <dsp:cNvPr id="0" name=""/>
        <dsp:cNvSpPr/>
      </dsp:nvSpPr>
      <dsp:spPr>
        <a:xfrm>
          <a:off x="0" y="3935325"/>
          <a:ext cx="75009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42EA2-CBA5-443E-9521-3B1DFC93F759}">
      <dsp:nvSpPr>
        <dsp:cNvPr id="0" name=""/>
        <dsp:cNvSpPr/>
      </dsp:nvSpPr>
      <dsp:spPr>
        <a:xfrm>
          <a:off x="375049" y="3640125"/>
          <a:ext cx="52506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64" tIns="0" rIns="1984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五、复用原则</a:t>
          </a:r>
          <a:endParaRPr lang="zh-CN" altLang="en-US" sz="2000" b="1" kern="1200" dirty="0"/>
        </a:p>
      </dsp:txBody>
      <dsp:txXfrm>
        <a:off x="403870" y="3668946"/>
        <a:ext cx="5193051" cy="532758"/>
      </dsp:txXfrm>
    </dsp:sp>
    <dsp:sp modelId="{1F8913DA-72AD-4001-BD15-2ADBA46DD060}">
      <dsp:nvSpPr>
        <dsp:cNvPr id="0" name=""/>
        <dsp:cNvSpPr/>
      </dsp:nvSpPr>
      <dsp:spPr>
        <a:xfrm>
          <a:off x="0" y="4842525"/>
          <a:ext cx="75009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81563-72ED-408C-B285-6874FC5CE9F5}">
      <dsp:nvSpPr>
        <dsp:cNvPr id="0" name=""/>
        <dsp:cNvSpPr/>
      </dsp:nvSpPr>
      <dsp:spPr>
        <a:xfrm>
          <a:off x="375049" y="4547325"/>
          <a:ext cx="52506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64" tIns="0" rIns="1984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六、路线图</a:t>
          </a:r>
          <a:endParaRPr lang="zh-CN" altLang="en-US" sz="2000" b="1" kern="1200" dirty="0"/>
        </a:p>
      </dsp:txBody>
      <dsp:txXfrm>
        <a:off x="403870" y="4576146"/>
        <a:ext cx="5193051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 descr="SW이미지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2349500"/>
            <a:ext cx="9144000" cy="2663825"/>
          </a:xfrm>
          <a:prstGeom prst="rect">
            <a:avLst/>
          </a:prstGeom>
          <a:noFill/>
        </p:spPr>
      </p:pic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28575" y="4652963"/>
            <a:ext cx="9115425" cy="2205037"/>
            <a:chOff x="0" y="2640"/>
            <a:chExt cx="5760" cy="1680"/>
          </a:xfrm>
        </p:grpSpPr>
        <p:sp>
          <p:nvSpPr>
            <p:cNvPr id="13345" name="Rectangle 33"/>
            <p:cNvSpPr>
              <a:spLocks noChangeArrowheads="1"/>
            </p:cNvSpPr>
            <p:nvPr userDrawn="1"/>
          </p:nvSpPr>
          <p:spPr bwMode="ltGray">
            <a:xfrm>
              <a:off x="0" y="2640"/>
              <a:ext cx="5760" cy="16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ltGray">
            <a:xfrm>
              <a:off x="0" y="2640"/>
              <a:ext cx="5760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ltGray">
          <a:xfrm>
            <a:off x="0" y="0"/>
            <a:ext cx="9144000" cy="2286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48" name="Group 36"/>
          <p:cNvGrpSpPr>
            <a:grpSpLocks/>
          </p:cNvGrpSpPr>
          <p:nvPr/>
        </p:nvGrpSpPr>
        <p:grpSpPr bwMode="auto">
          <a:xfrm>
            <a:off x="0" y="4289425"/>
            <a:ext cx="9097963" cy="676275"/>
            <a:chOff x="0" y="2702"/>
            <a:chExt cx="5731" cy="426"/>
          </a:xfrm>
        </p:grpSpPr>
        <p:sp>
          <p:nvSpPr>
            <p:cNvPr id="13349" name="Freeform 37"/>
            <p:cNvSpPr>
              <a:spLocks/>
            </p:cNvSpPr>
            <p:nvPr/>
          </p:nvSpPr>
          <p:spPr bwMode="ltGray">
            <a:xfrm flipV="1">
              <a:off x="0" y="2702"/>
              <a:ext cx="5731" cy="3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79"/>
                </a:cxn>
                <a:cxn ang="0">
                  <a:pos x="1824" y="739"/>
                </a:cxn>
                <a:cxn ang="0">
                  <a:pos x="3946" y="695"/>
                </a:cxn>
                <a:cxn ang="0">
                  <a:pos x="5731" y="297"/>
                </a:cxn>
                <a:cxn ang="0">
                  <a:pos x="5722" y="153"/>
                </a:cxn>
                <a:cxn ang="0">
                  <a:pos x="0" y="0"/>
                </a:cxn>
              </a:cxnLst>
              <a:rect l="0" t="0" r="r" b="b"/>
              <a:pathLst>
                <a:path w="5731" h="808">
                  <a:moveTo>
                    <a:pt x="0" y="0"/>
                  </a:moveTo>
                  <a:lnTo>
                    <a:pt x="19" y="279"/>
                  </a:lnTo>
                  <a:cubicBezTo>
                    <a:pt x="321" y="399"/>
                    <a:pt x="1170" y="671"/>
                    <a:pt x="1824" y="739"/>
                  </a:cubicBezTo>
                  <a:cubicBezTo>
                    <a:pt x="2478" y="808"/>
                    <a:pt x="3295" y="769"/>
                    <a:pt x="3946" y="695"/>
                  </a:cubicBezTo>
                  <a:cubicBezTo>
                    <a:pt x="4597" y="621"/>
                    <a:pt x="5435" y="387"/>
                    <a:pt x="5731" y="297"/>
                  </a:cubicBezTo>
                  <a:lnTo>
                    <a:pt x="5722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38"/>
            <p:cNvSpPr>
              <a:spLocks/>
            </p:cNvSpPr>
            <p:nvPr/>
          </p:nvSpPr>
          <p:spPr bwMode="ltGray">
            <a:xfrm flipV="1">
              <a:off x="0" y="2749"/>
              <a:ext cx="5731" cy="379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6" y="315"/>
                </a:cxn>
                <a:cxn ang="0">
                  <a:pos x="1795" y="771"/>
                </a:cxn>
                <a:cxn ang="0">
                  <a:pos x="3821" y="742"/>
                </a:cxn>
                <a:cxn ang="0">
                  <a:pos x="5731" y="320"/>
                </a:cxn>
                <a:cxn ang="0">
                  <a:pos x="5693" y="0"/>
                </a:cxn>
                <a:cxn ang="0">
                  <a:pos x="0" y="36"/>
                </a:cxn>
              </a:cxnLst>
              <a:rect l="0" t="0" r="r" b="b"/>
              <a:pathLst>
                <a:path w="5731" h="842">
                  <a:moveTo>
                    <a:pt x="0" y="36"/>
                  </a:moveTo>
                  <a:lnTo>
                    <a:pt x="26" y="315"/>
                  </a:lnTo>
                  <a:cubicBezTo>
                    <a:pt x="325" y="438"/>
                    <a:pt x="1163" y="700"/>
                    <a:pt x="1795" y="771"/>
                  </a:cubicBezTo>
                  <a:cubicBezTo>
                    <a:pt x="2427" y="842"/>
                    <a:pt x="3165" y="817"/>
                    <a:pt x="3821" y="742"/>
                  </a:cubicBezTo>
                  <a:cubicBezTo>
                    <a:pt x="4477" y="667"/>
                    <a:pt x="5419" y="444"/>
                    <a:pt x="5731" y="320"/>
                  </a:cubicBezTo>
                  <a:lnTo>
                    <a:pt x="569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sp>
          <p:nvSpPr>
            <p:cNvPr id="13352" name="AutoShape 40"/>
            <p:cNvSpPr>
              <a:spLocks noChangeArrowheads="1"/>
            </p:cNvSpPr>
            <p:nvPr/>
          </p:nvSpPr>
          <p:spPr bwMode="white">
            <a:xfrm>
              <a:off x="27" y="24"/>
              <a:ext cx="5709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Freeform 41"/>
            <p:cNvSpPr>
              <a:spLocks/>
            </p:cNvSpPr>
            <p:nvPr/>
          </p:nvSpPr>
          <p:spPr bwMode="white">
            <a:xfrm>
              <a:off x="3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Freeform 42"/>
            <p:cNvSpPr>
              <a:spLocks/>
            </p:cNvSpPr>
            <p:nvPr/>
          </p:nvSpPr>
          <p:spPr bwMode="white">
            <a:xfrm rot="-5408600">
              <a:off x="-47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Freeform 43"/>
            <p:cNvSpPr>
              <a:spLocks/>
            </p:cNvSpPr>
            <p:nvPr/>
          </p:nvSpPr>
          <p:spPr bwMode="white">
            <a:xfrm>
              <a:off x="5520" y="3978"/>
              <a:ext cx="240" cy="348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64" y="196"/>
                </a:cxn>
                <a:cxn ang="0">
                  <a:pos x="84" y="282"/>
                </a:cxn>
                <a:cxn ang="0">
                  <a:pos x="0" y="342"/>
                </a:cxn>
                <a:cxn ang="0">
                  <a:pos x="246" y="348"/>
                </a:cxn>
              </a:cxnLst>
              <a:rect l="0" t="0" r="r" b="b"/>
              <a:pathLst>
                <a:path w="246" h="348">
                  <a:moveTo>
                    <a:pt x="246" y="0"/>
                  </a:moveTo>
                  <a:lnTo>
                    <a:pt x="164" y="196"/>
                  </a:lnTo>
                  <a:lnTo>
                    <a:pt x="84" y="282"/>
                  </a:lnTo>
                  <a:lnTo>
                    <a:pt x="0" y="342"/>
                  </a:lnTo>
                  <a:lnTo>
                    <a:pt x="246" y="348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Freeform 44"/>
            <p:cNvSpPr>
              <a:spLocks/>
            </p:cNvSpPr>
            <p:nvPr/>
          </p:nvSpPr>
          <p:spPr bwMode="white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68313" y="1268413"/>
            <a:ext cx="8153400" cy="74295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5127625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ko-KR" dirty="0"/>
          </a:p>
        </p:txBody>
      </p:sp>
      <p:pic>
        <p:nvPicPr>
          <p:cNvPr id="13357" name="Picture 4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4067944" cy="73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E03FC-5132-465B-A58C-01D067495A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333375"/>
            <a:ext cx="2125663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22935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8499F-3657-423B-90E2-3513FCD43B5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7848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5081588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50875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50875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C6967D4F-84A6-4762-91A4-F00946269B1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19872" cy="61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943600" y="650875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276600" y="650875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45E015CF-11F3-48F9-BF59-2EFB7FB597A9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7" name="页脚占位符 5"/>
          <p:cNvSpPr txBox="1">
            <a:spLocks/>
          </p:cNvSpPr>
          <p:nvPr userDrawn="1"/>
        </p:nvSpPr>
        <p:spPr bwMode="auto">
          <a:xfrm>
            <a:off x="5786446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成都信息工程大学软件工程学院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71AAD-6B81-43B9-8177-F4771BD146D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015CF-11F3-48F9-BF59-2EFB7FB597A9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809A3-37B3-4B4E-9F29-C9CDB9FABD5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页脚占位符 5"/>
          <p:cNvSpPr txBox="1">
            <a:spLocks/>
          </p:cNvSpPr>
          <p:nvPr userDrawn="1"/>
        </p:nvSpPr>
        <p:spPr bwMode="auto">
          <a:xfrm>
            <a:off x="5786446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成都信息工程大学软件工程学院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96E3A-9DBE-4E3E-8E97-7E0BC4420B8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2A69B-5DD6-40F4-A0A1-B5665A3F6EC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3D7B2-E92D-46C3-8D01-BC3A35784FA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ACA499-B4E0-4171-8208-1E502AD17EF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1" name="Picture 33" descr="배너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285750"/>
            <a:ext cx="9144000" cy="1055688"/>
          </a:xfrm>
          <a:prstGeom prst="rect">
            <a:avLst/>
          </a:prstGeom>
          <a:noFill/>
        </p:spPr>
      </p:pic>
      <p:sp>
        <p:nvSpPr>
          <p:cNvPr id="12322" name="Rectangle 34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3" name="Freeform 35"/>
          <p:cNvSpPr>
            <a:spLocks/>
          </p:cNvSpPr>
          <p:nvPr/>
        </p:nvSpPr>
        <p:spPr bwMode="white">
          <a:xfrm>
            <a:off x="-6350" y="950913"/>
            <a:ext cx="9156700" cy="461962"/>
          </a:xfrm>
          <a:custGeom>
            <a:avLst/>
            <a:gdLst/>
            <a:ahLst/>
            <a:cxnLst>
              <a:cxn ang="0">
                <a:pos x="4" y="365"/>
              </a:cxn>
              <a:cxn ang="0">
                <a:pos x="0" y="246"/>
              </a:cxn>
              <a:cxn ang="0">
                <a:pos x="1837" y="32"/>
              </a:cxn>
              <a:cxn ang="0">
                <a:pos x="3970" y="52"/>
              </a:cxn>
              <a:cxn ang="0">
                <a:pos x="5764" y="231"/>
              </a:cxn>
              <a:cxn ang="0">
                <a:pos x="5768" y="366"/>
              </a:cxn>
              <a:cxn ang="0">
                <a:pos x="4" y="365"/>
              </a:cxn>
            </a:cxnLst>
            <a:rect l="0" t="0" r="r" b="b"/>
            <a:pathLst>
              <a:path w="5768" h="366">
                <a:moveTo>
                  <a:pt x="4" y="365"/>
                </a:moveTo>
                <a:lnTo>
                  <a:pt x="0" y="246"/>
                </a:lnTo>
                <a:cubicBezTo>
                  <a:pt x="304" y="192"/>
                  <a:pt x="1175" y="64"/>
                  <a:pt x="1837" y="32"/>
                </a:cubicBezTo>
                <a:cubicBezTo>
                  <a:pt x="2499" y="0"/>
                  <a:pt x="3316" y="19"/>
                  <a:pt x="3970" y="52"/>
                </a:cubicBezTo>
                <a:cubicBezTo>
                  <a:pt x="4624" y="85"/>
                  <a:pt x="5464" y="179"/>
                  <a:pt x="5764" y="231"/>
                </a:cubicBezTo>
                <a:lnTo>
                  <a:pt x="5768" y="366"/>
                </a:lnTo>
                <a:lnTo>
                  <a:pt x="4" y="3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1116013" y="333375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+mn-lt"/>
                <a:ea typeface="굴림" pitchFamily="50" charset="-127"/>
              </a:defRPr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+mn-lt"/>
                <a:ea typeface="굴림" pitchFamily="50" charset="-127"/>
              </a:defRPr>
            </a:lvl1pPr>
          </a:lstStyle>
          <a:p>
            <a:fld id="{18A22745-5C87-481D-B2B2-F3C43593B8D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软件设计工程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ea typeface="굴림" pitchFamily="50" charset="-127"/>
              </a:rPr>
              <a:t>成都信息工程大学软件工程学院</a:t>
            </a:r>
            <a:r>
              <a:rPr lang="en-US" altLang="zh-CN" b="1" dirty="0" smtClean="0">
                <a:ea typeface="굴림" pitchFamily="50" charset="-127"/>
              </a:rPr>
              <a:t>-</a:t>
            </a:r>
            <a:r>
              <a:rPr lang="zh-CN" altLang="en-US" b="1" dirty="0" smtClean="0">
                <a:ea typeface="굴림" pitchFamily="50" charset="-127"/>
              </a:rPr>
              <a:t>魏培阳</a:t>
            </a:r>
            <a:endParaRPr lang="ko-KR" altLang="en-US" b="1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28926" y="928670"/>
            <a:ext cx="4145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软件开发路线图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图示 30"/>
          <p:cNvGraphicFramePr/>
          <p:nvPr/>
        </p:nvGraphicFramePr>
        <p:xfrm>
          <a:off x="357158" y="1397000"/>
          <a:ext cx="8215370" cy="431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28926" y="1071546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软件项目管理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785786" y="2285992"/>
            <a:ext cx="7643866" cy="3429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 smtClean="0">
                <a:solidFill>
                  <a:schemeClr val="tx2"/>
                </a:solidFill>
              </a:rPr>
              <a:t>管理过程是项目管理者规划软件开发、控制软件开发的过程，相当于生产线上的管理过程，管理过程是伴随开发过程进行的过程。</a:t>
            </a:r>
            <a:r>
              <a:rPr lang="zh-CN" altLang="en-US" sz="3600" dirty="0" smtClean="0">
                <a:solidFill>
                  <a:schemeClr val="tx2"/>
                </a:solidFill>
              </a:rPr>
              <a:t> 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43108" y="928670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软件项目管理路线图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图示 30"/>
          <p:cNvGraphicFramePr/>
          <p:nvPr/>
        </p:nvGraphicFramePr>
        <p:xfrm>
          <a:off x="428596" y="1785926"/>
          <a:ext cx="8358246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2" name="图示 31"/>
          <p:cNvGraphicFramePr/>
          <p:nvPr/>
        </p:nvGraphicFramePr>
        <p:xfrm>
          <a:off x="0" y="3786190"/>
          <a:ext cx="9286908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2428860" y="2000240"/>
            <a:ext cx="2214578" cy="2264292"/>
            <a:chOff x="2428860" y="2000240"/>
            <a:chExt cx="2214578" cy="2264292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2428860" y="2000240"/>
              <a:ext cx="2214578" cy="1285884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下箭头 34"/>
            <p:cNvSpPr/>
            <p:nvPr/>
          </p:nvSpPr>
          <p:spPr bwMode="auto">
            <a:xfrm>
              <a:off x="3357554" y="3286124"/>
              <a:ext cx="484632" cy="978408"/>
            </a:xfrm>
            <a:prstGeom prst="downArrow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7" name="圆角矩形 36"/>
          <p:cNvSpPr/>
          <p:nvPr/>
        </p:nvSpPr>
        <p:spPr bwMode="auto">
          <a:xfrm>
            <a:off x="0" y="4143380"/>
            <a:ext cx="2071670" cy="85725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Graphic spid="32" grpId="0">
        <p:bldAsOne/>
      </p:bldGraphic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28926" y="928670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软件过程改进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785786" y="2071678"/>
            <a:ext cx="6858048" cy="37147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 smtClean="0">
                <a:solidFill>
                  <a:schemeClr val="tx2"/>
                </a:solidFill>
              </a:rPr>
              <a:t>过程改进相当于对软件开发过程和软件管理过程的“工艺流程”进行管理和改进，如果没有好的工艺生产不出好的产品，它包括对开发过程和管理过程的定义和改进</a:t>
            </a:r>
            <a:r>
              <a:rPr lang="zh-CN" altLang="en-US" sz="3600" b="1" i="1" dirty="0" smtClean="0">
                <a:solidFill>
                  <a:schemeClr val="tx2"/>
                </a:solidFill>
              </a:rPr>
              <a:t>。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43108" y="928670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软件过程改进路线图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32" name="图示 31"/>
          <p:cNvGraphicFramePr/>
          <p:nvPr/>
        </p:nvGraphicFramePr>
        <p:xfrm>
          <a:off x="1142976" y="1785926"/>
          <a:ext cx="6643734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굴림" pitchFamily="50" charset="-127"/>
              </a:rPr>
              <a:t>本节要点</a:t>
            </a:r>
            <a:endParaRPr lang="ko-KR" altLang="en-US" sz="4000" dirty="0">
              <a:ea typeface="굴림" pitchFamily="50" charset="-127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142976" y="1071546"/>
          <a:ext cx="750099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71670" y="928670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常用的生存期模型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图示 30"/>
          <p:cNvGraphicFramePr/>
          <p:nvPr/>
        </p:nvGraphicFramePr>
        <p:xfrm>
          <a:off x="928662" y="1571612"/>
          <a:ext cx="6786610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85984" y="92867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瀑布模型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500034" y="1928802"/>
            <a:ext cx="8153400" cy="3929063"/>
            <a:chOff x="0" y="0"/>
            <a:chExt cx="5443" cy="2586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0" y="454"/>
              <a:ext cx="907" cy="5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zh-CN" sz="2000">
                  <a:solidFill>
                    <a:srgbClr val="000000"/>
                  </a:solidFill>
                  <a:latin typeface="Arial" pitchFamily="34" charset="0"/>
                </a:rPr>
                <a:t>需求分析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1134" y="817"/>
              <a:ext cx="907" cy="5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zh-CN" sz="2800">
                  <a:solidFill>
                    <a:srgbClr val="000000"/>
                  </a:solidFill>
                  <a:latin typeface="Arial" pitchFamily="34" charset="0"/>
                </a:rPr>
                <a:t>设计</a:t>
              </a: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2268" y="1271"/>
              <a:ext cx="907" cy="5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zh-CN" sz="2800">
                  <a:solidFill>
                    <a:srgbClr val="000000"/>
                  </a:solidFill>
                  <a:latin typeface="Arial" pitchFamily="34" charset="0"/>
                </a:rPr>
                <a:t>实施</a:t>
              </a: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2268" y="1815"/>
              <a:ext cx="9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3402" y="1634"/>
              <a:ext cx="907" cy="5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zh-CN" sz="2000">
                  <a:solidFill>
                    <a:srgbClr val="000000"/>
                  </a:solidFill>
                  <a:latin typeface="Arial" pitchFamily="34" charset="0"/>
                </a:rPr>
                <a:t>测试</a:t>
              </a:r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536" y="2042"/>
              <a:ext cx="907" cy="5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zh-CN">
                  <a:solidFill>
                    <a:srgbClr val="000000"/>
                  </a:solidFill>
                  <a:latin typeface="Arial" pitchFamily="34" charset="0"/>
                </a:rPr>
                <a:t>维护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V="1">
              <a:off x="590" y="0"/>
              <a:ext cx="0" cy="45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590" y="0"/>
              <a:ext cx="907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497" y="0"/>
              <a:ext cx="0" cy="817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V="1">
              <a:off x="1769" y="363"/>
              <a:ext cx="0" cy="45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1769" y="363"/>
              <a:ext cx="817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2586" y="363"/>
              <a:ext cx="0" cy="86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V="1">
              <a:off x="2903" y="816"/>
              <a:ext cx="0" cy="45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2903" y="816"/>
              <a:ext cx="817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>
              <a:off x="3720" y="816"/>
              <a:ext cx="0" cy="817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 flipV="1">
              <a:off x="3992" y="1179"/>
              <a:ext cx="0" cy="45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3992" y="1179"/>
              <a:ext cx="817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4809" y="1179"/>
              <a:ext cx="0" cy="86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858685" y="3031857"/>
            <a:ext cx="6604004" cy="1999477"/>
            <a:chOff x="1858685" y="3031857"/>
            <a:chExt cx="6604004" cy="1999477"/>
          </a:xfrm>
        </p:grpSpPr>
        <p:cxnSp>
          <p:nvCxnSpPr>
            <p:cNvPr id="82" name="形状 81"/>
            <p:cNvCxnSpPr>
              <a:stCxn id="38" idx="0"/>
              <a:endCxn id="37" idx="3"/>
            </p:cNvCxnSpPr>
            <p:nvPr/>
          </p:nvCxnSpPr>
          <p:spPr bwMode="auto">
            <a:xfrm rot="16200000" flipV="1">
              <a:off x="7361112" y="4418336"/>
              <a:ext cx="206633" cy="1019363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形状 82"/>
            <p:cNvCxnSpPr>
              <a:stCxn id="38" idx="0"/>
              <a:endCxn id="35" idx="3"/>
            </p:cNvCxnSpPr>
            <p:nvPr/>
          </p:nvCxnSpPr>
          <p:spPr bwMode="auto">
            <a:xfrm rot="16200000" flipV="1">
              <a:off x="6236004" y="3293229"/>
              <a:ext cx="758160" cy="2718050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6" name="形状 85"/>
            <p:cNvCxnSpPr>
              <a:stCxn id="38" idx="0"/>
              <a:endCxn id="34" idx="3"/>
            </p:cNvCxnSpPr>
            <p:nvPr/>
          </p:nvCxnSpPr>
          <p:spPr bwMode="auto">
            <a:xfrm rot="16200000" flipV="1">
              <a:off x="5041766" y="2098991"/>
              <a:ext cx="1447949" cy="4416738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9" name="形状 88"/>
            <p:cNvCxnSpPr>
              <a:stCxn id="38" idx="0"/>
              <a:endCxn id="33" idx="3"/>
            </p:cNvCxnSpPr>
            <p:nvPr/>
          </p:nvCxnSpPr>
          <p:spPr bwMode="auto">
            <a:xfrm rot="16200000" flipV="1">
              <a:off x="3916659" y="973883"/>
              <a:ext cx="1999477" cy="6115425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8001024" y="3286124"/>
              <a:ext cx="461665" cy="170816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2"/>
                  </a:solidFill>
                </a:rPr>
                <a:t>不断变化的需求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71670" y="1071546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瀑布模型适合的项目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图示 30"/>
          <p:cNvGraphicFramePr/>
          <p:nvPr/>
        </p:nvGraphicFramePr>
        <p:xfrm>
          <a:off x="1524000" y="1936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85984" y="928670"/>
            <a:ext cx="228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tx2"/>
                </a:solidFill>
              </a:rPr>
              <a:t>V</a:t>
            </a:r>
            <a:r>
              <a:rPr lang="zh-CN" altLang="en-US" sz="4400" b="1" dirty="0" smtClean="0">
                <a:solidFill>
                  <a:schemeClr val="tx2"/>
                </a:solidFill>
              </a:rPr>
              <a:t>字模型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571504" y="2000240"/>
            <a:ext cx="1571636" cy="50006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需求分析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1143008" y="3000372"/>
            <a:ext cx="1571636" cy="50006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/>
              <a:t>概要设计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1714512" y="4000504"/>
            <a:ext cx="1571636" cy="50006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/>
              <a:t>详细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分析</a:t>
            </a:r>
          </a:p>
        </p:txBody>
      </p:sp>
      <p:sp>
        <p:nvSpPr>
          <p:cNvPr id="57" name="圆角矩形 56"/>
          <p:cNvSpPr/>
          <p:nvPr/>
        </p:nvSpPr>
        <p:spPr bwMode="auto">
          <a:xfrm>
            <a:off x="2571768" y="4929198"/>
            <a:ext cx="1571636" cy="50006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/>
              <a:t>编码实现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4643471" y="4929198"/>
            <a:ext cx="1571636" cy="50006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单元测试</a:t>
            </a:r>
          </a:p>
        </p:txBody>
      </p:sp>
      <p:sp>
        <p:nvSpPr>
          <p:cNvPr id="59" name="圆角矩形 58"/>
          <p:cNvSpPr/>
          <p:nvPr/>
        </p:nvSpPr>
        <p:spPr bwMode="auto">
          <a:xfrm>
            <a:off x="5429289" y="4000504"/>
            <a:ext cx="1571636" cy="50006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集成测试</a:t>
            </a:r>
          </a:p>
        </p:txBody>
      </p:sp>
      <p:sp>
        <p:nvSpPr>
          <p:cNvPr id="60" name="圆角矩形 59"/>
          <p:cNvSpPr/>
          <p:nvPr/>
        </p:nvSpPr>
        <p:spPr bwMode="auto">
          <a:xfrm>
            <a:off x="6286545" y="3071810"/>
            <a:ext cx="1571636" cy="50006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系统测试</a:t>
            </a:r>
          </a:p>
        </p:txBody>
      </p:sp>
      <p:sp>
        <p:nvSpPr>
          <p:cNvPr id="61" name="圆角矩形 60"/>
          <p:cNvSpPr/>
          <p:nvPr/>
        </p:nvSpPr>
        <p:spPr bwMode="auto">
          <a:xfrm>
            <a:off x="6929455" y="2143116"/>
            <a:ext cx="1571636" cy="50006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/>
              <a:t>验收测试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右箭头 61"/>
          <p:cNvSpPr/>
          <p:nvPr/>
        </p:nvSpPr>
        <p:spPr bwMode="auto">
          <a:xfrm rot="3272559">
            <a:off x="1394292" y="2591652"/>
            <a:ext cx="583825" cy="3571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右箭头 62"/>
          <p:cNvSpPr/>
          <p:nvPr/>
        </p:nvSpPr>
        <p:spPr bwMode="auto">
          <a:xfrm rot="3272559">
            <a:off x="1880256" y="3591784"/>
            <a:ext cx="583825" cy="3571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右箭头 63"/>
          <p:cNvSpPr/>
          <p:nvPr/>
        </p:nvSpPr>
        <p:spPr bwMode="auto">
          <a:xfrm rot="3272559">
            <a:off x="2666074" y="4520478"/>
            <a:ext cx="583825" cy="3571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右箭头 64"/>
          <p:cNvSpPr/>
          <p:nvPr/>
        </p:nvSpPr>
        <p:spPr bwMode="auto">
          <a:xfrm rot="3272559">
            <a:off x="3309015" y="5520610"/>
            <a:ext cx="583825" cy="3571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右箭头 65"/>
          <p:cNvSpPr/>
          <p:nvPr/>
        </p:nvSpPr>
        <p:spPr bwMode="auto">
          <a:xfrm rot="19615052">
            <a:off x="4407849" y="5488213"/>
            <a:ext cx="583825" cy="3571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右箭头 66"/>
          <p:cNvSpPr/>
          <p:nvPr/>
        </p:nvSpPr>
        <p:spPr bwMode="auto">
          <a:xfrm rot="19615052">
            <a:off x="5336544" y="4559518"/>
            <a:ext cx="583825" cy="3571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右箭头 67"/>
          <p:cNvSpPr/>
          <p:nvPr/>
        </p:nvSpPr>
        <p:spPr bwMode="auto">
          <a:xfrm rot="19615052">
            <a:off x="6193798" y="3630825"/>
            <a:ext cx="583825" cy="3571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右箭头 69"/>
          <p:cNvSpPr/>
          <p:nvPr/>
        </p:nvSpPr>
        <p:spPr bwMode="auto">
          <a:xfrm rot="19615052">
            <a:off x="6908179" y="2702131"/>
            <a:ext cx="583825" cy="3571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214282" y="1857364"/>
            <a:ext cx="8929718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zh-CN" altLang="en-US" sz="6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  <a:t>第一章 </a:t>
            </a:r>
            <a:r>
              <a:rPr lang="zh-CN" altLang="en-US" sz="60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  <a:t>软件设计工程概述</a:t>
            </a:r>
            <a:endParaRPr lang="en-US" altLang="ko-KR" sz="60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57422" y="3857628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</a:rPr>
              <a:t>1.1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</a:rPr>
              <a:t>软件工程的概述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71670" y="1071546"/>
            <a:ext cx="5118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tx2"/>
                </a:solidFill>
              </a:rPr>
              <a:t>V</a:t>
            </a:r>
            <a:r>
              <a:rPr lang="zh-CN" altLang="en-US" sz="4400" b="1" dirty="0" smtClean="0">
                <a:solidFill>
                  <a:schemeClr val="tx2"/>
                </a:solidFill>
              </a:rPr>
              <a:t>字模型适合的项目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图示 30"/>
          <p:cNvGraphicFramePr/>
          <p:nvPr/>
        </p:nvGraphicFramePr>
        <p:xfrm>
          <a:off x="1524000" y="1936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85984" y="928670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快速原型模型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85720" y="1142984"/>
            <a:ext cx="1857388" cy="914400"/>
            <a:chOff x="500034" y="1357298"/>
            <a:chExt cx="1857388" cy="914400"/>
          </a:xfrm>
        </p:grpSpPr>
        <p:sp>
          <p:nvSpPr>
            <p:cNvPr id="46" name="圆角矩形 45"/>
            <p:cNvSpPr/>
            <p:nvPr/>
          </p:nvSpPr>
          <p:spPr bwMode="auto">
            <a:xfrm>
              <a:off x="500034" y="1357298"/>
              <a:ext cx="1857388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快速原型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 smtClean="0"/>
                <a:t>验证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8" name="直接连接符 47"/>
            <p:cNvCxnSpPr>
              <a:stCxn id="46" idx="1"/>
              <a:endCxn id="46" idx="3"/>
            </p:cNvCxnSpPr>
            <p:nvPr/>
          </p:nvCxnSpPr>
          <p:spPr bwMode="auto">
            <a:xfrm rot="10800000" flipH="1">
              <a:off x="500034" y="1814498"/>
              <a:ext cx="185738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1071538" y="2285992"/>
            <a:ext cx="1857388" cy="914400"/>
            <a:chOff x="1071538" y="2357430"/>
            <a:chExt cx="1857388" cy="914400"/>
          </a:xfrm>
        </p:grpSpPr>
        <p:sp>
          <p:nvSpPr>
            <p:cNvPr id="51" name="圆角矩形 50"/>
            <p:cNvSpPr/>
            <p:nvPr/>
          </p:nvSpPr>
          <p:spPr bwMode="auto">
            <a:xfrm>
              <a:off x="1071538" y="2357430"/>
              <a:ext cx="1857388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规格说明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 smtClean="0"/>
                <a:t>验证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2" name="直接连接符 51"/>
            <p:cNvCxnSpPr>
              <a:stCxn id="51" idx="1"/>
              <a:endCxn id="51" idx="3"/>
            </p:cNvCxnSpPr>
            <p:nvPr/>
          </p:nvCxnSpPr>
          <p:spPr bwMode="auto">
            <a:xfrm rot="10800000" flipH="1">
              <a:off x="1071538" y="2814630"/>
              <a:ext cx="185738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1785918" y="3429000"/>
            <a:ext cx="1857388" cy="914400"/>
            <a:chOff x="1643042" y="4000504"/>
            <a:chExt cx="1857388" cy="914400"/>
          </a:xfrm>
        </p:grpSpPr>
        <p:sp>
          <p:nvSpPr>
            <p:cNvPr id="53" name="圆角矩形 52"/>
            <p:cNvSpPr/>
            <p:nvPr/>
          </p:nvSpPr>
          <p:spPr bwMode="auto">
            <a:xfrm>
              <a:off x="1643042" y="4000504"/>
              <a:ext cx="1857388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 smtClean="0"/>
                <a:t>设计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 smtClean="0"/>
                <a:t>验证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直接连接符 68"/>
            <p:cNvCxnSpPr>
              <a:stCxn id="53" idx="1"/>
              <a:endCxn id="53" idx="3"/>
            </p:cNvCxnSpPr>
            <p:nvPr/>
          </p:nvCxnSpPr>
          <p:spPr bwMode="auto">
            <a:xfrm rot="10800000" flipH="1">
              <a:off x="1643042" y="4457704"/>
              <a:ext cx="185738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2571736" y="4572008"/>
            <a:ext cx="1857388" cy="914400"/>
            <a:chOff x="3643306" y="5143512"/>
            <a:chExt cx="1857388" cy="914400"/>
          </a:xfrm>
        </p:grpSpPr>
        <p:sp>
          <p:nvSpPr>
            <p:cNvPr id="71" name="圆角矩形 70"/>
            <p:cNvSpPr/>
            <p:nvPr/>
          </p:nvSpPr>
          <p:spPr bwMode="auto">
            <a:xfrm>
              <a:off x="3643306" y="5143512"/>
              <a:ext cx="1857388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编码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测试</a:t>
              </a:r>
            </a:p>
          </p:txBody>
        </p:sp>
        <p:cxnSp>
          <p:nvCxnSpPr>
            <p:cNvPr id="72" name="直接连接符 71"/>
            <p:cNvCxnSpPr>
              <a:stCxn id="71" idx="1"/>
              <a:endCxn id="71" idx="3"/>
            </p:cNvCxnSpPr>
            <p:nvPr/>
          </p:nvCxnSpPr>
          <p:spPr bwMode="auto">
            <a:xfrm rot="10800000" flipH="1">
              <a:off x="3643306" y="5600712"/>
              <a:ext cx="185738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5929322" y="1785926"/>
            <a:ext cx="2214578" cy="914400"/>
            <a:chOff x="6337210" y="2500306"/>
            <a:chExt cx="1857388" cy="914400"/>
          </a:xfrm>
        </p:grpSpPr>
        <p:sp>
          <p:nvSpPr>
            <p:cNvPr id="73" name="圆角矩形 72"/>
            <p:cNvSpPr/>
            <p:nvPr/>
          </p:nvSpPr>
          <p:spPr bwMode="auto">
            <a:xfrm>
              <a:off x="6337210" y="2500306"/>
              <a:ext cx="1857388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 smtClean="0"/>
                <a:t>变化的需求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 smtClean="0"/>
                <a:t>验证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4" name="直接连接符 73"/>
            <p:cNvCxnSpPr>
              <a:stCxn id="73" idx="1"/>
              <a:endCxn id="73" idx="3"/>
            </p:cNvCxnSpPr>
            <p:nvPr/>
          </p:nvCxnSpPr>
          <p:spPr bwMode="auto">
            <a:xfrm rot="10800000" flipH="1">
              <a:off x="6337210" y="2957506"/>
              <a:ext cx="185738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0" name="圆角矩形 79"/>
          <p:cNvSpPr/>
          <p:nvPr/>
        </p:nvSpPr>
        <p:spPr bwMode="auto">
          <a:xfrm>
            <a:off x="3428992" y="5715016"/>
            <a:ext cx="1857388" cy="633418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/>
              <a:t>综合测试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6072198" y="5715016"/>
            <a:ext cx="1857388" cy="633418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维护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6" name="直接箭头连接符 95"/>
          <p:cNvCxnSpPr>
            <a:stCxn id="46" idx="2"/>
          </p:cNvCxnSpPr>
          <p:nvPr/>
        </p:nvCxnSpPr>
        <p:spPr bwMode="auto">
          <a:xfrm rot="5400000">
            <a:off x="1100110" y="2171688"/>
            <a:ext cx="22860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>
            <a:stCxn id="51" idx="2"/>
          </p:cNvCxnSpPr>
          <p:nvPr/>
        </p:nvCxnSpPr>
        <p:spPr bwMode="auto">
          <a:xfrm rot="5400000">
            <a:off x="1885928" y="3314696"/>
            <a:ext cx="22860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直接箭头连接符 101"/>
          <p:cNvCxnSpPr>
            <a:stCxn id="53" idx="2"/>
          </p:cNvCxnSpPr>
          <p:nvPr/>
        </p:nvCxnSpPr>
        <p:spPr bwMode="auto">
          <a:xfrm rot="5400000">
            <a:off x="2600308" y="4457704"/>
            <a:ext cx="22860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>
            <a:stCxn id="71" idx="2"/>
          </p:cNvCxnSpPr>
          <p:nvPr/>
        </p:nvCxnSpPr>
        <p:spPr bwMode="auto">
          <a:xfrm rot="5400000">
            <a:off x="3386126" y="5600712"/>
            <a:ext cx="22860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直接箭头连接符 105"/>
          <p:cNvCxnSpPr>
            <a:stCxn id="80" idx="3"/>
            <a:endCxn id="81" idx="1"/>
          </p:cNvCxnSpPr>
          <p:nvPr/>
        </p:nvCxnSpPr>
        <p:spPr bwMode="auto">
          <a:xfrm>
            <a:off x="5286380" y="6031725"/>
            <a:ext cx="78581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直接箭头连接符 107"/>
          <p:cNvCxnSpPr>
            <a:stCxn id="81" idx="0"/>
            <a:endCxn id="71" idx="3"/>
          </p:cNvCxnSpPr>
          <p:nvPr/>
        </p:nvCxnSpPr>
        <p:spPr bwMode="auto">
          <a:xfrm rot="16200000" flipV="1">
            <a:off x="5372104" y="4086228"/>
            <a:ext cx="685808" cy="25717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cxnSp>
        <p:nvCxnSpPr>
          <p:cNvPr id="110" name="形状 109"/>
          <p:cNvCxnSpPr>
            <a:stCxn id="81" idx="0"/>
            <a:endCxn id="53" idx="3"/>
          </p:cNvCxnSpPr>
          <p:nvPr/>
        </p:nvCxnSpPr>
        <p:spPr bwMode="auto">
          <a:xfrm rot="16200000" flipV="1">
            <a:off x="4407691" y="3121815"/>
            <a:ext cx="1828816" cy="335758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cxnSp>
        <p:nvCxnSpPr>
          <p:cNvPr id="112" name="形状 111"/>
          <p:cNvCxnSpPr>
            <a:stCxn id="81" idx="0"/>
            <a:endCxn id="51" idx="3"/>
          </p:cNvCxnSpPr>
          <p:nvPr/>
        </p:nvCxnSpPr>
        <p:spPr bwMode="auto">
          <a:xfrm rot="16200000" flipV="1">
            <a:off x="3478997" y="2193121"/>
            <a:ext cx="2971824" cy="407196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cxnSp>
        <p:nvCxnSpPr>
          <p:cNvPr id="114" name="肘形连接符 113"/>
          <p:cNvCxnSpPr>
            <a:stCxn id="81" idx="3"/>
            <a:endCxn id="73" idx="3"/>
          </p:cNvCxnSpPr>
          <p:nvPr/>
        </p:nvCxnSpPr>
        <p:spPr bwMode="auto">
          <a:xfrm flipV="1">
            <a:off x="7929586" y="2243126"/>
            <a:ext cx="214314" cy="3788599"/>
          </a:xfrm>
          <a:prstGeom prst="bentConnector3">
            <a:avLst>
              <a:gd name="adj1" fmla="val 2066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cxnSp>
        <p:nvCxnSpPr>
          <p:cNvPr id="118" name="肘形连接符 117"/>
          <p:cNvCxnSpPr>
            <a:stCxn id="73" idx="0"/>
            <a:endCxn id="51" idx="0"/>
          </p:cNvCxnSpPr>
          <p:nvPr/>
        </p:nvCxnSpPr>
        <p:spPr bwMode="auto">
          <a:xfrm rot="16200000" flipH="1" flipV="1">
            <a:off x="4268389" y="-482231"/>
            <a:ext cx="500066" cy="5036379"/>
          </a:xfrm>
          <a:prstGeom prst="bentConnector3">
            <a:avLst>
              <a:gd name="adj1" fmla="val -457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85918" y="1071546"/>
            <a:ext cx="6409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快速原型模型适合的项目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图示 30"/>
          <p:cNvGraphicFramePr/>
          <p:nvPr/>
        </p:nvGraphicFramePr>
        <p:xfrm>
          <a:off x="1524000" y="1936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85984" y="92867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增量模型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857224" y="2214554"/>
            <a:ext cx="571504" cy="157163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第一增量</a:t>
            </a:r>
          </a:p>
        </p:txBody>
      </p:sp>
      <p:sp>
        <p:nvSpPr>
          <p:cNvPr id="57" name="圆角矩形 56"/>
          <p:cNvSpPr/>
          <p:nvPr/>
        </p:nvSpPr>
        <p:spPr bwMode="auto">
          <a:xfrm>
            <a:off x="2428860" y="2214554"/>
            <a:ext cx="571504" cy="157163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第二增量</a:t>
            </a:r>
          </a:p>
        </p:txBody>
      </p:sp>
      <p:sp>
        <p:nvSpPr>
          <p:cNvPr id="58" name="圆角矩形 57"/>
          <p:cNvSpPr/>
          <p:nvPr/>
        </p:nvSpPr>
        <p:spPr bwMode="auto">
          <a:xfrm>
            <a:off x="4000496" y="2214554"/>
            <a:ext cx="571504" cy="157163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第三增量</a:t>
            </a:r>
          </a:p>
        </p:txBody>
      </p:sp>
      <p:sp>
        <p:nvSpPr>
          <p:cNvPr id="59" name="圆角矩形 58"/>
          <p:cNvSpPr/>
          <p:nvPr/>
        </p:nvSpPr>
        <p:spPr bwMode="auto">
          <a:xfrm>
            <a:off x="5357818" y="2214554"/>
            <a:ext cx="571504" cy="157163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。。。</a:t>
            </a:r>
          </a:p>
        </p:txBody>
      </p:sp>
      <p:sp>
        <p:nvSpPr>
          <p:cNvPr id="60" name="剪去同侧角的矩形 59"/>
          <p:cNvSpPr/>
          <p:nvPr/>
        </p:nvSpPr>
        <p:spPr bwMode="auto">
          <a:xfrm>
            <a:off x="500034" y="4214818"/>
            <a:ext cx="1285884" cy="571504"/>
          </a:xfrm>
          <a:prstGeom prst="snip2Same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核心功能</a:t>
            </a:r>
          </a:p>
        </p:txBody>
      </p:sp>
      <p:sp>
        <p:nvSpPr>
          <p:cNvPr id="61" name="剪去同侧角的矩形 60"/>
          <p:cNvSpPr/>
          <p:nvPr/>
        </p:nvSpPr>
        <p:spPr bwMode="auto">
          <a:xfrm>
            <a:off x="2071670" y="4214818"/>
            <a:ext cx="1285884" cy="571504"/>
          </a:xfrm>
          <a:prstGeom prst="snip2Same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核心功能</a:t>
            </a:r>
          </a:p>
        </p:txBody>
      </p:sp>
      <p:sp>
        <p:nvSpPr>
          <p:cNvPr id="62" name="剪去同侧角的矩形 61"/>
          <p:cNvSpPr/>
          <p:nvPr/>
        </p:nvSpPr>
        <p:spPr bwMode="auto">
          <a:xfrm>
            <a:off x="3643306" y="4214818"/>
            <a:ext cx="1285884" cy="571504"/>
          </a:xfrm>
          <a:prstGeom prst="snip2Same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核心功能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500034" y="5000636"/>
            <a:ext cx="428628" cy="5000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214546" y="5000636"/>
            <a:ext cx="428628" cy="5000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643174" y="5000636"/>
            <a:ext cx="428628" cy="5000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714744" y="4929198"/>
            <a:ext cx="428628" cy="5000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143372" y="4929198"/>
            <a:ext cx="428628" cy="5000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572000" y="4929198"/>
            <a:ext cx="428628" cy="5000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5" name="直接箭头连接符 74"/>
          <p:cNvCxnSpPr>
            <a:stCxn id="56" idx="2"/>
            <a:endCxn id="57" idx="0"/>
          </p:cNvCxnSpPr>
          <p:nvPr/>
        </p:nvCxnSpPr>
        <p:spPr bwMode="auto">
          <a:xfrm rot="5400000" flipH="1" flipV="1">
            <a:off x="1142976" y="2214554"/>
            <a:ext cx="1571636" cy="1571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stCxn id="57" idx="2"/>
            <a:endCxn id="58" idx="0"/>
          </p:cNvCxnSpPr>
          <p:nvPr/>
        </p:nvCxnSpPr>
        <p:spPr bwMode="auto">
          <a:xfrm rot="5400000" flipH="1" flipV="1">
            <a:off x="2714612" y="2214554"/>
            <a:ext cx="1571636" cy="1571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stCxn id="56" idx="2"/>
            <a:endCxn id="60" idx="3"/>
          </p:cNvCxnSpPr>
          <p:nvPr/>
        </p:nvCxnSpPr>
        <p:spPr bwMode="auto">
          <a:xfrm rot="5400000">
            <a:off x="928662" y="4000504"/>
            <a:ext cx="42862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直接箭头连接符 82"/>
          <p:cNvCxnSpPr>
            <a:stCxn id="57" idx="2"/>
            <a:endCxn id="61" idx="3"/>
          </p:cNvCxnSpPr>
          <p:nvPr/>
        </p:nvCxnSpPr>
        <p:spPr bwMode="auto">
          <a:xfrm rot="5400000">
            <a:off x="2500298" y="4000504"/>
            <a:ext cx="42862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>
            <a:stCxn id="58" idx="2"/>
            <a:endCxn id="62" idx="3"/>
          </p:cNvCxnSpPr>
          <p:nvPr/>
        </p:nvCxnSpPr>
        <p:spPr bwMode="auto">
          <a:xfrm rot="5400000">
            <a:off x="4071934" y="4000504"/>
            <a:ext cx="42862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85918" y="1071546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增量模型适合的项目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图示 30"/>
          <p:cNvGraphicFramePr/>
          <p:nvPr/>
        </p:nvGraphicFramePr>
        <p:xfrm>
          <a:off x="714348" y="1643050"/>
          <a:ext cx="8215370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85984" y="92867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螺旋模型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pic>
        <p:nvPicPr>
          <p:cNvPr id="71682" name="Picture 2" descr="C:\Users\Administrator\Desktop\1.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5429288" cy="4997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85984" y="92867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螺旋模型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图示 30"/>
          <p:cNvGraphicFramePr/>
          <p:nvPr/>
        </p:nvGraphicFramePr>
        <p:xfrm>
          <a:off x="642910" y="1428736"/>
          <a:ext cx="7429552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57356" y="857232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螺旋模型适合的项目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图示 30"/>
          <p:cNvGraphicFramePr/>
          <p:nvPr/>
        </p:nvGraphicFramePr>
        <p:xfrm>
          <a:off x="285720" y="1500174"/>
          <a:ext cx="8643998" cy="5357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굴림" pitchFamily="50" charset="-127"/>
              </a:rPr>
              <a:t>本节要点</a:t>
            </a:r>
            <a:endParaRPr lang="ko-KR" altLang="en-US" sz="4000" dirty="0">
              <a:ea typeface="굴림" pitchFamily="50" charset="-127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142976" y="1071546"/>
          <a:ext cx="750099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最新版本为</a:t>
            </a:r>
            <a:r>
              <a:rPr lang="en-US" altLang="zh-CN" sz="3600" dirty="0" smtClean="0">
                <a:solidFill>
                  <a:schemeClr val="bg2">
                    <a:lumMod val="10000"/>
                  </a:schemeClr>
                </a:solidFill>
              </a:rPr>
              <a:t>2014</a:t>
            </a:r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年发布的</a:t>
            </a:r>
            <a:r>
              <a:rPr lang="en-US" altLang="zh-CN" sz="3600" dirty="0" smtClean="0">
                <a:solidFill>
                  <a:schemeClr val="bg2">
                    <a:lumMod val="10000"/>
                  </a:schemeClr>
                </a:solidFill>
              </a:rPr>
              <a:t>V3</a:t>
            </a:r>
          </a:p>
          <a:p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软件工程师应该清楚了解的软件工程体系</a:t>
            </a:r>
            <a:endParaRPr lang="en-US" altLang="zh-CN" sz="3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定义软件工程领域通用的专业术语</a:t>
            </a:r>
            <a:endParaRPr lang="en-US" altLang="zh-CN" sz="3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提供一套关于软件工程的课程、训练和考评体系</a:t>
            </a:r>
            <a:endParaRPr lang="zh-CN" alt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굴림" pitchFamily="50" charset="-127"/>
              </a:rPr>
              <a:t>本节要点</a:t>
            </a:r>
            <a:endParaRPr lang="ko-KR" altLang="en-US" sz="4000" dirty="0">
              <a:ea typeface="굴림" pitchFamily="50" charset="-127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142976" y="1071546"/>
          <a:ext cx="750099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SWEBOK V3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个知识域</a:t>
            </a:r>
            <a:endParaRPr lang="zh-CN" altLang="en-US" dirty="0"/>
          </a:p>
        </p:txBody>
      </p:sp>
      <p:graphicFrame>
        <p:nvGraphicFramePr>
          <p:cNvPr id="32" name="图示 31"/>
          <p:cNvGraphicFramePr/>
          <p:nvPr/>
        </p:nvGraphicFramePr>
        <p:xfrm>
          <a:off x="214282" y="928670"/>
          <a:ext cx="892971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굴림" pitchFamily="50" charset="-127"/>
              </a:rPr>
              <a:t>本节要点</a:t>
            </a:r>
            <a:endParaRPr lang="ko-KR" altLang="en-US" sz="4000" dirty="0">
              <a:ea typeface="굴림" pitchFamily="50" charset="-127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142976" y="1071546"/>
          <a:ext cx="750099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28926" y="92867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复用原则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71472" y="1643050"/>
            <a:ext cx="7429552" cy="4857784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  <a:ea typeface="黑体" pitchFamily="49" charset="-122"/>
              </a:rPr>
              <a:t>基于复用（重用）的软件工程是比较理想的软件工程策略，在开发过程中可以最大化重用已经存在的软件，尽管复用的效益已经被认可很多年，但是，只是近几年才渐渐将传统的开发过程转向复用的开发过程。复用可以降低软件开发和维护的成本，缩短开发时间，提高产品质量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面向对象的方法学</a:t>
            </a:r>
            <a:endParaRPr lang="zh-CN" altLang="en-US" b="1" dirty="0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把对象作为融合了数据及在数据上操作行为的统一的软件构件</a:t>
            </a:r>
            <a:endParaRPr lang="en-US" altLang="zh-CN" sz="3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所有对象都划分成类：数据是对象的静态属性，对数据的操作是对对象的动态绑定</a:t>
            </a:r>
            <a:endParaRPr lang="en-US" altLang="zh-CN" sz="3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继承关系</a:t>
            </a:r>
            <a:endParaRPr lang="en-US" altLang="zh-CN" sz="3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对象彼此间仅能通过发送消息相互联系，即封装性</a:t>
            </a:r>
            <a:endParaRPr lang="zh-CN" alt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굴림" pitchFamily="50" charset="-127"/>
              </a:rPr>
              <a:t>本节要点</a:t>
            </a:r>
            <a:endParaRPr lang="ko-KR" altLang="en-US" sz="4000" dirty="0">
              <a:ea typeface="굴림" pitchFamily="50" charset="-127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142976" y="1071546"/>
          <a:ext cx="750099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" name="图示 28"/>
          <p:cNvGraphicFramePr/>
          <p:nvPr/>
        </p:nvGraphicFramePr>
        <p:xfrm>
          <a:off x="214282" y="571480"/>
          <a:ext cx="8643998" cy="600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3071834"/>
          </a:xfrm>
        </p:spPr>
        <p:txBody>
          <a:bodyPr/>
          <a:lstStyle/>
          <a:p>
            <a:r>
              <a:rPr lang="zh-CN" altLang="en-US" dirty="0" smtClean="0"/>
              <a:t>软件工程三段论</a:t>
            </a:r>
            <a:endParaRPr lang="en-US" altLang="zh-CN" dirty="0" smtClean="0"/>
          </a:p>
          <a:p>
            <a:r>
              <a:rPr lang="zh-CN" altLang="en-US" dirty="0" smtClean="0"/>
              <a:t>软件工程模型</a:t>
            </a:r>
            <a:endParaRPr lang="en-US" altLang="zh-CN" dirty="0" smtClean="0"/>
          </a:p>
          <a:p>
            <a:r>
              <a:rPr lang="zh-CN" altLang="en-US" dirty="0" smtClean="0"/>
              <a:t>软件工程知识体系（</a:t>
            </a:r>
            <a:r>
              <a:rPr lang="en-US" altLang="zh-CN" dirty="0" smtClean="0"/>
              <a:t>SWEBOK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28794" y="2143116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</a:rPr>
              <a:t>1.2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</a:rPr>
              <a:t>设计工程的定义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" name="图示 28"/>
          <p:cNvGraphicFramePr/>
          <p:nvPr/>
        </p:nvGraphicFramePr>
        <p:xfrm>
          <a:off x="857224" y="1142984"/>
          <a:ext cx="7191404" cy="510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1.2.1 </a:t>
            </a:r>
            <a:r>
              <a:rPr lang="zh-CN" altLang="en-US" b="1" dirty="0" smtClean="0">
                <a:solidFill>
                  <a:srgbClr val="FF0000"/>
                </a:solidFill>
              </a:rPr>
              <a:t>软件设计的概念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将系统需求规格转换成软件系统的过程。</a:t>
            </a:r>
          </a:p>
          <a:p>
            <a:pPr algn="just"/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从多个可能中找到最佳的解决方案。</a:t>
            </a:r>
          </a:p>
          <a:p>
            <a:pPr algn="just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dirty="0" smtClean="0">
                <a:ea typeface="楷体_GB2312" pitchFamily="49" charset="-122"/>
              </a:rPr>
              <a:t>“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软件项目交付成果如何架构</a:t>
            </a:r>
            <a:r>
              <a:rPr lang="zh-CN" altLang="en-US" dirty="0" smtClean="0">
                <a:ea typeface="楷体_GB2312" pitchFamily="49" charset="-122"/>
              </a:rPr>
              <a:t>”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的准确回答。</a:t>
            </a:r>
          </a:p>
          <a:p>
            <a:pPr algn="just"/>
            <a:r>
              <a:rPr lang="zh-CN" altLang="en-US" dirty="0" smtClean="0">
                <a:solidFill>
                  <a:srgbClr val="0202F0"/>
                </a:solidFill>
                <a:latin typeface="Adobe 楷体 Std R" pitchFamily="18" charset="-122"/>
                <a:ea typeface="Adobe 楷体 Std R" pitchFamily="18" charset="-122"/>
              </a:rPr>
              <a:t>任务包括构建系统框架，设计系统功能，描述系统流程，建立系统的数据模型、接口模型及界面模型，形成系统的逻辑结构</a:t>
            </a:r>
            <a:r>
              <a:rPr lang="zh-CN" altLang="en-US" dirty="0" smtClean="0">
                <a:solidFill>
                  <a:srgbClr val="0202F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algn="just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告诉程序员软件系统应该</a:t>
            </a:r>
            <a:r>
              <a:rPr lang="zh-CN" altLang="en-US" dirty="0" smtClean="0">
                <a:ea typeface="楷体_GB2312" pitchFamily="49" charset="-122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怎样做</a:t>
            </a:r>
            <a:r>
              <a:rPr lang="zh-CN" altLang="en-US" dirty="0" smtClean="0">
                <a:ea typeface="楷体_GB2312" pitchFamily="49" charset="-122"/>
              </a:rPr>
              <a:t>”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/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成果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49" charset="-122"/>
                <a:ea typeface="楷体_GB2312" pitchFamily="49" charset="-122"/>
              </a:rPr>
              <a:t>是由</a:t>
            </a:r>
            <a:r>
              <a:rPr lang="zh-CN" altLang="en-US" dirty="0" smtClean="0">
                <a:solidFill>
                  <a:srgbClr val="0202F0"/>
                </a:solidFill>
                <a:ea typeface="楷体_GB2312" pitchFamily="49" charset="-122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一系列文档集合</a:t>
            </a:r>
            <a:r>
              <a:rPr lang="zh-CN" altLang="en-US" dirty="0" smtClean="0">
                <a:solidFill>
                  <a:srgbClr val="0202F0"/>
                </a:solidFill>
                <a:ea typeface="楷体_GB2312" pitchFamily="49" charset="-122"/>
              </a:rPr>
              <a:t>”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圆角矩形 29"/>
          <p:cNvSpPr/>
          <p:nvPr/>
        </p:nvSpPr>
        <p:spPr bwMode="auto">
          <a:xfrm>
            <a:off x="500034" y="1500174"/>
            <a:ext cx="7929618" cy="42862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</a:rPr>
              <a:t>软件工程：</a:t>
            </a:r>
            <a:r>
              <a:rPr lang="zh-CN" altLang="en-US" sz="4000" b="1" dirty="0" smtClean="0"/>
              <a:t>是为了有效的</a:t>
            </a:r>
            <a:r>
              <a:rPr lang="zh-CN" altLang="en-US" sz="4000" b="1" dirty="0" smtClean="0"/>
              <a:t>控制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软件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危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机</a:t>
            </a:r>
            <a:r>
              <a:rPr lang="zh-CN" altLang="en-US" sz="4000" b="1" dirty="0" smtClean="0"/>
              <a:t>的发生而被提出来的，它的中心目标就是把软件作为一种物理的工业产品来开发，要求“采用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工程化</a:t>
            </a:r>
            <a:r>
              <a:rPr lang="zh-CN" altLang="en-US" sz="4000" b="1" dirty="0" smtClean="0"/>
              <a:t>的原理与方法对软件进行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计划、开发和维护</a:t>
            </a:r>
            <a:r>
              <a:rPr lang="zh-CN" altLang="en-US" sz="4000" b="1" dirty="0" smtClean="0"/>
              <a:t>”。 </a:t>
            </a:r>
            <a:endParaRPr lang="zh-CN" altLang="en-US" sz="4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在软件设计过程中，为保证根据设计开发出的成果能满足软件开发的目标，需要将设计方法、设计技术、设计原则和当前的最新设计发展结合起来。 </a:t>
            </a:r>
          </a:p>
          <a:p>
            <a:r>
              <a:rPr lang="zh-CN" altLang="en-US" dirty="0" smtClean="0">
                <a:solidFill>
                  <a:srgbClr val="0202F0"/>
                </a:solidFill>
                <a:latin typeface="楷体_GB2312" pitchFamily="49" charset="-122"/>
                <a:ea typeface="楷体_GB2312" pitchFamily="49" charset="-122"/>
              </a:rPr>
              <a:t>计算机软件设计与其他工程学科相</a:t>
            </a:r>
            <a:r>
              <a:rPr lang="zh-CN" altLang="en-US" dirty="0" smtClean="0">
                <a:solidFill>
                  <a:srgbClr val="F20000"/>
                </a:solidFill>
                <a:latin typeface="楷体_GB2312" pitchFamily="49" charset="-122"/>
                <a:ea typeface="楷体_GB2312" pitchFamily="49" charset="-122"/>
              </a:rPr>
              <a:t>比还处于发展阶段，在深度、适应性和定量性质方面与其他工程学科还有一定的差距。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49" charset="-122"/>
                <a:ea typeface="楷体_GB2312" pitchFamily="49" charset="-122"/>
              </a:rPr>
              <a:t>但是，它已经有了一些软件设计技术、设计质量准则和设计符号表示法，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已经建立了完整的软件工程设计体系。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1.2.2 </a:t>
            </a:r>
            <a:r>
              <a:rPr lang="zh-CN" altLang="en-US" b="1" dirty="0" smtClean="0">
                <a:solidFill>
                  <a:srgbClr val="FF0000"/>
                </a:solidFill>
              </a:rPr>
              <a:t>设计工程在软件开发中的位置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宋体" pitchFamily="2" charset="-122"/>
              </a:rPr>
              <a:t>⑴ </a:t>
            </a:r>
            <a:r>
              <a:rPr lang="zh-CN" altLang="en-US" dirty="0" smtClean="0">
                <a:latin typeface="宋体" pitchFamily="2" charset="-122"/>
              </a:rPr>
              <a:t>软件设计是</a:t>
            </a:r>
            <a:r>
              <a:rPr lang="zh-CN" altLang="en-US" dirty="0" smtClean="0">
                <a:solidFill>
                  <a:srgbClr val="F20000"/>
                </a:solidFill>
                <a:latin typeface="黑体" pitchFamily="49" charset="-122"/>
                <a:ea typeface="黑体" pitchFamily="49" charset="-122"/>
              </a:rPr>
              <a:t>开发过程的技术核心</a:t>
            </a:r>
            <a:r>
              <a:rPr lang="zh-CN" altLang="en-US" dirty="0" smtClean="0">
                <a:latin typeface="宋体" pitchFamily="2" charset="-122"/>
              </a:rPr>
              <a:t>。</a:t>
            </a:r>
          </a:p>
          <a:p>
            <a:r>
              <a:rPr lang="zh-CN" altLang="en-US" dirty="0" smtClean="0">
                <a:latin typeface="宋体" pitchFamily="2" charset="-122"/>
              </a:rPr>
              <a:t>⑵ </a:t>
            </a:r>
            <a:r>
              <a:rPr lang="zh-CN" altLang="en-US" dirty="0" smtClean="0"/>
              <a:t>软件设计是开发阶段中的一个重要步骤。</a:t>
            </a:r>
          </a:p>
          <a:p>
            <a:r>
              <a:rPr lang="zh-CN" altLang="en-US" dirty="0" smtClean="0">
                <a:latin typeface="宋体" pitchFamily="2" charset="-122"/>
              </a:rPr>
              <a:t>⑶ </a:t>
            </a:r>
            <a:r>
              <a:rPr lang="zh-CN" altLang="en-US" dirty="0" smtClean="0">
                <a:solidFill>
                  <a:srgbClr val="0202F0"/>
                </a:solidFill>
              </a:rPr>
              <a:t>设计最终将影响软件实现和维护。</a:t>
            </a:r>
          </a:p>
          <a:p>
            <a:r>
              <a:rPr lang="zh-CN" altLang="en-US" dirty="0" smtClean="0"/>
              <a:t> </a:t>
            </a:r>
            <a:r>
              <a:rPr lang="zh-CN" altLang="en-US" dirty="0" smtClean="0">
                <a:latin typeface="宋体" pitchFamily="2" charset="-122"/>
              </a:rPr>
              <a:t>⑷ </a:t>
            </a:r>
            <a:r>
              <a:rPr lang="zh-CN" altLang="en-US" dirty="0" smtClean="0"/>
              <a:t>将模糊的需求说明转变成为可实施的产品设计说明。 </a:t>
            </a:r>
          </a:p>
          <a:p>
            <a:r>
              <a:rPr lang="zh-CN" altLang="en-US" dirty="0" smtClean="0">
                <a:latin typeface="宋体" pitchFamily="2" charset="-122"/>
              </a:rPr>
              <a:t>⑸ </a:t>
            </a:r>
            <a:r>
              <a:rPr lang="zh-CN" altLang="en-US" dirty="0" smtClean="0">
                <a:solidFill>
                  <a:srgbClr val="FF0000"/>
                </a:solidFill>
                <a:ea typeface="华文新魏" pitchFamily="2" charset="-122"/>
              </a:rPr>
              <a:t>设计质量优劣是至关重要</a:t>
            </a:r>
            <a:r>
              <a:rPr lang="zh-CN" altLang="en-US" dirty="0" smtClean="0"/>
              <a:t> 。高质量的软件基础，是决定质量的重要步骤 ，提供了进行质量评价的依据。</a:t>
            </a:r>
            <a:r>
              <a:rPr lang="zh-CN" alt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4" name="Group 2"/>
          <p:cNvGrpSpPr>
            <a:grpSpLocks/>
          </p:cNvGrpSpPr>
          <p:nvPr/>
        </p:nvGrpSpPr>
        <p:grpSpPr bwMode="auto">
          <a:xfrm>
            <a:off x="0" y="0"/>
            <a:ext cx="9144000" cy="6500834"/>
            <a:chOff x="0" y="0"/>
            <a:chExt cx="8820" cy="9048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0" y="936"/>
              <a:ext cx="540" cy="79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ctr" eaLnBrk="0" hangingPunct="0"/>
              <a:r>
                <a:rPr lang="zh-CN" sz="1800" b="1"/>
                <a:t>软    件    工    程    管    理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260" y="1092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sz="1600"/>
                <a:t>A</a:t>
              </a: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1800" y="1092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800"/>
                <a:t>需求分析</a:t>
              </a:r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4320" y="780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000"/>
                <a:t>需求分析</a:t>
              </a: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4320" y="780"/>
              <a:ext cx="450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400" b="1">
                  <a:solidFill>
                    <a:srgbClr val="0202F0"/>
                  </a:solidFill>
                </a:rPr>
                <a:t>确立该系统的基本方针、开发计划。</a:t>
              </a:r>
            </a:p>
            <a:p>
              <a:pPr algn="just" eaLnBrk="0" hangingPunct="0"/>
              <a:r>
                <a:rPr lang="zh-CN" sz="1400" b="1">
                  <a:solidFill>
                    <a:srgbClr val="0202F0"/>
                  </a:solidFill>
                </a:rPr>
                <a:t>整理用户需求，归纳出系统总体设计概要和新系统的构想，确定该项目的总负责人</a:t>
              </a:r>
              <a:r>
                <a:rPr lang="zh-CN" sz="1400"/>
                <a:t>。</a:t>
              </a: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4320" y="1872"/>
              <a:ext cx="4500" cy="10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 b="1">
                  <a:solidFill>
                    <a:srgbClr val="0202F0"/>
                  </a:solidFill>
                </a:rPr>
                <a:t>构造系统架构，进行概要设计</a:t>
              </a:r>
              <a:r>
                <a:rPr lang="zh-CN" altLang="zh-CN" sz="1600" b="1">
                  <a:solidFill>
                    <a:srgbClr val="0202F0"/>
                  </a:solidFill>
                </a:rPr>
                <a:t>.</a:t>
              </a:r>
            </a:p>
            <a:p>
              <a:pPr algn="just" eaLnBrk="0" hangingPunct="0"/>
              <a:r>
                <a:rPr lang="zh-CN" sz="1600" b="1">
                  <a:solidFill>
                    <a:srgbClr val="0202F0"/>
                  </a:solidFill>
                </a:rPr>
                <a:t>验证项目开发经费和可能实现的功能的一致性。</a:t>
              </a: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4320" y="3120"/>
              <a:ext cx="450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 b="1">
                  <a:solidFill>
                    <a:srgbClr val="0202F0"/>
                  </a:solidFill>
                </a:rPr>
                <a:t>以概要设计为基础，进行系统内部设计（详细设计），并写出详细设计书。</a:t>
              </a: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4320" y="4056"/>
              <a:ext cx="450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 b="1">
                  <a:solidFill>
                    <a:srgbClr val="FF0000"/>
                  </a:solidFill>
                </a:rPr>
                <a:t>以详细设计书为基础，对程序单元内的功能模块的处理要求和实现方法给予说明，做出程序设计书。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320" y="5304"/>
              <a:ext cx="45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 b="1">
                  <a:solidFill>
                    <a:srgbClr val="FF0000"/>
                  </a:solidFill>
                </a:rPr>
                <a:t>按照详细设计书要求对各子系统的程序进行组合测试。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320" y="6240"/>
              <a:ext cx="45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400" b="1">
                  <a:solidFill>
                    <a:srgbClr val="FF0000"/>
                  </a:solidFill>
                </a:rPr>
                <a:t>按照概要设计书要求对全系统的各个程序进行综合测试。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4320" y="7176"/>
              <a:ext cx="45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400"/>
                <a:t>在用户环境下，对全系统的各个程序进行运行测试。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4320" y="8112"/>
              <a:ext cx="450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/>
                <a:t>在用户环境验收测试完成后，进行移植、安装，并在实际运行过程中对系统的稳定性、可靠性等进行维护。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00" y="2028"/>
              <a:ext cx="54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sz="900"/>
                <a:t>B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2340" y="2028"/>
              <a:ext cx="12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/>
                <a:t>概要设计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1800" y="2808"/>
              <a:ext cx="54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sz="900"/>
                <a:t>C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2340" y="2808"/>
              <a:ext cx="12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/>
                <a:t>详细设计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260" y="4524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sz="1600"/>
                <a:t>D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1800" y="4524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/>
                <a:t>程序设计制造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1260" y="5460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sz="1600"/>
                <a:t>E</a:t>
              </a: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800" y="5460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/>
                <a:t>组合测试</a:t>
              </a: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1260" y="6240"/>
              <a:ext cx="54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sz="1600"/>
                <a:t>F</a:t>
              </a: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1800" y="6240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/>
                <a:t>系统测试</a:t>
              </a:r>
              <a:r>
                <a:rPr lang="zh-CN" altLang="zh-CN" sz="1600"/>
                <a:t>(</a:t>
              </a:r>
              <a:r>
                <a:rPr lang="zh-CN" sz="1600"/>
                <a:t>综合测试</a:t>
              </a:r>
              <a:r>
                <a:rPr lang="zh-CN" altLang="zh-CN" sz="1600"/>
                <a:t>)</a:t>
              </a:r>
            </a:p>
          </p:txBody>
        </p: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1260" y="7332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sz="1600"/>
                <a:t>G</a:t>
              </a: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1800" y="7332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/>
                <a:t>用户环境运行测试</a:t>
              </a: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1260" y="8424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sz="1600"/>
                <a:t>H</a:t>
              </a: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1800" y="8424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1600"/>
                <a:t>移植、安装、维护</a:t>
              </a: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1620" y="0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zh-CN" sz="1600" b="1"/>
                <a:t>&lt;</a:t>
              </a:r>
              <a:r>
                <a:rPr lang="zh-CN" sz="1600" b="1"/>
                <a:t>阶  段</a:t>
              </a:r>
              <a:r>
                <a:rPr lang="zh-CN" altLang="zh-CN" sz="1600" b="1"/>
                <a:t>&gt;</a:t>
              </a: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5400" y="0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zh-CN" sz="1600" b="1"/>
                <a:t>&lt;</a:t>
              </a:r>
              <a:r>
                <a:rPr lang="zh-CN" sz="1600" b="1"/>
                <a:t>内  容</a:t>
              </a:r>
              <a:r>
                <a:rPr lang="zh-CN" altLang="zh-CN" sz="1600" b="1"/>
                <a:t>&gt;</a:t>
              </a:r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 flipH="1">
              <a:off x="540" y="124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 flipH="1">
              <a:off x="540" y="265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 flipH="1">
              <a:off x="540" y="46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 flipH="1">
              <a:off x="540" y="56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5"/>
            <p:cNvSpPr>
              <a:spLocks noChangeShapeType="1"/>
            </p:cNvSpPr>
            <p:nvPr/>
          </p:nvSpPr>
          <p:spPr bwMode="auto">
            <a:xfrm flipH="1">
              <a:off x="540" y="670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6"/>
            <p:cNvSpPr>
              <a:spLocks noChangeShapeType="1"/>
            </p:cNvSpPr>
            <p:nvPr/>
          </p:nvSpPr>
          <p:spPr bwMode="auto">
            <a:xfrm flipH="1">
              <a:off x="540" y="748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37"/>
            <p:cNvSpPr>
              <a:spLocks noChangeShapeType="1"/>
            </p:cNvSpPr>
            <p:nvPr/>
          </p:nvSpPr>
          <p:spPr bwMode="auto">
            <a:xfrm flipH="1">
              <a:off x="540" y="85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 flipH="1">
              <a:off x="3600" y="124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 flipH="1">
              <a:off x="3600" y="234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flipH="1">
              <a:off x="3600" y="327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1"/>
            <p:cNvSpPr>
              <a:spLocks noChangeShapeType="1"/>
            </p:cNvSpPr>
            <p:nvPr/>
          </p:nvSpPr>
          <p:spPr bwMode="auto">
            <a:xfrm flipH="1">
              <a:off x="3600" y="46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42"/>
            <p:cNvSpPr>
              <a:spLocks noChangeShapeType="1"/>
            </p:cNvSpPr>
            <p:nvPr/>
          </p:nvSpPr>
          <p:spPr bwMode="auto">
            <a:xfrm flipH="1">
              <a:off x="3600" y="56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 flipH="1">
              <a:off x="3600" y="655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44"/>
            <p:cNvSpPr>
              <a:spLocks noChangeShapeType="1"/>
            </p:cNvSpPr>
            <p:nvPr/>
          </p:nvSpPr>
          <p:spPr bwMode="auto">
            <a:xfrm flipH="1">
              <a:off x="3600" y="748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 flipH="1">
              <a:off x="3600" y="85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46"/>
            <p:cNvSpPr txBox="1">
              <a:spLocks noChangeArrowheads="1"/>
            </p:cNvSpPr>
            <p:nvPr/>
          </p:nvSpPr>
          <p:spPr bwMode="auto">
            <a:xfrm>
              <a:off x="1260" y="2028"/>
              <a:ext cx="540" cy="1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sz="1600"/>
                <a:t>设计工程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28794" y="2143116"/>
            <a:ext cx="621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</a:rPr>
              <a:t>1.3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</a:rPr>
              <a:t>设计的目标和任务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1.3.1 </a:t>
            </a:r>
            <a:r>
              <a:rPr lang="zh-CN" altLang="en-US" b="1" dirty="0" smtClean="0">
                <a:solidFill>
                  <a:srgbClr val="FF0000"/>
                </a:solidFill>
              </a:rPr>
              <a:t>设计的目标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从实现的角度</a:t>
            </a:r>
            <a:r>
              <a:rPr lang="zh-CN" altLang="en-US" sz="3600" dirty="0" smtClean="0">
                <a:solidFill>
                  <a:srgbClr val="660033"/>
                </a:solidFill>
                <a:ea typeface="楷体_GB2312" pitchFamily="49" charset="-122"/>
              </a:rPr>
              <a:t>出发，给出与数据、功能和行为相关的软件全貌，必须满足用户希望的所有需求。</a:t>
            </a:r>
          </a:p>
          <a:p>
            <a:pPr>
              <a:lnSpc>
                <a:spcPct val="90000"/>
              </a:lnSpc>
            </a:pPr>
            <a:r>
              <a:rPr lang="zh-CN" altLang="en-US" sz="36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在设计过程中</a:t>
            </a:r>
            <a:r>
              <a:rPr lang="zh-CN" altLang="en-US" sz="3600" dirty="0" smtClean="0">
                <a:solidFill>
                  <a:srgbClr val="0202F0"/>
                </a:solidFill>
                <a:latin typeface="楷体_GB2312" pitchFamily="49" charset="-122"/>
                <a:ea typeface="楷体_GB2312" pitchFamily="49" charset="-122"/>
              </a:rPr>
              <a:t>，需要借助设计人员的知识和以前设计此类系统的经验判断、开发方法的采用、产品质量的准则，经过多次地重复，直到最终做出设计模型。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57884" y="2571744"/>
            <a:ext cx="2000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业务需求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用户需求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功能需求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性能需求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0" dur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设计的目的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 smtClean="0">
                <a:latin typeface="楷体_GB2312" pitchFamily="49" charset="-122"/>
                <a:ea typeface="楷体_GB2312" pitchFamily="49" charset="-122"/>
              </a:rPr>
              <a:t>⑴ </a:t>
            </a:r>
            <a:r>
              <a:rPr lang="zh-CN" altLang="en-US" sz="3600" dirty="0" smtClean="0">
                <a:solidFill>
                  <a:srgbClr val="0202F0"/>
                </a:solidFill>
                <a:latin typeface="楷体_GB2312" pitchFamily="49" charset="-122"/>
                <a:ea typeface="楷体_GB2312" pitchFamily="49" charset="-122"/>
              </a:rPr>
              <a:t>深入理解与非功能性需求和约束相联系的编程语言、构件重用、操作系统、分布与并发技术、数据库技术、用户界面技术、事务管理技术等相关问题</a:t>
            </a:r>
            <a:endParaRPr lang="zh-CN" altLang="en-US" sz="3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能够把实现工作划分为更易管理的各个部分，而且尽可能地由不同开发组去开发子系统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设计成果的要求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2" name="图示 31"/>
          <p:cNvGraphicFramePr/>
          <p:nvPr/>
        </p:nvGraphicFramePr>
        <p:xfrm>
          <a:off x="785786" y="1071546"/>
          <a:ext cx="7572428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1.3.2 </a:t>
            </a:r>
            <a:r>
              <a:rPr lang="zh-CN" altLang="en-US" b="1" dirty="0" smtClean="0">
                <a:solidFill>
                  <a:srgbClr val="FF0000"/>
                </a:solidFill>
              </a:rPr>
              <a:t>设计的任务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202F0"/>
                </a:solidFill>
                <a:latin typeface="楷体_GB2312" pitchFamily="49" charset="-122"/>
                <a:ea typeface="楷体_GB2312" pitchFamily="49" charset="-122"/>
              </a:rPr>
              <a:t>采用有效的设计方法和设计技术并遵循良好的设计原则、规范的设计过程和表达方式，将软件需求所描述的内容按一定的逻辑关系进行分割和组合，使得程序员据此能编写出满足用户需求的应用程序。</a:t>
            </a:r>
          </a:p>
          <a:p>
            <a:r>
              <a:rPr lang="zh-CN" altLang="en-US" sz="36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设计的结果</a:t>
            </a:r>
            <a:r>
              <a:rPr lang="zh-CN" altLang="en-US" sz="3600" dirty="0" smtClean="0">
                <a:solidFill>
                  <a:srgbClr val="0202F0"/>
                </a:solidFill>
                <a:latin typeface="楷体_GB2312" pitchFamily="49" charset="-122"/>
                <a:ea typeface="楷体_GB2312" pitchFamily="49" charset="-122"/>
              </a:rPr>
              <a:t>由一组彼此独立又相互关联的设计说明书构成。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28794" y="2143116"/>
            <a:ext cx="621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</a:rPr>
              <a:t>1.4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</a:rPr>
              <a:t>设计的过程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3600" dirty="0" smtClean="0">
                <a:solidFill>
                  <a:srgbClr val="0202F0"/>
                </a:solidFill>
                <a:latin typeface="宋体" pitchFamily="2" charset="-122"/>
                <a:ea typeface="楷体_GB2312" pitchFamily="49" charset="-122"/>
              </a:rPr>
              <a:t>软件设计通常分两步进行：</a:t>
            </a:r>
          </a:p>
          <a:p>
            <a:pPr algn="just">
              <a:buNone/>
            </a:pPr>
            <a:r>
              <a:rPr lang="zh-CN" altLang="zh-CN" sz="3600" dirty="0" smtClean="0">
                <a:latin typeface="宋体" pitchFamily="2" charset="-122"/>
              </a:rPr>
              <a:t>  </a:t>
            </a:r>
            <a:r>
              <a:rPr lang="zh-CN" altLang="en-US" sz="3600" dirty="0" smtClean="0">
                <a:latin typeface="宋体" pitchFamily="2" charset="-122"/>
              </a:rPr>
              <a:t>（管理角度）</a:t>
            </a:r>
            <a:endParaRPr lang="en-US" altLang="zh-CN" sz="3600" dirty="0" smtClean="0">
              <a:latin typeface="宋体" pitchFamily="2" charset="-122"/>
            </a:endParaRPr>
          </a:p>
          <a:p>
            <a:pPr algn="just">
              <a:buNone/>
            </a:pPr>
            <a:r>
              <a:rPr lang="en-US" altLang="zh-CN" sz="3600" dirty="0" smtClean="0">
                <a:solidFill>
                  <a:srgbClr val="F20000"/>
                </a:solidFill>
                <a:latin typeface="宋体" pitchFamily="2" charset="-122"/>
                <a:ea typeface="黑体" pitchFamily="49" charset="-122"/>
              </a:rPr>
              <a:t>  </a:t>
            </a:r>
            <a:r>
              <a:rPr lang="zh-CN" altLang="en-US" sz="3600" dirty="0" smtClean="0">
                <a:solidFill>
                  <a:srgbClr val="F20000"/>
                </a:solidFill>
                <a:latin typeface="黑体" pitchFamily="49" charset="-122"/>
                <a:ea typeface="黑体" pitchFamily="49" charset="-122"/>
              </a:rPr>
              <a:t>概要设计</a:t>
            </a:r>
          </a:p>
          <a:p>
            <a:pPr algn="just">
              <a:buNone/>
            </a:pPr>
            <a:r>
              <a:rPr lang="zh-CN" altLang="zh-CN" sz="3600" dirty="0" smtClean="0">
                <a:solidFill>
                  <a:srgbClr val="F2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600" dirty="0" smtClean="0">
                <a:solidFill>
                  <a:srgbClr val="F20000"/>
                </a:solidFill>
                <a:latin typeface="黑体" pitchFamily="49" charset="-122"/>
                <a:ea typeface="黑体" pitchFamily="49" charset="-122"/>
              </a:rPr>
              <a:t>详细设计</a:t>
            </a:r>
          </a:p>
          <a:p>
            <a:pPr algn="just">
              <a:buNone/>
            </a:pPr>
            <a:r>
              <a:rPr lang="zh-CN" altLang="zh-CN" sz="3600" dirty="0" smtClean="0">
                <a:latin typeface="宋体" pitchFamily="2" charset="-122"/>
              </a:rPr>
              <a:t> </a:t>
            </a:r>
            <a:r>
              <a:rPr lang="zh-CN" altLang="en-US" sz="3600" dirty="0" smtClean="0">
                <a:solidFill>
                  <a:srgbClr val="0202F0"/>
                </a:solidFill>
                <a:latin typeface="宋体" pitchFamily="2" charset="-122"/>
                <a:ea typeface="楷体_GB2312" pitchFamily="49" charset="-122"/>
              </a:rPr>
              <a:t>贯穿设计过程的质量由一系列的正式技术评定或设计排演来评价。</a:t>
            </a:r>
            <a:endParaRPr lang="zh-CN" altLang="en-US" sz="3600" dirty="0" smtClean="0">
              <a:solidFill>
                <a:srgbClr val="0202F0"/>
              </a:solidFill>
              <a:ea typeface="楷体_GB2312" pitchFamily="49" charset="-122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" name="图示 29"/>
          <p:cNvGraphicFramePr/>
          <p:nvPr/>
        </p:nvGraphicFramePr>
        <p:xfrm>
          <a:off x="1357290" y="20716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500166" y="1000108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软件工程发展历史阶段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概要设计的任务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楷体_GB2312"/>
                <a:ea typeface="华文新魏" pitchFamily="2" charset="-122"/>
              </a:rPr>
              <a:t>⑴ </a:t>
            </a:r>
            <a:r>
              <a:rPr lang="zh-CN" altLang="en-US" dirty="0" smtClean="0">
                <a:solidFill>
                  <a:srgbClr val="F20000"/>
                </a:solidFill>
                <a:latin typeface="楷体_GB2312"/>
                <a:ea typeface="华文新魏" pitchFamily="2" charset="-122"/>
              </a:rPr>
              <a:t>建立系统构架</a:t>
            </a:r>
            <a:r>
              <a:rPr lang="zh-CN" altLang="zh-CN" dirty="0" smtClean="0">
                <a:latin typeface="楷体_GB2312"/>
              </a:rPr>
              <a:t>:</a:t>
            </a:r>
            <a:r>
              <a:rPr lang="zh-CN" altLang="en-US" dirty="0" smtClean="0">
                <a:latin typeface="楷体_GB2312"/>
              </a:rPr>
              <a:t>选择系统平台：</a:t>
            </a:r>
          </a:p>
          <a:p>
            <a:r>
              <a:rPr lang="zh-CN" altLang="zh-CN" dirty="0" smtClean="0">
                <a:latin typeface="楷体_GB2312"/>
                <a:ea typeface="华文新魏" pitchFamily="2" charset="-122"/>
              </a:rPr>
              <a:t>⑵ </a:t>
            </a:r>
            <a:r>
              <a:rPr lang="zh-CN" altLang="en-US" dirty="0" smtClean="0">
                <a:solidFill>
                  <a:srgbClr val="F20000"/>
                </a:solidFill>
                <a:latin typeface="楷体_GB2312"/>
                <a:ea typeface="华文新魏" pitchFamily="2" charset="-122"/>
              </a:rPr>
              <a:t>分割子系统</a:t>
            </a:r>
            <a:r>
              <a:rPr lang="zh-CN" altLang="en-US" dirty="0" smtClean="0">
                <a:latin typeface="楷体_GB2312"/>
                <a:ea typeface="华文新魏" pitchFamily="2" charset="-122"/>
              </a:rPr>
              <a:t>：</a:t>
            </a:r>
            <a:r>
              <a:rPr lang="zh-CN" altLang="en-US" dirty="0" smtClean="0">
                <a:latin typeface="楷体_GB2312"/>
              </a:rPr>
              <a:t>建立起软件的总体结构。 </a:t>
            </a:r>
          </a:p>
          <a:p>
            <a:r>
              <a:rPr lang="zh-CN" altLang="en-US" dirty="0" smtClean="0">
                <a:latin typeface="楷体_GB2312"/>
                <a:ea typeface="华文新魏" pitchFamily="2" charset="-122"/>
              </a:rPr>
              <a:t>⑶ </a:t>
            </a:r>
            <a:r>
              <a:rPr lang="zh-CN" altLang="en-US" dirty="0" smtClean="0">
                <a:solidFill>
                  <a:srgbClr val="F20000"/>
                </a:solidFill>
                <a:latin typeface="楷体_GB2312"/>
                <a:ea typeface="华文新魏" pitchFamily="2" charset="-122"/>
              </a:rPr>
              <a:t>业务系统设计</a:t>
            </a:r>
            <a:r>
              <a:rPr lang="zh-CN" altLang="en-US" dirty="0" smtClean="0">
                <a:latin typeface="楷体_GB2312"/>
                <a:ea typeface="华文新魏" pitchFamily="2" charset="-122"/>
              </a:rPr>
              <a:t>：</a:t>
            </a:r>
            <a:r>
              <a:rPr lang="zh-CN" altLang="en-US" dirty="0" smtClean="0">
                <a:latin typeface="楷体_GB2312"/>
              </a:rPr>
              <a:t>建立起业务功能模块间的关系，定义各功能模块的接口和控制接口。 </a:t>
            </a:r>
          </a:p>
          <a:p>
            <a:r>
              <a:rPr lang="zh-CN" altLang="en-US" dirty="0" smtClean="0">
                <a:latin typeface="楷体_GB2312"/>
                <a:ea typeface="华文新魏" pitchFamily="2" charset="-122"/>
              </a:rPr>
              <a:t>⑷ </a:t>
            </a:r>
            <a:r>
              <a:rPr lang="zh-CN" altLang="en-US" dirty="0" smtClean="0">
                <a:solidFill>
                  <a:srgbClr val="F20000"/>
                </a:solidFill>
                <a:latin typeface="楷体_GB2312"/>
                <a:ea typeface="华文新魏" pitchFamily="2" charset="-122"/>
              </a:rPr>
              <a:t>用户界面设计</a:t>
            </a:r>
            <a:r>
              <a:rPr lang="zh-CN" altLang="en-US" dirty="0" smtClean="0">
                <a:latin typeface="楷体_GB2312"/>
                <a:ea typeface="华文新魏" pitchFamily="2" charset="-122"/>
              </a:rPr>
              <a:t>：</a:t>
            </a:r>
            <a:r>
              <a:rPr lang="zh-CN" altLang="en-US" dirty="0" smtClean="0">
                <a:latin typeface="楷体_GB2312"/>
              </a:rPr>
              <a:t>设计和描述系统界面的构成和风格。 </a:t>
            </a:r>
          </a:p>
          <a:p>
            <a:r>
              <a:rPr lang="zh-CN" altLang="zh-CN" dirty="0" smtClean="0">
                <a:latin typeface="楷体_GB2312"/>
                <a:ea typeface="华文新魏" pitchFamily="2" charset="-122"/>
              </a:rPr>
              <a:t>⑸ </a:t>
            </a:r>
            <a:r>
              <a:rPr lang="zh-CN" altLang="en-US" dirty="0" smtClean="0">
                <a:solidFill>
                  <a:srgbClr val="F20000"/>
                </a:solidFill>
                <a:latin typeface="楷体_GB2312"/>
                <a:ea typeface="华文新魏" pitchFamily="2" charset="-122"/>
              </a:rPr>
              <a:t>接口设计</a:t>
            </a:r>
            <a:r>
              <a:rPr lang="zh-CN" altLang="en-US" dirty="0" smtClean="0">
                <a:latin typeface="楷体_GB2312"/>
                <a:ea typeface="华文新魏" pitchFamily="2" charset="-122"/>
              </a:rPr>
              <a:t>：</a:t>
            </a:r>
            <a:r>
              <a:rPr lang="zh-CN" altLang="en-US" dirty="0" smtClean="0">
                <a:latin typeface="楷体_GB2312"/>
              </a:rPr>
              <a:t>与其它系统之间的软硬件接口设计，包括中间件。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概要设计的任务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⑹ </a:t>
            </a:r>
            <a:r>
              <a:rPr lang="zh-CN" altLang="en-US" sz="3200" dirty="0" smtClean="0">
                <a:solidFill>
                  <a:srgbClr val="F20000"/>
                </a:solidFill>
                <a:latin typeface="楷体" pitchFamily="49" charset="-122"/>
                <a:ea typeface="楷体" pitchFamily="49" charset="-122"/>
              </a:rPr>
              <a:t>数据库设计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数据的存储形式、完整性和一致性设计。</a:t>
            </a:r>
          </a:p>
          <a:p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⑺ </a:t>
            </a:r>
            <a:r>
              <a:rPr lang="zh-CN" altLang="en-US" sz="3200" dirty="0" smtClean="0">
                <a:solidFill>
                  <a:srgbClr val="F20000"/>
                </a:solidFill>
                <a:latin typeface="楷体" pitchFamily="49" charset="-122"/>
                <a:ea typeface="楷体" pitchFamily="49" charset="-122"/>
              </a:rPr>
              <a:t>安全设计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数据存储、访问、传输和操作的安全控制机制。 </a:t>
            </a: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⑻ </a:t>
            </a:r>
            <a:r>
              <a:rPr lang="zh-CN" altLang="en-US" sz="3200" dirty="0" smtClean="0">
                <a:solidFill>
                  <a:srgbClr val="F20000"/>
                </a:solidFill>
                <a:latin typeface="楷体" pitchFamily="49" charset="-122"/>
                <a:ea typeface="楷体" pitchFamily="49" charset="-122"/>
              </a:rPr>
              <a:t>网络通讯设计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对于在网络环境运行的应用程序，需要专门设计通讯机制。 </a:t>
            </a: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⑼ </a:t>
            </a:r>
            <a:r>
              <a:rPr lang="zh-CN" altLang="en-US" sz="3200" dirty="0" smtClean="0">
                <a:solidFill>
                  <a:srgbClr val="F20000"/>
                </a:solidFill>
                <a:latin typeface="楷体" pitchFamily="49" charset="-122"/>
                <a:ea typeface="楷体" pitchFamily="49" charset="-122"/>
              </a:rPr>
              <a:t>其他设计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异常、容错、出错处理机制设计。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1500166" y="0"/>
            <a:ext cx="6553200" cy="6705600"/>
            <a:chOff x="0" y="0"/>
            <a:chExt cx="5040" cy="5052"/>
          </a:xfrm>
        </p:grpSpPr>
        <p:sp>
          <p:nvSpPr>
            <p:cNvPr id="34" name="AutoShape 3"/>
            <p:cNvSpPr>
              <a:spLocks noChangeArrowheads="1"/>
            </p:cNvSpPr>
            <p:nvPr/>
          </p:nvSpPr>
          <p:spPr bwMode="auto">
            <a:xfrm>
              <a:off x="0" y="311"/>
              <a:ext cx="5040" cy="47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b="1"/>
                <a:t>《</a:t>
              </a:r>
              <a:r>
                <a:rPr lang="zh-CN" b="1"/>
                <a:t>程序设计书主要内容</a:t>
              </a:r>
              <a:r>
                <a:rPr lang="zh-CN" altLang="zh-CN" b="1"/>
                <a:t>》</a:t>
              </a:r>
              <a:r>
                <a:rPr lang="zh-CN" b="1"/>
                <a:t>（交互式处理）</a:t>
              </a:r>
            </a:p>
            <a:p>
              <a:pPr algn="just" eaLnBrk="0" hangingPunct="0"/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solidFill>
                    <a:srgbClr val="0202F0"/>
                  </a:solidFill>
                  <a:latin typeface="楷体_GB2312" pitchFamily="1" charset="-122"/>
                  <a:ea typeface="楷体_GB2312" pitchFamily="1" charset="-122"/>
                </a:rPr>
                <a:t>程序处理概要图</a:t>
              </a:r>
            </a:p>
            <a:p>
              <a:pPr algn="just" eaLnBrk="0" hangingPunct="0"/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latin typeface="楷体_GB2312" pitchFamily="1" charset="-122"/>
                  <a:ea typeface="楷体_GB2312" pitchFamily="1" charset="-122"/>
                </a:rPr>
                <a:t>程序概要说明书</a:t>
              </a:r>
            </a:p>
            <a:p>
              <a:pPr algn="just" eaLnBrk="0" hangingPunct="0"/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solidFill>
                    <a:srgbClr val="0202F0"/>
                  </a:solidFill>
                  <a:latin typeface="楷体_GB2312" pitchFamily="1" charset="-122"/>
                  <a:ea typeface="楷体_GB2312" pitchFamily="1" charset="-122"/>
                </a:rPr>
                <a:t>程序功能结构图</a:t>
              </a:r>
            </a:p>
            <a:p>
              <a:pPr algn="just" eaLnBrk="0" hangingPunct="0"/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latin typeface="楷体_GB2312" pitchFamily="1" charset="-122"/>
                  <a:ea typeface="楷体_GB2312" pitchFamily="1" charset="-122"/>
                </a:rPr>
                <a:t>程序追加处理说明书</a:t>
              </a:r>
            </a:p>
            <a:p>
              <a:pPr algn="just" eaLnBrk="0" hangingPunct="0"/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latin typeface="楷体_GB2312" pitchFamily="1" charset="-122"/>
                  <a:ea typeface="楷体_GB2312" pitchFamily="1" charset="-122"/>
                </a:rPr>
                <a:t>工作缓冲区格式定义表</a:t>
              </a:r>
            </a:p>
            <a:p>
              <a:pPr algn="just" eaLnBrk="0" hangingPunct="0"/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solidFill>
                    <a:srgbClr val="0202F0"/>
                  </a:solidFill>
                  <a:latin typeface="楷体_GB2312" pitchFamily="1" charset="-122"/>
                  <a:ea typeface="楷体_GB2312" pitchFamily="1" charset="-122"/>
                </a:rPr>
                <a:t>模块功能定义书</a:t>
              </a:r>
            </a:p>
            <a:p>
              <a:pPr algn="just" eaLnBrk="0" hangingPunct="0"/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latin typeface="楷体_GB2312" pitchFamily="1" charset="-122"/>
                  <a:ea typeface="楷体_GB2312" pitchFamily="1" charset="-122"/>
                </a:rPr>
                <a:t>模块功能定义书</a:t>
              </a:r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(</a:t>
              </a:r>
              <a:r>
                <a:rPr lang="zh-CN" b="1">
                  <a:latin typeface="楷体_GB2312" pitchFamily="1" charset="-122"/>
                  <a:ea typeface="楷体_GB2312" pitchFamily="1" charset="-122"/>
                </a:rPr>
                <a:t>补充</a:t>
              </a:r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)</a:t>
              </a:r>
            </a:p>
            <a:p>
              <a:pPr algn="just" eaLnBrk="0" hangingPunct="0"/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latin typeface="楷体_GB2312" pitchFamily="1" charset="-122"/>
                  <a:ea typeface="楷体_GB2312" pitchFamily="1" charset="-122"/>
                </a:rPr>
                <a:t>输入数据检查处理说明书</a:t>
              </a:r>
            </a:p>
            <a:p>
              <a:pPr algn="just" eaLnBrk="0" hangingPunct="0"/>
              <a:r>
                <a:rPr 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solidFill>
                    <a:srgbClr val="0202F0"/>
                  </a:solidFill>
                  <a:latin typeface="楷体_GB2312" pitchFamily="1" charset="-122"/>
                  <a:ea typeface="楷体_GB2312" pitchFamily="1" charset="-122"/>
                </a:rPr>
                <a:t>屏幕设计说明书</a:t>
              </a:r>
            </a:p>
            <a:p>
              <a:pPr algn="just" eaLnBrk="0" hangingPunct="0"/>
              <a:r>
                <a:rPr lang="zh-CN" b="1">
                  <a:latin typeface="楷体_GB2312" pitchFamily="1" charset="-122"/>
                  <a:ea typeface="楷体_GB2312" pitchFamily="1" charset="-122"/>
                </a:rPr>
                <a:t>○ 报表／文件输出编辑说明书</a:t>
              </a:r>
            </a:p>
            <a:p>
              <a:pPr algn="just" eaLnBrk="0" hangingPunct="0"/>
              <a:r>
                <a:rPr 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altLang="zh-CN" b="1">
                  <a:solidFill>
                    <a:srgbClr val="0202F0"/>
                  </a:solidFill>
                  <a:latin typeface="楷体_GB2312" pitchFamily="1" charset="-122"/>
                  <a:ea typeface="楷体_GB2312" pitchFamily="1" charset="-122"/>
                </a:rPr>
                <a:t>DB</a:t>
              </a:r>
              <a:r>
                <a:rPr lang="zh-CN" b="1">
                  <a:solidFill>
                    <a:srgbClr val="0202F0"/>
                  </a:solidFill>
                  <a:latin typeface="楷体_GB2312" pitchFamily="1" charset="-122"/>
                  <a:ea typeface="楷体_GB2312" pitchFamily="1" charset="-122"/>
                </a:rPr>
                <a:t>设计说明书</a:t>
              </a:r>
            </a:p>
            <a:p>
              <a:pPr algn="just" eaLnBrk="0" hangingPunct="0"/>
              <a:r>
                <a:rPr lang="zh-CN" altLang="zh-CN" b="1"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solidFill>
                    <a:srgbClr val="FF0000"/>
                  </a:solidFill>
                  <a:latin typeface="楷体_GB2312" pitchFamily="1" charset="-122"/>
                  <a:ea typeface="楷体_GB2312" pitchFamily="1" charset="-122"/>
                </a:rPr>
                <a:t>共通处理设计说明书</a:t>
              </a:r>
            </a:p>
            <a:p>
              <a:pPr algn="just" eaLnBrk="0" hangingPunct="0"/>
              <a:r>
                <a:rPr lang="zh-CN" altLang="zh-CN" b="1">
                  <a:solidFill>
                    <a:srgbClr val="FF0000"/>
                  </a:solidFill>
                  <a:latin typeface="楷体_GB2312" pitchFamily="1" charset="-122"/>
                  <a:ea typeface="楷体_GB2312" pitchFamily="1" charset="-122"/>
                </a:rPr>
                <a:t>○ </a:t>
              </a:r>
              <a:r>
                <a:rPr lang="zh-CN" b="1">
                  <a:solidFill>
                    <a:srgbClr val="FF0000"/>
                  </a:solidFill>
                  <a:latin typeface="楷体_GB2312" pitchFamily="1" charset="-122"/>
                  <a:ea typeface="楷体_GB2312" pitchFamily="1" charset="-122"/>
                </a:rPr>
                <a:t>公共子程序设计说明书</a:t>
              </a:r>
            </a:p>
          </p:txBody>
        </p:sp>
        <p:sp>
          <p:nvSpPr>
            <p:cNvPr id="35" name="AutoShape 4"/>
            <p:cNvSpPr>
              <a:spLocks noChangeArrowheads="1"/>
            </p:cNvSpPr>
            <p:nvPr/>
          </p:nvSpPr>
          <p:spPr bwMode="auto">
            <a:xfrm>
              <a:off x="1440" y="0"/>
              <a:ext cx="2160" cy="624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b="1">
                  <a:latin typeface="宋体" pitchFamily="2" charset="-122"/>
                </a:rPr>
                <a:t>程序设计书</a:t>
              </a:r>
              <a:endParaRPr 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55650" y="0"/>
          <a:ext cx="7920038" cy="701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6058217" imgH="7856537" progId="Word.Picture.8">
                  <p:embed/>
                </p:oleObj>
              </mc:Choice>
              <mc:Fallback>
                <p:oleObj r:id="rId3" imgW="6058217" imgH="7856537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0"/>
                        <a:ext cx="7920038" cy="701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42976" y="2571744"/>
            <a:ext cx="721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</a:rPr>
              <a:t>1.5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</a:rPr>
              <a:t>设计原则和影响设计的因素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1.5.1 </a:t>
            </a:r>
            <a:r>
              <a:rPr lang="zh-CN" altLang="en-US" b="1" dirty="0" smtClean="0">
                <a:solidFill>
                  <a:srgbClr val="FF0000"/>
                </a:solidFill>
              </a:rPr>
              <a:t>设计的原则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5081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400" dirty="0" smtClean="0">
                <a:solidFill>
                  <a:srgbClr val="F20000"/>
                </a:solidFill>
                <a:latin typeface="楷体" pitchFamily="49" charset="-122"/>
                <a:ea typeface="楷体" pitchFamily="49" charset="-122"/>
              </a:rPr>
              <a:t>将软件划分为若干部独立成分的依据；</a:t>
            </a:r>
          </a:p>
          <a:p>
            <a:pPr>
              <a:lnSpc>
                <a:spcPct val="90000"/>
              </a:lnSpc>
            </a:pPr>
            <a:r>
              <a:rPr lang="zh-CN" altLang="en-US" sz="4400" dirty="0" smtClean="0">
                <a:solidFill>
                  <a:srgbClr val="0202F0"/>
                </a:solidFill>
                <a:latin typeface="楷体" pitchFamily="49" charset="-122"/>
                <a:ea typeface="楷体" pitchFamily="49" charset="-122"/>
              </a:rPr>
              <a:t>怎样表示不同的成分内的功能细节和数据结构；</a:t>
            </a:r>
          </a:p>
          <a:p>
            <a:pPr>
              <a:lnSpc>
                <a:spcPct val="90000"/>
              </a:lnSpc>
            </a:pPr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怎样统一衡量软件设计的技术质量。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具体执行中可归纳出如下原则：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 smtClean="0">
                <a:solidFill>
                  <a:srgbClr val="FF0000"/>
                </a:solidFill>
                <a:latin typeface="宋体" pitchFamily="2" charset="-122"/>
              </a:rPr>
              <a:t>⑴ 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抽象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⑵  </a:t>
            </a:r>
            <a:r>
              <a:rPr lang="zh-CN" altLang="en-US" dirty="0" smtClean="0">
                <a:solidFill>
                  <a:srgbClr val="0202F0"/>
                </a:solidFill>
                <a:latin typeface="黑体" pitchFamily="49" charset="-122"/>
                <a:ea typeface="黑体" pitchFamily="49" charset="-122"/>
              </a:rPr>
              <a:t>信息隐藏 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⑶ 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模块化 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⑷  </a:t>
            </a:r>
            <a:r>
              <a:rPr lang="zh-CN" altLang="en-US" dirty="0" smtClean="0">
                <a:solidFill>
                  <a:srgbClr val="0202F0"/>
                </a:solidFill>
                <a:latin typeface="黑体" pitchFamily="49" charset="-122"/>
                <a:ea typeface="黑体" pitchFamily="49" charset="-122"/>
              </a:rPr>
              <a:t>逐步求精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⑸ 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一致性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⑹  </a:t>
            </a:r>
            <a:r>
              <a:rPr lang="zh-CN" altLang="en-US" dirty="0" smtClean="0">
                <a:solidFill>
                  <a:srgbClr val="0202F0"/>
                </a:solidFill>
                <a:latin typeface="黑体" pitchFamily="49" charset="-122"/>
                <a:ea typeface="黑体" pitchFamily="49" charset="-122"/>
              </a:rPr>
              <a:t>局部化 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⑺ 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完全性 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⑻  </a:t>
            </a:r>
            <a:r>
              <a:rPr lang="zh-CN" altLang="en-US" dirty="0" smtClean="0">
                <a:solidFill>
                  <a:srgbClr val="0202F0"/>
                </a:solidFill>
                <a:latin typeface="黑体" pitchFamily="49" charset="-122"/>
                <a:ea typeface="黑体" pitchFamily="49" charset="-122"/>
              </a:rPr>
              <a:t>可验证性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202F0"/>
                </a:solidFill>
                <a:latin typeface="华文新魏" pitchFamily="2" charset="-122"/>
                <a:ea typeface="华文新魏" pitchFamily="2" charset="-122"/>
              </a:rPr>
              <a:t>另外，在设计过程中必须重视客户参与以及保护客户投资的原则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1.5.2 </a:t>
            </a:r>
            <a:r>
              <a:rPr lang="zh-CN" altLang="en-US" b="1" dirty="0" smtClean="0">
                <a:solidFill>
                  <a:srgbClr val="FF0000"/>
                </a:solidFill>
              </a:rPr>
              <a:t>影响设计的因素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、需求</a:t>
            </a:r>
            <a:r>
              <a:rPr lang="zh-CN" alt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latin typeface="宋体" pitchFamily="2" charset="-122"/>
              </a:rPr>
              <a:t>    </a:t>
            </a:r>
            <a:r>
              <a:rPr lang="zh-CN" altLang="en-US" dirty="0" smtClean="0">
                <a:solidFill>
                  <a:srgbClr val="0202F0"/>
                </a:solidFill>
                <a:latin typeface="宋体" pitchFamily="2" charset="-122"/>
              </a:rPr>
              <a:t>① 需求的不确定性；</a:t>
            </a:r>
            <a:endParaRPr lang="zh-CN" altLang="en-US" dirty="0" smtClean="0">
              <a:solidFill>
                <a:srgbClr val="0202F0"/>
              </a:solidFill>
              <a:latin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0202F0"/>
                </a:solidFill>
                <a:latin typeface="宋体" pitchFamily="2" charset="-122"/>
              </a:rPr>
              <a:t>    ② 需求的定义过于模糊；</a:t>
            </a:r>
            <a:endParaRPr lang="zh-CN" altLang="en-US" dirty="0" smtClean="0">
              <a:solidFill>
                <a:srgbClr val="0202F0"/>
              </a:solidFill>
              <a:latin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0202F0"/>
                </a:solidFill>
                <a:latin typeface="宋体" pitchFamily="2" charset="-122"/>
              </a:rPr>
              <a:t>    ③ 需求在设计过程中不断变化。</a:t>
            </a:r>
            <a:r>
              <a:rPr lang="zh-CN" alt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、设计人员 </a:t>
            </a:r>
          </a:p>
          <a:p>
            <a:pPr>
              <a:lnSpc>
                <a:spcPct val="90000"/>
              </a:lnSpc>
              <a:buNone/>
            </a:pPr>
            <a:r>
              <a:rPr lang="zh-CN" altLang="zh-CN" dirty="0" smtClean="0">
                <a:latin typeface="宋体" pitchFamily="2" charset="-122"/>
              </a:rPr>
              <a:t>     </a:t>
            </a:r>
            <a:r>
              <a:rPr lang="zh-CN" altLang="zh-CN" dirty="0" smtClean="0">
                <a:solidFill>
                  <a:srgbClr val="0202F0"/>
                </a:solidFill>
                <a:latin typeface="宋体" pitchFamily="2" charset="-122"/>
              </a:rPr>
              <a:t>① </a:t>
            </a:r>
            <a:r>
              <a:rPr lang="zh-CN" altLang="en-US" dirty="0" smtClean="0">
                <a:solidFill>
                  <a:srgbClr val="0202F0"/>
                </a:solidFill>
                <a:latin typeface="宋体" pitchFamily="2" charset="-122"/>
              </a:rPr>
              <a:t>是否完全理解了需求</a:t>
            </a:r>
            <a:endParaRPr lang="zh-CN" altLang="en-US" dirty="0" smtClean="0">
              <a:solidFill>
                <a:srgbClr val="0202F0"/>
              </a:solidFill>
              <a:latin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0202F0"/>
                </a:solidFill>
                <a:latin typeface="宋体" pitchFamily="2" charset="-122"/>
              </a:rPr>
              <a:t>     ② 是否熟悉设计方法、设计技术、设计原则以及设计过程</a:t>
            </a:r>
            <a:endParaRPr lang="zh-CN" altLang="en-US" dirty="0" smtClean="0">
              <a:solidFill>
                <a:srgbClr val="0202F0"/>
              </a:solidFill>
              <a:latin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0202F0"/>
                </a:solidFill>
                <a:latin typeface="宋体" pitchFamily="2" charset="-122"/>
              </a:rPr>
              <a:t>     ③ 是否熟悉软件开发工具和环境</a:t>
            </a:r>
            <a:r>
              <a:rPr lang="zh-CN" altLang="en-US" dirty="0" smtClean="0">
                <a:solidFill>
                  <a:srgbClr val="0202F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、用户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、用户</a:t>
            </a:r>
          </a:p>
          <a:p>
            <a:pPr>
              <a:buNone/>
            </a:pPr>
            <a:r>
              <a:rPr lang="zh-CN" altLang="zh-CN" dirty="0" smtClean="0">
                <a:solidFill>
                  <a:srgbClr val="F20000"/>
                </a:solidFill>
                <a:cs typeface="Times New Roman" pitchFamily="18" charset="0"/>
              </a:rPr>
              <a:t>“</a:t>
            </a:r>
            <a:r>
              <a:rPr lang="zh-CN" altLang="en-US" dirty="0" smtClean="0">
                <a:solidFill>
                  <a:srgbClr val="F20000"/>
                </a:solidFill>
                <a:latin typeface="宋体" pitchFamily="2" charset="-122"/>
                <a:ea typeface="华文新魏" pitchFamily="2" charset="-122"/>
              </a:rPr>
              <a:t>用户满意才是真正的满意</a:t>
            </a:r>
            <a:r>
              <a:rPr lang="zh-CN" altLang="en-US" dirty="0" smtClean="0">
                <a:solidFill>
                  <a:srgbClr val="F20000"/>
                </a:solidFill>
                <a:cs typeface="Times New Roman" pitchFamily="18" charset="0"/>
              </a:rPr>
              <a:t>”</a:t>
            </a:r>
            <a:r>
              <a:rPr lang="zh-CN" altLang="en-US" dirty="0" smtClean="0">
                <a:solidFill>
                  <a:srgbClr val="F20000"/>
                </a:solidFill>
                <a:latin typeface="宋体" pitchFamily="2" charset="-122"/>
                <a:cs typeface="Times New Roman" pitchFamily="18" charset="0"/>
              </a:rPr>
              <a:t>。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202F0"/>
                </a:solidFill>
                <a:latin typeface="黑体" pitchFamily="49" charset="-122"/>
                <a:ea typeface="黑体" pitchFamily="49" charset="-122"/>
              </a:rPr>
              <a:t>① 是否充分参加到了需求定义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202F0"/>
                </a:solidFill>
                <a:latin typeface="黑体" pitchFamily="49" charset="-122"/>
                <a:ea typeface="黑体" pitchFamily="49" charset="-122"/>
              </a:rPr>
              <a:t>② 对设计的支持程度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202F0"/>
                </a:solidFill>
                <a:latin typeface="黑体" pitchFamily="49" charset="-122"/>
                <a:ea typeface="黑体" pitchFamily="49" charset="-122"/>
              </a:rPr>
              <a:t>③ 用户的期望是否现实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굴림" pitchFamily="50" charset="-127"/>
              </a:rPr>
              <a:t>本节要点</a:t>
            </a:r>
            <a:endParaRPr lang="ko-KR" altLang="en-US" sz="4000" dirty="0">
              <a:ea typeface="굴림" pitchFamily="50" charset="-127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142976" y="1071546"/>
          <a:ext cx="750099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设计的风险意识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202F0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1 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202F0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软件项目阶段性风险变化</a:t>
            </a:r>
            <a:r>
              <a:rPr kumimoji="0" 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202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1143000" y="2462213"/>
            <a:ext cx="0" cy="1576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H="1">
            <a:off x="1143000" y="4038600"/>
            <a:ext cx="5257800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>
            <a:off x="2209800" y="3962400"/>
            <a:ext cx="0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429000" y="3962400"/>
            <a:ext cx="0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4953000" y="39624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6019800" y="4038600"/>
            <a:ext cx="0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V="1">
            <a:off x="1150938" y="2743200"/>
            <a:ext cx="5249862" cy="952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304800" y="2514600"/>
            <a:ext cx="4572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algn="ctr"/>
            <a:r>
              <a:rPr lang="zh-CN" sz="2000" dirty="0">
                <a:latin typeface="宋体" pitchFamily="2" charset="-122"/>
              </a:rPr>
              <a:t>风</a:t>
            </a:r>
            <a:r>
              <a:rPr lang="zh-CN" sz="2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sz="2000" dirty="0">
                <a:latin typeface="宋体" pitchFamily="2" charset="-122"/>
              </a:rPr>
              <a:t>险</a:t>
            </a:r>
            <a:r>
              <a:rPr lang="zh-CN" sz="2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sz="2000" dirty="0">
                <a:latin typeface="宋体" pitchFamily="2" charset="-122"/>
              </a:rPr>
              <a:t>度</a:t>
            </a:r>
            <a:endParaRPr lang="zh-CN" sz="2000" dirty="0">
              <a:latin typeface="宋体" pitchFamily="2" charset="-122"/>
              <a:cs typeface="Times New Roman" pitchFamily="18" charset="0"/>
            </a:endParaRPr>
          </a:p>
          <a:p>
            <a:pPr eaLnBrk="0" hangingPunct="0"/>
            <a:endParaRPr lang="zh-CN" altLang="zh-CN" sz="2000" dirty="0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219200" y="4343400"/>
            <a:ext cx="952500" cy="461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sz="2000">
                <a:latin typeface="宋体" pitchFamily="2" charset="-122"/>
              </a:rPr>
              <a:t>启动</a:t>
            </a:r>
            <a:endParaRPr lang="zh-CN" sz="2000">
              <a:latin typeface="宋体" pitchFamily="2" charset="-122"/>
              <a:cs typeface="Times New Roman" pitchFamily="18" charset="0"/>
            </a:endParaRPr>
          </a:p>
          <a:p>
            <a:pPr eaLnBrk="0" hangingPunct="0"/>
            <a:endParaRPr lang="zh-CN" altLang="zh-CN" sz="2000"/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2438400" y="43434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sz="2000">
                <a:latin typeface="宋体" pitchFamily="2" charset="-122"/>
              </a:rPr>
              <a:t>设计</a:t>
            </a:r>
            <a:endParaRPr lang="zh-CN" sz="2000">
              <a:latin typeface="宋体" pitchFamily="2" charset="-122"/>
              <a:cs typeface="Times New Roman" pitchFamily="18" charset="0"/>
            </a:endParaRPr>
          </a:p>
          <a:p>
            <a:pPr eaLnBrk="0" hangingPunct="0"/>
            <a:endParaRPr lang="zh-CN" altLang="zh-CN" sz="2000"/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3657600" y="4343400"/>
            <a:ext cx="914400" cy="373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sz="2000">
                <a:latin typeface="宋体" pitchFamily="2" charset="-122"/>
              </a:rPr>
              <a:t>实施</a:t>
            </a:r>
            <a:endParaRPr lang="zh-CN" sz="2000">
              <a:latin typeface="宋体" pitchFamily="2" charset="-122"/>
              <a:cs typeface="Times New Roman" pitchFamily="18" charset="0"/>
            </a:endParaRPr>
          </a:p>
          <a:p>
            <a:pPr eaLnBrk="0" hangingPunct="0"/>
            <a:endParaRPr lang="zh-CN" altLang="zh-CN" sz="2000"/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5029200" y="4343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sz="2000">
                <a:latin typeface="宋体" pitchFamily="2" charset="-122"/>
              </a:rPr>
              <a:t>收尾</a:t>
            </a:r>
            <a:endParaRPr lang="zh-CN" sz="2000">
              <a:latin typeface="宋体" pitchFamily="2" charset="-122"/>
              <a:cs typeface="Times New Roman" pitchFamily="18" charset="0"/>
            </a:endParaRPr>
          </a:p>
          <a:p>
            <a:pPr eaLnBrk="0" hangingPunct="0"/>
            <a:endParaRPr lang="zh-CN" altLang="zh-CN" sz="2000"/>
          </a:p>
        </p:txBody>
      </p:sp>
      <p:sp>
        <p:nvSpPr>
          <p:cNvPr id="48" name="Freeform 16"/>
          <p:cNvSpPr>
            <a:spLocks/>
          </p:cNvSpPr>
          <p:nvPr/>
        </p:nvSpPr>
        <p:spPr bwMode="auto">
          <a:xfrm>
            <a:off x="1143000" y="2662238"/>
            <a:ext cx="4876800" cy="1528762"/>
          </a:xfrm>
          <a:custGeom>
            <a:avLst/>
            <a:gdLst>
              <a:gd name="T0" fmla="*/ 0 w 5040"/>
              <a:gd name="T1" fmla="*/ 1528762 h 2080"/>
              <a:gd name="T2" fmla="*/ 348343 w 5040"/>
              <a:gd name="T3" fmla="*/ 1299447 h 2080"/>
              <a:gd name="T4" fmla="*/ 522514 w 5040"/>
              <a:gd name="T5" fmla="*/ 1184790 h 2080"/>
              <a:gd name="T6" fmla="*/ 870857 w 5040"/>
              <a:gd name="T7" fmla="*/ 1184790 h 2080"/>
              <a:gd name="T8" fmla="*/ 1219200 w 5040"/>
              <a:gd name="T9" fmla="*/ 955476 h 2080"/>
              <a:gd name="T10" fmla="*/ 1567543 w 5040"/>
              <a:gd name="T11" fmla="*/ 840819 h 2080"/>
              <a:gd name="T12" fmla="*/ 2090057 w 5040"/>
              <a:gd name="T13" fmla="*/ 382191 h 2080"/>
              <a:gd name="T14" fmla="*/ 2438400 w 5040"/>
              <a:gd name="T15" fmla="*/ 267533 h 2080"/>
              <a:gd name="T16" fmla="*/ 2786743 w 5040"/>
              <a:gd name="T17" fmla="*/ 382191 h 2080"/>
              <a:gd name="T18" fmla="*/ 2960914 w 5040"/>
              <a:gd name="T19" fmla="*/ 496848 h 2080"/>
              <a:gd name="T20" fmla="*/ 3657600 w 5040"/>
              <a:gd name="T21" fmla="*/ 152876 h 2080"/>
              <a:gd name="T22" fmla="*/ 4876800 w 5040"/>
              <a:gd name="T23" fmla="*/ 1414105 h 20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40"/>
              <a:gd name="T37" fmla="*/ 0 h 2080"/>
              <a:gd name="T38" fmla="*/ 5040 w 5040"/>
              <a:gd name="T39" fmla="*/ 2080 h 20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40" h="2080">
                <a:moveTo>
                  <a:pt x="0" y="2080"/>
                </a:moveTo>
                <a:cubicBezTo>
                  <a:pt x="135" y="1963"/>
                  <a:pt x="270" y="1846"/>
                  <a:pt x="360" y="1768"/>
                </a:cubicBezTo>
                <a:cubicBezTo>
                  <a:pt x="450" y="1690"/>
                  <a:pt x="450" y="1638"/>
                  <a:pt x="540" y="1612"/>
                </a:cubicBezTo>
                <a:cubicBezTo>
                  <a:pt x="630" y="1586"/>
                  <a:pt x="780" y="1664"/>
                  <a:pt x="900" y="1612"/>
                </a:cubicBezTo>
                <a:cubicBezTo>
                  <a:pt x="1020" y="1560"/>
                  <a:pt x="1140" y="1378"/>
                  <a:pt x="1260" y="1300"/>
                </a:cubicBezTo>
                <a:cubicBezTo>
                  <a:pt x="1380" y="1222"/>
                  <a:pt x="1470" y="1274"/>
                  <a:pt x="1620" y="1144"/>
                </a:cubicBezTo>
                <a:cubicBezTo>
                  <a:pt x="1770" y="1014"/>
                  <a:pt x="2010" y="650"/>
                  <a:pt x="2160" y="520"/>
                </a:cubicBezTo>
                <a:cubicBezTo>
                  <a:pt x="2310" y="390"/>
                  <a:pt x="2400" y="364"/>
                  <a:pt x="2520" y="364"/>
                </a:cubicBezTo>
                <a:cubicBezTo>
                  <a:pt x="2640" y="364"/>
                  <a:pt x="2790" y="468"/>
                  <a:pt x="2880" y="520"/>
                </a:cubicBezTo>
                <a:cubicBezTo>
                  <a:pt x="2970" y="572"/>
                  <a:pt x="2910" y="728"/>
                  <a:pt x="3060" y="676"/>
                </a:cubicBezTo>
                <a:cubicBezTo>
                  <a:pt x="3210" y="624"/>
                  <a:pt x="3450" y="0"/>
                  <a:pt x="3780" y="208"/>
                </a:cubicBezTo>
                <a:cubicBezTo>
                  <a:pt x="4110" y="416"/>
                  <a:pt x="4575" y="1170"/>
                  <a:pt x="5040" y="192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0" y="22494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问题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 smtClean="0"/>
              <a:t>为什么需求的错误在软件开发过程中会背放大？</a:t>
            </a:r>
          </a:p>
          <a:p>
            <a:r>
              <a:rPr lang="zh-CN" altLang="en-US" sz="4400" dirty="0" smtClean="0"/>
              <a:t>为什么越早发现错误，软件开发的损失越小？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 </a:t>
            </a:r>
            <a:r>
              <a:rPr lang="zh-CN" altLang="en-US" b="1" dirty="0" smtClean="0">
                <a:solidFill>
                  <a:srgbClr val="FF0000"/>
                </a:solidFill>
              </a:rPr>
              <a:t>软件风险类型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⑴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项目风险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1" charset="-122"/>
                <a:ea typeface="楷体_GB2312" pitchFamily="1" charset="-122"/>
              </a:rPr>
              <a:t>指项目在预算、进度、人力、资源、需求、项目规模、复杂性和结构不确定性等方面可能存在的问题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⑵ 技术风险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1" charset="-122"/>
                <a:ea typeface="楷体_GB2312" pitchFamily="1" charset="-122"/>
              </a:rPr>
              <a:t>指潜在的设计、实现、接口、设计说明书的二义性、技术的不确定性等方面的问题。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⑶ 商业风险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zh-CN" altLang="en-US" dirty="0" smtClean="0">
                <a:solidFill>
                  <a:srgbClr val="0202F0"/>
                </a:solidFill>
                <a:ea typeface="楷体_GB2312" pitchFamily="1" charset="-122"/>
              </a:rPr>
              <a:t>是指开发一个没人需要的软件产品，开发一个不再符合整体商业策略的产品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⑷ 人员风险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zh-CN" altLang="en-US" dirty="0" smtClean="0">
                <a:solidFill>
                  <a:srgbClr val="F20000"/>
                </a:solidFill>
                <a:latin typeface="楷体_GB2312" pitchFamily="1" charset="-122"/>
                <a:ea typeface="楷体_GB2312" pitchFamily="1" charset="-122"/>
              </a:rPr>
              <a:t>人员缺少经验，人员流动较频繁，人员技术达不到预期的效果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1142976" y="714357"/>
            <a:ext cx="7643866" cy="5929354"/>
            <a:chOff x="0" y="0"/>
            <a:chExt cx="2420" cy="3978"/>
          </a:xfrm>
        </p:grpSpPr>
        <p:grpSp>
          <p:nvGrpSpPr>
            <p:cNvPr id="34" name="Group 3"/>
            <p:cNvGrpSpPr>
              <a:grpSpLocks/>
            </p:cNvGrpSpPr>
            <p:nvPr/>
          </p:nvGrpSpPr>
          <p:grpSpPr bwMode="auto">
            <a:xfrm>
              <a:off x="3" y="3"/>
              <a:ext cx="2414" cy="3972"/>
              <a:chOff x="0" y="0"/>
              <a:chExt cx="2414" cy="3972"/>
            </a:xfrm>
          </p:grpSpPr>
          <p:grpSp>
            <p:nvGrpSpPr>
              <p:cNvPr id="36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446" cy="403"/>
                <a:chOff x="0" y="0"/>
                <a:chExt cx="446" cy="403"/>
              </a:xfrm>
            </p:grpSpPr>
            <p:sp>
              <p:nvSpPr>
                <p:cNvPr id="88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b="1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  <a:ea typeface="黑体" pitchFamily="49" charset="-122"/>
                    </a:rPr>
                    <a:t>序号</a:t>
                  </a:r>
                </a:p>
                <a:p>
                  <a:pPr algn="ctr" eaLnBrk="0" hangingPunct="0"/>
                  <a:endParaRPr lang="zh-CN" altLang="zh-CN" b="1">
                    <a:solidFill>
                      <a:schemeClr val="bg2">
                        <a:lumMod val="10000"/>
                      </a:schemeClr>
                    </a:solidFill>
                    <a:ea typeface="黑体" pitchFamily="49" charset="-122"/>
                  </a:endParaRPr>
                </a:p>
              </p:txBody>
            </p:sp>
            <p:sp>
              <p:nvSpPr>
                <p:cNvPr id="89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37" name="Group 7"/>
              <p:cNvGrpSpPr>
                <a:grpSpLocks/>
              </p:cNvGrpSpPr>
              <p:nvPr/>
            </p:nvGrpSpPr>
            <p:grpSpPr bwMode="auto">
              <a:xfrm>
                <a:off x="446" y="0"/>
                <a:ext cx="1968" cy="403"/>
                <a:chOff x="0" y="0"/>
                <a:chExt cx="1968" cy="403"/>
              </a:xfrm>
            </p:grpSpPr>
            <p:sp>
              <p:nvSpPr>
                <p:cNvPr id="86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b="1">
                      <a:solidFill>
                        <a:schemeClr val="bg2">
                          <a:lumMod val="10000"/>
                        </a:schemeClr>
                      </a:solidFill>
                      <a:latin typeface="黑体" pitchFamily="49" charset="-122"/>
                      <a:ea typeface="黑体" pitchFamily="49" charset="-122"/>
                    </a:rPr>
                    <a:t>检测项</a:t>
                  </a:r>
                </a:p>
                <a:p>
                  <a:pPr eaLnBrk="0" hangingPunct="0"/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87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38" name="Group 10"/>
              <p:cNvGrpSpPr>
                <a:grpSpLocks/>
              </p:cNvGrpSpPr>
              <p:nvPr/>
            </p:nvGrpSpPr>
            <p:grpSpPr bwMode="auto">
              <a:xfrm>
                <a:off x="0" y="403"/>
                <a:ext cx="446" cy="403"/>
                <a:chOff x="0" y="0"/>
                <a:chExt cx="446" cy="403"/>
              </a:xfrm>
            </p:grpSpPr>
            <p:sp>
              <p:nvSpPr>
                <p:cNvPr id="84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1</a:t>
                  </a:r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85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39" name="Group 13"/>
              <p:cNvGrpSpPr>
                <a:grpSpLocks/>
              </p:cNvGrpSpPr>
              <p:nvPr/>
            </p:nvGrpSpPr>
            <p:grpSpPr bwMode="auto">
              <a:xfrm>
                <a:off x="446" y="403"/>
                <a:ext cx="1968" cy="403"/>
                <a:chOff x="0" y="0"/>
                <a:chExt cx="1968" cy="403"/>
              </a:xfrm>
            </p:grpSpPr>
            <p:sp>
              <p:nvSpPr>
                <p:cNvPr id="82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b="1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设计人员的水平如何</a:t>
                  </a:r>
                  <a:endParaRPr lang="zh-CN" b="1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83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40" name="Group 16"/>
              <p:cNvGrpSpPr>
                <a:grpSpLocks/>
              </p:cNvGrpSpPr>
              <p:nvPr/>
            </p:nvGrpSpPr>
            <p:grpSpPr bwMode="auto">
              <a:xfrm>
                <a:off x="0" y="806"/>
                <a:ext cx="446" cy="403"/>
                <a:chOff x="0" y="0"/>
                <a:chExt cx="446" cy="403"/>
              </a:xfrm>
            </p:grpSpPr>
            <p:sp>
              <p:nvSpPr>
                <p:cNvPr id="80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2</a:t>
                  </a:r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81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41" name="Group 19"/>
              <p:cNvGrpSpPr>
                <a:grpSpLocks/>
              </p:cNvGrpSpPr>
              <p:nvPr/>
            </p:nvGrpSpPr>
            <p:grpSpPr bwMode="auto">
              <a:xfrm>
                <a:off x="446" y="806"/>
                <a:ext cx="1968" cy="403"/>
                <a:chOff x="0" y="0"/>
                <a:chExt cx="1968" cy="403"/>
              </a:xfrm>
            </p:grpSpPr>
            <p:sp>
              <p:nvSpPr>
                <p:cNvPr id="78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b="1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设计人员在技术上是否配套</a:t>
                  </a:r>
                  <a:endParaRPr lang="zh-CN" b="1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42" name="Group 22"/>
              <p:cNvGrpSpPr>
                <a:grpSpLocks/>
              </p:cNvGrpSpPr>
              <p:nvPr/>
            </p:nvGrpSpPr>
            <p:grpSpPr bwMode="auto">
              <a:xfrm>
                <a:off x="0" y="1209"/>
                <a:ext cx="446" cy="403"/>
                <a:chOff x="0" y="0"/>
                <a:chExt cx="446" cy="403"/>
              </a:xfrm>
            </p:grpSpPr>
            <p:sp>
              <p:nvSpPr>
                <p:cNvPr id="76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3</a:t>
                  </a:r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7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25"/>
              <p:cNvGrpSpPr>
                <a:grpSpLocks/>
              </p:cNvGrpSpPr>
              <p:nvPr/>
            </p:nvGrpSpPr>
            <p:grpSpPr bwMode="auto">
              <a:xfrm>
                <a:off x="446" y="1209"/>
                <a:ext cx="1968" cy="403"/>
                <a:chOff x="0" y="0"/>
                <a:chExt cx="1968" cy="403"/>
              </a:xfrm>
            </p:grpSpPr>
            <p:sp>
              <p:nvSpPr>
                <p:cNvPr id="74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b="1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是否有足够的人员可用</a:t>
                  </a:r>
                  <a:endParaRPr lang="zh-CN" b="1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5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44" name="Group 28"/>
              <p:cNvGrpSpPr>
                <a:grpSpLocks/>
              </p:cNvGrpSpPr>
              <p:nvPr/>
            </p:nvGrpSpPr>
            <p:grpSpPr bwMode="auto">
              <a:xfrm>
                <a:off x="0" y="1612"/>
                <a:ext cx="446" cy="518"/>
                <a:chOff x="0" y="0"/>
                <a:chExt cx="446" cy="518"/>
              </a:xfrm>
            </p:grpSpPr>
            <p:sp>
              <p:nvSpPr>
                <p:cNvPr id="72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4</a:t>
                  </a:r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3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45" name="Group 31"/>
              <p:cNvGrpSpPr>
                <a:grpSpLocks/>
              </p:cNvGrpSpPr>
              <p:nvPr/>
            </p:nvGrpSpPr>
            <p:grpSpPr bwMode="auto">
              <a:xfrm>
                <a:off x="446" y="1612"/>
                <a:ext cx="1968" cy="518"/>
                <a:chOff x="0" y="0"/>
                <a:chExt cx="1968" cy="518"/>
              </a:xfrm>
            </p:grpSpPr>
            <p:sp>
              <p:nvSpPr>
                <p:cNvPr id="70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8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b="1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开发人员是否能自始至终参加软件项目的工作</a:t>
                  </a:r>
                  <a:endParaRPr lang="zh-CN" b="1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eaLnBrk="0" hangingPunct="0"/>
                  <a:endParaRPr lang="zh-CN" altLang="zh-CN" b="1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1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46" name="Group 34"/>
              <p:cNvGrpSpPr>
                <a:grpSpLocks/>
              </p:cNvGrpSpPr>
              <p:nvPr/>
            </p:nvGrpSpPr>
            <p:grpSpPr bwMode="auto">
              <a:xfrm>
                <a:off x="0" y="2130"/>
                <a:ext cx="446" cy="518"/>
                <a:chOff x="0" y="0"/>
                <a:chExt cx="446" cy="518"/>
              </a:xfrm>
            </p:grpSpPr>
            <p:sp>
              <p:nvSpPr>
                <p:cNvPr id="68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5</a:t>
                  </a:r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69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47" name="Group 37"/>
              <p:cNvGrpSpPr>
                <a:grpSpLocks/>
              </p:cNvGrpSpPr>
              <p:nvPr/>
            </p:nvGrpSpPr>
            <p:grpSpPr bwMode="auto">
              <a:xfrm>
                <a:off x="446" y="2130"/>
                <a:ext cx="1968" cy="518"/>
                <a:chOff x="0" y="0"/>
                <a:chExt cx="1968" cy="518"/>
              </a:xfrm>
            </p:grpSpPr>
            <p:sp>
              <p:nvSpPr>
                <p:cNvPr id="66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8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b="1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开发人员是否能把全部精力投入到软件开发中 </a:t>
                  </a:r>
                  <a:endParaRPr lang="zh-CN" b="1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eaLnBrk="0" hangingPunct="0"/>
                  <a:endParaRPr lang="zh-CN" altLang="zh-CN" b="1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67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48" name="Group 40"/>
              <p:cNvGrpSpPr>
                <a:grpSpLocks/>
              </p:cNvGrpSpPr>
              <p:nvPr/>
            </p:nvGrpSpPr>
            <p:grpSpPr bwMode="auto">
              <a:xfrm>
                <a:off x="0" y="2648"/>
                <a:ext cx="446" cy="403"/>
                <a:chOff x="0" y="0"/>
                <a:chExt cx="446" cy="403"/>
              </a:xfrm>
            </p:grpSpPr>
            <p:sp>
              <p:nvSpPr>
                <p:cNvPr id="6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6</a:t>
                  </a:r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6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Group 43"/>
              <p:cNvGrpSpPr>
                <a:grpSpLocks/>
              </p:cNvGrpSpPr>
              <p:nvPr/>
            </p:nvGrpSpPr>
            <p:grpSpPr bwMode="auto">
              <a:xfrm>
                <a:off x="446" y="2648"/>
                <a:ext cx="1968" cy="403"/>
                <a:chOff x="0" y="0"/>
                <a:chExt cx="1968" cy="403"/>
              </a:xfrm>
            </p:grpSpPr>
            <p:sp>
              <p:nvSpPr>
                <p:cNvPr id="62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b="1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开发人员对自己的工作是否有正确的期望</a:t>
                  </a:r>
                  <a:endParaRPr lang="zh-CN" b="1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eaLnBrk="0" hangingPunct="0"/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63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50" name="Group 46"/>
              <p:cNvGrpSpPr>
                <a:grpSpLocks/>
              </p:cNvGrpSpPr>
              <p:nvPr/>
            </p:nvGrpSpPr>
            <p:grpSpPr bwMode="auto">
              <a:xfrm>
                <a:off x="0" y="3051"/>
                <a:ext cx="446" cy="403"/>
                <a:chOff x="0" y="0"/>
                <a:chExt cx="446" cy="403"/>
              </a:xfrm>
            </p:grpSpPr>
            <p:sp>
              <p:nvSpPr>
                <p:cNvPr id="60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7</a:t>
                  </a:r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51" name="Group 49"/>
              <p:cNvGrpSpPr>
                <a:grpSpLocks/>
              </p:cNvGrpSpPr>
              <p:nvPr/>
            </p:nvGrpSpPr>
            <p:grpSpPr bwMode="auto">
              <a:xfrm>
                <a:off x="446" y="3051"/>
                <a:ext cx="1968" cy="403"/>
                <a:chOff x="0" y="0"/>
                <a:chExt cx="1968" cy="403"/>
              </a:xfrm>
            </p:grpSpPr>
            <p:sp>
              <p:nvSpPr>
                <p:cNvPr id="58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b="1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开发人员是否已接受了必要的培训</a:t>
                  </a:r>
                  <a:endParaRPr lang="zh-CN" b="1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eaLnBrk="0" hangingPunct="0"/>
                  <a:endParaRPr lang="zh-CN" altLang="zh-CN" b="1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59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52" name="Group 52"/>
              <p:cNvGrpSpPr>
                <a:grpSpLocks/>
              </p:cNvGrpSpPr>
              <p:nvPr/>
            </p:nvGrpSpPr>
            <p:grpSpPr bwMode="auto">
              <a:xfrm>
                <a:off x="0" y="3454"/>
                <a:ext cx="446" cy="518"/>
                <a:chOff x="0" y="0"/>
                <a:chExt cx="446" cy="518"/>
              </a:xfrm>
            </p:grpSpPr>
            <p:sp>
              <p:nvSpPr>
                <p:cNvPr id="56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8</a:t>
                  </a:r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57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53" name="Group 55"/>
              <p:cNvGrpSpPr>
                <a:grpSpLocks/>
              </p:cNvGrpSpPr>
              <p:nvPr/>
            </p:nvGrpSpPr>
            <p:grpSpPr bwMode="auto">
              <a:xfrm>
                <a:off x="446" y="3454"/>
                <a:ext cx="1968" cy="518"/>
                <a:chOff x="0" y="0"/>
                <a:chExt cx="1968" cy="518"/>
              </a:xfrm>
            </p:grpSpPr>
            <p:sp>
              <p:nvSpPr>
                <p:cNvPr id="54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8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b="1">
                      <a:solidFill>
                        <a:schemeClr val="bg2">
                          <a:lumMod val="10000"/>
                        </a:schemeClr>
                      </a:solidFill>
                      <a:latin typeface="宋体" pitchFamily="2" charset="-122"/>
                    </a:rPr>
                    <a:t>开发人员的流动是否还能保证工作的连续性</a:t>
                  </a:r>
                  <a:endParaRPr lang="zh-CN" b="1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55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5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2420" cy="397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 </a:t>
            </a:r>
            <a:r>
              <a:rPr lang="zh-CN" altLang="en-US" b="1" dirty="0" smtClean="0">
                <a:solidFill>
                  <a:srgbClr val="FF0000"/>
                </a:solidFill>
              </a:rPr>
              <a:t>设计阶段的风险因素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 smtClean="0">
                <a:latin typeface="楷体_GB2312" pitchFamily="1" charset="-122"/>
                <a:ea typeface="楷体_GB2312" pitchFamily="1" charset="-122"/>
              </a:rPr>
              <a:t>⑴ </a:t>
            </a:r>
            <a:r>
              <a:rPr lang="zh-CN" altLang="en-US" dirty="0" smtClean="0">
                <a:solidFill>
                  <a:srgbClr val="F20000"/>
                </a:solidFill>
                <a:latin typeface="楷体_GB2312" pitchFamily="1" charset="-122"/>
                <a:ea typeface="楷体_GB2312" pitchFamily="1" charset="-122"/>
              </a:rPr>
              <a:t>软件设计队伍缺乏软件项目设计的从业经验，如缺乏有经验的系统设计员； 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latin typeface="楷体_GB2312" pitchFamily="1" charset="-122"/>
                <a:ea typeface="楷体_GB2312" pitchFamily="1" charset="-122"/>
              </a:rPr>
              <a:t>⑵ </a:t>
            </a:r>
            <a:r>
              <a:rPr lang="zh-CN" altLang="en-US" dirty="0" smtClean="0">
                <a:latin typeface="楷体_GB2312" pitchFamily="1" charset="-122"/>
                <a:ea typeface="楷体_GB2312" pitchFamily="1" charset="-122"/>
              </a:rPr>
              <a:t>没有变更控制计划，以至于用户的需求变更没有依据。 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latin typeface="楷体_GB2312" pitchFamily="1" charset="-122"/>
                <a:ea typeface="楷体_GB2312" pitchFamily="1" charset="-122"/>
              </a:rPr>
              <a:t>⑶ </a:t>
            </a:r>
            <a:r>
              <a:rPr lang="zh-CN" altLang="en-US" dirty="0" smtClean="0">
                <a:solidFill>
                  <a:srgbClr val="F20000"/>
                </a:solidFill>
                <a:latin typeface="楷体_GB2312" pitchFamily="1" charset="-122"/>
                <a:ea typeface="楷体_GB2312" pitchFamily="1" charset="-122"/>
              </a:rPr>
              <a:t>计划不完善。由于项目管理人员的不重视或者经验不足，计划制定比较仓促，考虑不够周到。</a:t>
            </a:r>
          </a:p>
          <a:p>
            <a:pPr>
              <a:lnSpc>
                <a:spcPct val="90000"/>
              </a:lnSpc>
            </a:pPr>
            <a:r>
              <a:rPr lang="zh-CN" altLang="zh-CN" dirty="0" smtClean="0">
                <a:latin typeface="楷体_GB2312" pitchFamily="1" charset="-122"/>
                <a:ea typeface="楷体_GB2312" pitchFamily="1" charset="-122"/>
              </a:rPr>
              <a:t>⑷ </a:t>
            </a:r>
            <a:r>
              <a:rPr lang="zh-CN" altLang="en-US" dirty="0" smtClean="0">
                <a:latin typeface="楷体_GB2312" pitchFamily="1" charset="-122"/>
                <a:ea typeface="楷体_GB2312" pitchFamily="1" charset="-122"/>
              </a:rPr>
              <a:t>功能遗漏。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软件项目风险估算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4000" dirty="0" smtClean="0">
                <a:latin typeface="楷体" pitchFamily="49" charset="-122"/>
                <a:ea typeface="楷体" pitchFamily="49" charset="-122"/>
              </a:rPr>
              <a:t>⑴ </a:t>
            </a:r>
            <a:r>
              <a:rPr lang="zh-CN" altLang="en-US" sz="4000" dirty="0" smtClean="0">
                <a:solidFill>
                  <a:srgbClr val="0202F0"/>
                </a:solidFill>
                <a:latin typeface="楷体" pitchFamily="49" charset="-122"/>
                <a:ea typeface="楷体" pitchFamily="49" charset="-122"/>
              </a:rPr>
              <a:t>建立一个尺度，以反映风险发生的可能性；</a:t>
            </a:r>
          </a:p>
          <a:p>
            <a:r>
              <a:rPr lang="zh-CN" altLang="zh-CN" sz="4000" dirty="0" smtClean="0">
                <a:latin typeface="楷体" pitchFamily="49" charset="-122"/>
                <a:ea typeface="楷体" pitchFamily="49" charset="-122"/>
              </a:rPr>
              <a:t>⑵ </a:t>
            </a:r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描述风险的后果；</a:t>
            </a:r>
          </a:p>
          <a:p>
            <a:r>
              <a:rPr lang="zh-CN" altLang="zh-CN" sz="4000" dirty="0" smtClean="0">
                <a:latin typeface="楷体" pitchFamily="49" charset="-122"/>
                <a:ea typeface="楷体" pitchFamily="49" charset="-122"/>
              </a:rPr>
              <a:t>⑶ </a:t>
            </a:r>
            <a:r>
              <a:rPr lang="zh-CN" altLang="en-US" sz="4000" dirty="0" smtClean="0">
                <a:solidFill>
                  <a:srgbClr val="0202F0"/>
                </a:solidFill>
                <a:latin typeface="楷体" pitchFamily="49" charset="-122"/>
                <a:ea typeface="楷体" pitchFamily="49" charset="-122"/>
              </a:rPr>
              <a:t>估算风险对项目及产品的影响；</a:t>
            </a:r>
          </a:p>
          <a:p>
            <a:r>
              <a:rPr lang="zh-CN" altLang="zh-CN" sz="4000" dirty="0" smtClean="0">
                <a:latin typeface="楷体" pitchFamily="49" charset="-122"/>
                <a:ea typeface="楷体" pitchFamily="49" charset="-122"/>
              </a:rPr>
              <a:t>⑷ </a:t>
            </a:r>
            <a:r>
              <a:rPr lang="zh-CN" altLang="en-US" sz="4000" dirty="0" smtClean="0">
                <a:solidFill>
                  <a:srgbClr val="F20000"/>
                </a:solidFill>
                <a:latin typeface="楷体" pitchFamily="49" charset="-122"/>
                <a:ea typeface="楷体" pitchFamily="49" charset="-122"/>
              </a:rPr>
              <a:t>标注风险预测的整体精确度，以免产生误解。</a:t>
            </a:r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0" y="928670"/>
            <a:ext cx="9144000" cy="6143668"/>
            <a:chOff x="0" y="0"/>
            <a:chExt cx="4019" cy="4554"/>
          </a:xfrm>
        </p:grpSpPr>
        <p:grpSp>
          <p:nvGrpSpPr>
            <p:cNvPr id="34" name="Group 3"/>
            <p:cNvGrpSpPr>
              <a:grpSpLocks/>
            </p:cNvGrpSpPr>
            <p:nvPr/>
          </p:nvGrpSpPr>
          <p:grpSpPr bwMode="auto">
            <a:xfrm>
              <a:off x="3" y="3"/>
              <a:ext cx="4013" cy="4548"/>
              <a:chOff x="0" y="0"/>
              <a:chExt cx="4013" cy="4548"/>
            </a:xfrm>
          </p:grpSpPr>
          <p:grpSp>
            <p:nvGrpSpPr>
              <p:cNvPr id="36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351" cy="403"/>
                <a:chOff x="0" y="0"/>
                <a:chExt cx="351" cy="403"/>
              </a:xfrm>
            </p:grpSpPr>
            <p:sp>
              <p:nvSpPr>
                <p:cNvPr id="232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 dirty="0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序号</a:t>
                  </a:r>
                  <a:endParaRPr lang="zh-CN" sz="2000" b="1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 dirty="0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33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37" name="Group 7"/>
              <p:cNvGrpSpPr>
                <a:grpSpLocks/>
              </p:cNvGrpSpPr>
              <p:nvPr/>
            </p:nvGrpSpPr>
            <p:grpSpPr bwMode="auto">
              <a:xfrm>
                <a:off x="351" y="0"/>
                <a:ext cx="1261" cy="403"/>
                <a:chOff x="0" y="0"/>
                <a:chExt cx="1261" cy="403"/>
              </a:xfrm>
            </p:grpSpPr>
            <p:sp>
              <p:nvSpPr>
                <p:cNvPr id="230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风    险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3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38" name="Group 10"/>
              <p:cNvGrpSpPr>
                <a:grpSpLocks/>
              </p:cNvGrpSpPr>
              <p:nvPr/>
            </p:nvGrpSpPr>
            <p:grpSpPr bwMode="auto">
              <a:xfrm>
                <a:off x="1612" y="0"/>
                <a:ext cx="674" cy="403"/>
                <a:chOff x="0" y="0"/>
                <a:chExt cx="674" cy="403"/>
              </a:xfrm>
            </p:grpSpPr>
            <p:sp>
              <p:nvSpPr>
                <p:cNvPr id="228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概率（</a:t>
                  </a:r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%</a:t>
                  </a:r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）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29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39" name="Group 13"/>
              <p:cNvGrpSpPr>
                <a:grpSpLocks/>
              </p:cNvGrpSpPr>
              <p:nvPr/>
            </p:nvGrpSpPr>
            <p:grpSpPr bwMode="auto">
              <a:xfrm>
                <a:off x="2286" y="0"/>
                <a:ext cx="600" cy="403"/>
                <a:chOff x="0" y="0"/>
                <a:chExt cx="600" cy="403"/>
              </a:xfrm>
            </p:grpSpPr>
            <p:sp>
              <p:nvSpPr>
                <p:cNvPr id="226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得失量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27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" name="Group 16"/>
              <p:cNvGrpSpPr>
                <a:grpSpLocks/>
              </p:cNvGrpSpPr>
              <p:nvPr/>
            </p:nvGrpSpPr>
            <p:grpSpPr bwMode="auto">
              <a:xfrm>
                <a:off x="2886" y="0"/>
                <a:ext cx="600" cy="403"/>
                <a:chOff x="0" y="0"/>
                <a:chExt cx="600" cy="403"/>
              </a:xfrm>
            </p:grpSpPr>
            <p:sp>
              <p:nvSpPr>
                <p:cNvPr id="224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影响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25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1" name="Group 19"/>
              <p:cNvGrpSpPr>
                <a:grpSpLocks/>
              </p:cNvGrpSpPr>
              <p:nvPr/>
            </p:nvGrpSpPr>
            <p:grpSpPr bwMode="auto">
              <a:xfrm>
                <a:off x="3486" y="0"/>
                <a:ext cx="527" cy="403"/>
                <a:chOff x="0" y="0"/>
                <a:chExt cx="527" cy="403"/>
              </a:xfrm>
            </p:grpSpPr>
            <p:sp>
              <p:nvSpPr>
                <p:cNvPr id="222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排序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23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2" name="Group 22"/>
              <p:cNvGrpSpPr>
                <a:grpSpLocks/>
              </p:cNvGrpSpPr>
              <p:nvPr/>
            </p:nvGrpSpPr>
            <p:grpSpPr bwMode="auto">
              <a:xfrm>
                <a:off x="0" y="403"/>
                <a:ext cx="351" cy="403"/>
                <a:chOff x="0" y="0"/>
                <a:chExt cx="351" cy="403"/>
              </a:xfrm>
            </p:grpSpPr>
            <p:sp>
              <p:nvSpPr>
                <p:cNvPr id="220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1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21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25"/>
              <p:cNvGrpSpPr>
                <a:grpSpLocks/>
              </p:cNvGrpSpPr>
              <p:nvPr/>
            </p:nvGrpSpPr>
            <p:grpSpPr bwMode="auto">
              <a:xfrm>
                <a:off x="351" y="403"/>
                <a:ext cx="1261" cy="403"/>
                <a:chOff x="0" y="0"/>
                <a:chExt cx="1261" cy="403"/>
              </a:xfrm>
            </p:grpSpPr>
            <p:sp>
              <p:nvSpPr>
                <p:cNvPr id="218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工作量估算低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19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4" name="Group 28"/>
              <p:cNvGrpSpPr>
                <a:grpSpLocks/>
              </p:cNvGrpSpPr>
              <p:nvPr/>
            </p:nvGrpSpPr>
            <p:grpSpPr bwMode="auto">
              <a:xfrm>
                <a:off x="1612" y="403"/>
                <a:ext cx="674" cy="403"/>
                <a:chOff x="0" y="0"/>
                <a:chExt cx="674" cy="403"/>
              </a:xfrm>
            </p:grpSpPr>
            <p:sp>
              <p:nvSpPr>
                <p:cNvPr id="216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50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17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5" name="Group 31"/>
              <p:cNvGrpSpPr>
                <a:grpSpLocks/>
              </p:cNvGrpSpPr>
              <p:nvPr/>
            </p:nvGrpSpPr>
            <p:grpSpPr bwMode="auto">
              <a:xfrm>
                <a:off x="2286" y="403"/>
                <a:ext cx="600" cy="403"/>
                <a:chOff x="0" y="0"/>
                <a:chExt cx="600" cy="403"/>
              </a:xfrm>
            </p:grpSpPr>
            <p:sp>
              <p:nvSpPr>
                <p:cNvPr id="214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3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15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6" name="Group 34"/>
              <p:cNvGrpSpPr>
                <a:grpSpLocks/>
              </p:cNvGrpSpPr>
              <p:nvPr/>
            </p:nvGrpSpPr>
            <p:grpSpPr bwMode="auto">
              <a:xfrm>
                <a:off x="2886" y="403"/>
                <a:ext cx="600" cy="403"/>
                <a:chOff x="0" y="0"/>
                <a:chExt cx="600" cy="403"/>
              </a:xfrm>
            </p:grpSpPr>
            <p:sp>
              <p:nvSpPr>
                <p:cNvPr id="212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1.5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13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7" name="Group 37"/>
              <p:cNvGrpSpPr>
                <a:grpSpLocks/>
              </p:cNvGrpSpPr>
              <p:nvPr/>
            </p:nvGrpSpPr>
            <p:grpSpPr bwMode="auto">
              <a:xfrm>
                <a:off x="3486" y="403"/>
                <a:ext cx="527" cy="403"/>
                <a:chOff x="0" y="0"/>
                <a:chExt cx="527" cy="403"/>
              </a:xfrm>
            </p:grpSpPr>
            <p:sp>
              <p:nvSpPr>
                <p:cNvPr id="210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2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11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8" name="Group 40"/>
              <p:cNvGrpSpPr>
                <a:grpSpLocks/>
              </p:cNvGrpSpPr>
              <p:nvPr/>
            </p:nvGrpSpPr>
            <p:grpSpPr bwMode="auto">
              <a:xfrm>
                <a:off x="0" y="806"/>
                <a:ext cx="351" cy="403"/>
                <a:chOff x="0" y="0"/>
                <a:chExt cx="351" cy="403"/>
              </a:xfrm>
            </p:grpSpPr>
            <p:sp>
              <p:nvSpPr>
                <p:cNvPr id="2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2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09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Group 43"/>
              <p:cNvGrpSpPr>
                <a:grpSpLocks/>
              </p:cNvGrpSpPr>
              <p:nvPr/>
            </p:nvGrpSpPr>
            <p:grpSpPr bwMode="auto">
              <a:xfrm>
                <a:off x="351" y="806"/>
                <a:ext cx="1261" cy="403"/>
                <a:chOff x="0" y="0"/>
                <a:chExt cx="1261" cy="403"/>
              </a:xfrm>
            </p:grpSpPr>
            <p:sp>
              <p:nvSpPr>
                <p:cNvPr id="206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用户数量超出计划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50" name="Group 46"/>
              <p:cNvGrpSpPr>
                <a:grpSpLocks/>
              </p:cNvGrpSpPr>
              <p:nvPr/>
            </p:nvGrpSpPr>
            <p:grpSpPr bwMode="auto">
              <a:xfrm>
                <a:off x="1612" y="806"/>
                <a:ext cx="674" cy="403"/>
                <a:chOff x="0" y="0"/>
                <a:chExt cx="674" cy="403"/>
              </a:xfrm>
            </p:grpSpPr>
            <p:sp>
              <p:nvSpPr>
                <p:cNvPr id="204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30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05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51" name="Group 49"/>
              <p:cNvGrpSpPr>
                <a:grpSpLocks/>
              </p:cNvGrpSpPr>
              <p:nvPr/>
            </p:nvGrpSpPr>
            <p:grpSpPr bwMode="auto">
              <a:xfrm>
                <a:off x="2286" y="806"/>
                <a:ext cx="600" cy="403"/>
                <a:chOff x="0" y="0"/>
                <a:chExt cx="600" cy="403"/>
              </a:xfrm>
            </p:grpSpPr>
            <p:sp>
              <p:nvSpPr>
                <p:cNvPr id="202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1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03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52" name="Group 52"/>
              <p:cNvGrpSpPr>
                <a:grpSpLocks/>
              </p:cNvGrpSpPr>
              <p:nvPr/>
            </p:nvGrpSpPr>
            <p:grpSpPr bwMode="auto">
              <a:xfrm>
                <a:off x="2886" y="806"/>
                <a:ext cx="600" cy="403"/>
                <a:chOff x="0" y="0"/>
                <a:chExt cx="600" cy="403"/>
              </a:xfrm>
            </p:grpSpPr>
            <p:sp>
              <p:nvSpPr>
                <p:cNvPr id="20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0.3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01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53" name="Group 55"/>
              <p:cNvGrpSpPr>
                <a:grpSpLocks/>
              </p:cNvGrpSpPr>
              <p:nvPr/>
            </p:nvGrpSpPr>
            <p:grpSpPr bwMode="auto">
              <a:xfrm>
                <a:off x="3486" y="806"/>
                <a:ext cx="527" cy="403"/>
                <a:chOff x="0" y="0"/>
                <a:chExt cx="527" cy="403"/>
              </a:xfrm>
            </p:grpSpPr>
            <p:sp>
              <p:nvSpPr>
                <p:cNvPr id="198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9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99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54" name="Group 58"/>
              <p:cNvGrpSpPr>
                <a:grpSpLocks/>
              </p:cNvGrpSpPr>
              <p:nvPr/>
            </p:nvGrpSpPr>
            <p:grpSpPr bwMode="auto">
              <a:xfrm>
                <a:off x="0" y="1209"/>
                <a:ext cx="351" cy="403"/>
                <a:chOff x="0" y="0"/>
                <a:chExt cx="351" cy="403"/>
              </a:xfrm>
            </p:grpSpPr>
            <p:sp>
              <p:nvSpPr>
                <p:cNvPr id="196" name="Rectangle 5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3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97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55" name="Group 61"/>
              <p:cNvGrpSpPr>
                <a:grpSpLocks/>
              </p:cNvGrpSpPr>
              <p:nvPr/>
            </p:nvGrpSpPr>
            <p:grpSpPr bwMode="auto">
              <a:xfrm>
                <a:off x="351" y="1209"/>
                <a:ext cx="1261" cy="403"/>
                <a:chOff x="0" y="0"/>
                <a:chExt cx="1261" cy="403"/>
              </a:xfrm>
            </p:grpSpPr>
            <p:sp>
              <p:nvSpPr>
                <p:cNvPr id="194" name="Rectangle 6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用户水平不适应软件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95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56" name="Group 64"/>
              <p:cNvGrpSpPr>
                <a:grpSpLocks/>
              </p:cNvGrpSpPr>
              <p:nvPr/>
            </p:nvGrpSpPr>
            <p:grpSpPr bwMode="auto">
              <a:xfrm>
                <a:off x="1612" y="1209"/>
                <a:ext cx="674" cy="403"/>
                <a:chOff x="0" y="0"/>
                <a:chExt cx="674" cy="403"/>
              </a:xfrm>
            </p:grpSpPr>
            <p:sp>
              <p:nvSpPr>
                <p:cNvPr id="192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40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93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57" name="Group 67"/>
              <p:cNvGrpSpPr>
                <a:grpSpLocks/>
              </p:cNvGrpSpPr>
              <p:nvPr/>
            </p:nvGrpSpPr>
            <p:grpSpPr bwMode="auto">
              <a:xfrm>
                <a:off x="2286" y="1209"/>
                <a:ext cx="600" cy="403"/>
                <a:chOff x="0" y="0"/>
                <a:chExt cx="600" cy="403"/>
              </a:xfrm>
            </p:grpSpPr>
            <p:sp>
              <p:nvSpPr>
                <p:cNvPr id="190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1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91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Group 70"/>
              <p:cNvGrpSpPr>
                <a:grpSpLocks/>
              </p:cNvGrpSpPr>
              <p:nvPr/>
            </p:nvGrpSpPr>
            <p:grpSpPr bwMode="auto">
              <a:xfrm>
                <a:off x="2886" y="1209"/>
                <a:ext cx="600" cy="403"/>
                <a:chOff x="0" y="0"/>
                <a:chExt cx="600" cy="403"/>
              </a:xfrm>
            </p:grpSpPr>
            <p:sp>
              <p:nvSpPr>
                <p:cNvPr id="188" name="Rectangle 7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0.4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89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59" name="Group 73"/>
              <p:cNvGrpSpPr>
                <a:grpSpLocks/>
              </p:cNvGrpSpPr>
              <p:nvPr/>
            </p:nvGrpSpPr>
            <p:grpSpPr bwMode="auto">
              <a:xfrm>
                <a:off x="3486" y="1209"/>
                <a:ext cx="527" cy="403"/>
                <a:chOff x="0" y="0"/>
                <a:chExt cx="527" cy="403"/>
              </a:xfrm>
            </p:grpSpPr>
            <p:sp>
              <p:nvSpPr>
                <p:cNvPr id="186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8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87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60" name="Group 76"/>
              <p:cNvGrpSpPr>
                <a:grpSpLocks/>
              </p:cNvGrpSpPr>
              <p:nvPr/>
            </p:nvGrpSpPr>
            <p:grpSpPr bwMode="auto">
              <a:xfrm>
                <a:off x="0" y="1612"/>
                <a:ext cx="351" cy="403"/>
                <a:chOff x="0" y="0"/>
                <a:chExt cx="351" cy="403"/>
              </a:xfrm>
            </p:grpSpPr>
            <p:sp>
              <p:nvSpPr>
                <p:cNvPr id="184" name="Rectangle 7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4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85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61" name="Group 79"/>
              <p:cNvGrpSpPr>
                <a:grpSpLocks/>
              </p:cNvGrpSpPr>
              <p:nvPr/>
            </p:nvGrpSpPr>
            <p:grpSpPr bwMode="auto">
              <a:xfrm>
                <a:off x="351" y="1612"/>
                <a:ext cx="1261" cy="403"/>
                <a:chOff x="0" y="0"/>
                <a:chExt cx="1261" cy="403"/>
              </a:xfrm>
            </p:grpSpPr>
            <p:sp>
              <p:nvSpPr>
                <p:cNvPr id="182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编码重用程度低于计划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83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62" name="Group 82"/>
              <p:cNvGrpSpPr>
                <a:grpSpLocks/>
              </p:cNvGrpSpPr>
              <p:nvPr/>
            </p:nvGrpSpPr>
            <p:grpSpPr bwMode="auto">
              <a:xfrm>
                <a:off x="1612" y="1612"/>
                <a:ext cx="674" cy="403"/>
                <a:chOff x="0" y="0"/>
                <a:chExt cx="674" cy="403"/>
              </a:xfrm>
            </p:grpSpPr>
            <p:sp>
              <p:nvSpPr>
                <p:cNvPr id="180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20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81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63" name="Group 85"/>
              <p:cNvGrpSpPr>
                <a:grpSpLocks/>
              </p:cNvGrpSpPr>
              <p:nvPr/>
            </p:nvGrpSpPr>
            <p:grpSpPr bwMode="auto">
              <a:xfrm>
                <a:off x="2286" y="1612"/>
                <a:ext cx="600" cy="403"/>
                <a:chOff x="0" y="0"/>
                <a:chExt cx="600" cy="403"/>
              </a:xfrm>
            </p:grpSpPr>
            <p:sp>
              <p:nvSpPr>
                <p:cNvPr id="178" name="Rectangle 8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2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79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Group 88"/>
              <p:cNvGrpSpPr>
                <a:grpSpLocks/>
              </p:cNvGrpSpPr>
              <p:nvPr/>
            </p:nvGrpSpPr>
            <p:grpSpPr bwMode="auto">
              <a:xfrm>
                <a:off x="2886" y="1612"/>
                <a:ext cx="600" cy="403"/>
                <a:chOff x="0" y="0"/>
                <a:chExt cx="600" cy="403"/>
              </a:xfrm>
            </p:grpSpPr>
            <p:sp>
              <p:nvSpPr>
                <p:cNvPr id="176" name="Rectangle 8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0.6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77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65" name="Group 91"/>
              <p:cNvGrpSpPr>
                <a:grpSpLocks/>
              </p:cNvGrpSpPr>
              <p:nvPr/>
            </p:nvGrpSpPr>
            <p:grpSpPr bwMode="auto">
              <a:xfrm>
                <a:off x="3486" y="1612"/>
                <a:ext cx="527" cy="403"/>
                <a:chOff x="0" y="0"/>
                <a:chExt cx="527" cy="403"/>
              </a:xfrm>
            </p:grpSpPr>
            <p:sp>
              <p:nvSpPr>
                <p:cNvPr id="174" name="Rectangle 9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6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75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66" name="Group 94"/>
              <p:cNvGrpSpPr>
                <a:grpSpLocks/>
              </p:cNvGrpSpPr>
              <p:nvPr/>
            </p:nvGrpSpPr>
            <p:grpSpPr bwMode="auto">
              <a:xfrm>
                <a:off x="0" y="2015"/>
                <a:ext cx="351" cy="403"/>
                <a:chOff x="0" y="0"/>
                <a:chExt cx="351" cy="403"/>
              </a:xfrm>
            </p:grpSpPr>
            <p:sp>
              <p:nvSpPr>
                <p:cNvPr id="172" name="Rectangle 9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5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73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67" name="Group 97"/>
              <p:cNvGrpSpPr>
                <a:grpSpLocks/>
              </p:cNvGrpSpPr>
              <p:nvPr/>
            </p:nvGrpSpPr>
            <p:grpSpPr bwMode="auto">
              <a:xfrm>
                <a:off x="351" y="2015"/>
                <a:ext cx="1261" cy="403"/>
                <a:chOff x="0" y="0"/>
                <a:chExt cx="1261" cy="403"/>
              </a:xfrm>
            </p:grpSpPr>
            <p:sp>
              <p:nvSpPr>
                <p:cNvPr id="170" name="Rectangle 9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工期限将被紧缩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71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Group 100"/>
              <p:cNvGrpSpPr>
                <a:grpSpLocks/>
              </p:cNvGrpSpPr>
              <p:nvPr/>
            </p:nvGrpSpPr>
            <p:grpSpPr bwMode="auto">
              <a:xfrm>
                <a:off x="1612" y="2015"/>
                <a:ext cx="674" cy="403"/>
                <a:chOff x="0" y="0"/>
                <a:chExt cx="674" cy="403"/>
              </a:xfrm>
            </p:grpSpPr>
            <p:sp>
              <p:nvSpPr>
                <p:cNvPr id="16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20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69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69" name="Group 103"/>
              <p:cNvGrpSpPr>
                <a:grpSpLocks/>
              </p:cNvGrpSpPr>
              <p:nvPr/>
            </p:nvGrpSpPr>
            <p:grpSpPr bwMode="auto">
              <a:xfrm>
                <a:off x="2286" y="2015"/>
                <a:ext cx="600" cy="403"/>
                <a:chOff x="0" y="0"/>
                <a:chExt cx="600" cy="403"/>
              </a:xfrm>
            </p:grpSpPr>
            <p:sp>
              <p:nvSpPr>
                <p:cNvPr id="166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4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67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70" name="Group 106"/>
              <p:cNvGrpSpPr>
                <a:grpSpLocks/>
              </p:cNvGrpSpPr>
              <p:nvPr/>
            </p:nvGrpSpPr>
            <p:grpSpPr bwMode="auto">
              <a:xfrm>
                <a:off x="2886" y="2015"/>
                <a:ext cx="600" cy="403"/>
                <a:chOff x="0" y="0"/>
                <a:chExt cx="600" cy="403"/>
              </a:xfrm>
            </p:grpSpPr>
            <p:sp>
              <p:nvSpPr>
                <p:cNvPr id="164" name="Rectangle 10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0.8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65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71" name="Group 109"/>
              <p:cNvGrpSpPr>
                <a:grpSpLocks/>
              </p:cNvGrpSpPr>
              <p:nvPr/>
            </p:nvGrpSpPr>
            <p:grpSpPr bwMode="auto">
              <a:xfrm>
                <a:off x="3486" y="2015"/>
                <a:ext cx="527" cy="403"/>
                <a:chOff x="0" y="0"/>
                <a:chExt cx="527" cy="403"/>
              </a:xfrm>
            </p:grpSpPr>
            <p:sp>
              <p:nvSpPr>
                <p:cNvPr id="162" name="Rectangle 1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5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63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72" name="Group 112"/>
              <p:cNvGrpSpPr>
                <a:grpSpLocks/>
              </p:cNvGrpSpPr>
              <p:nvPr/>
            </p:nvGrpSpPr>
            <p:grpSpPr bwMode="auto">
              <a:xfrm>
                <a:off x="0" y="2418"/>
                <a:ext cx="351" cy="403"/>
                <a:chOff x="0" y="0"/>
                <a:chExt cx="351" cy="403"/>
              </a:xfrm>
            </p:grpSpPr>
            <p:sp>
              <p:nvSpPr>
                <p:cNvPr id="160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6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61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73" name="Group 115"/>
              <p:cNvGrpSpPr>
                <a:grpSpLocks/>
              </p:cNvGrpSpPr>
              <p:nvPr/>
            </p:nvGrpSpPr>
            <p:grpSpPr bwMode="auto">
              <a:xfrm>
                <a:off x="351" y="2418"/>
                <a:ext cx="1261" cy="403"/>
                <a:chOff x="0" y="0"/>
                <a:chExt cx="1261" cy="403"/>
              </a:xfrm>
            </p:grpSpPr>
            <p:sp>
              <p:nvSpPr>
                <p:cNvPr id="158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资金难以及时到位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59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74" name="Group 118"/>
              <p:cNvGrpSpPr>
                <a:grpSpLocks/>
              </p:cNvGrpSpPr>
              <p:nvPr/>
            </p:nvGrpSpPr>
            <p:grpSpPr bwMode="auto">
              <a:xfrm>
                <a:off x="1612" y="2418"/>
                <a:ext cx="674" cy="403"/>
                <a:chOff x="0" y="0"/>
                <a:chExt cx="674" cy="403"/>
              </a:xfrm>
            </p:grpSpPr>
            <p:sp>
              <p:nvSpPr>
                <p:cNvPr id="156" name="Rectangle 11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30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57" name="Rectangle 1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75" name="Group 121"/>
              <p:cNvGrpSpPr>
                <a:grpSpLocks/>
              </p:cNvGrpSpPr>
              <p:nvPr/>
            </p:nvGrpSpPr>
            <p:grpSpPr bwMode="auto">
              <a:xfrm>
                <a:off x="2286" y="2418"/>
                <a:ext cx="600" cy="403"/>
                <a:chOff x="0" y="0"/>
                <a:chExt cx="600" cy="403"/>
              </a:xfrm>
            </p:grpSpPr>
            <p:sp>
              <p:nvSpPr>
                <p:cNvPr id="15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3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55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76" name="Group 124"/>
              <p:cNvGrpSpPr>
                <a:grpSpLocks/>
              </p:cNvGrpSpPr>
              <p:nvPr/>
            </p:nvGrpSpPr>
            <p:grpSpPr bwMode="auto">
              <a:xfrm>
                <a:off x="2886" y="2418"/>
                <a:ext cx="600" cy="403"/>
                <a:chOff x="0" y="0"/>
                <a:chExt cx="600" cy="403"/>
              </a:xfrm>
            </p:grpSpPr>
            <p:sp>
              <p:nvSpPr>
                <p:cNvPr id="152" name="Rectangle 12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0.9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53" name="Rectangle 1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77" name="Group 127"/>
              <p:cNvGrpSpPr>
                <a:grpSpLocks/>
              </p:cNvGrpSpPr>
              <p:nvPr/>
            </p:nvGrpSpPr>
            <p:grpSpPr bwMode="auto">
              <a:xfrm>
                <a:off x="3486" y="2418"/>
                <a:ext cx="527" cy="403"/>
                <a:chOff x="0" y="0"/>
                <a:chExt cx="527" cy="403"/>
              </a:xfrm>
            </p:grpSpPr>
            <p:sp>
              <p:nvSpPr>
                <p:cNvPr id="150" name="Rectangle 12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4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51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78" name="Group 130"/>
              <p:cNvGrpSpPr>
                <a:grpSpLocks/>
              </p:cNvGrpSpPr>
              <p:nvPr/>
            </p:nvGrpSpPr>
            <p:grpSpPr bwMode="auto">
              <a:xfrm>
                <a:off x="0" y="2821"/>
                <a:ext cx="351" cy="403"/>
                <a:chOff x="0" y="0"/>
                <a:chExt cx="351" cy="403"/>
              </a:xfrm>
            </p:grpSpPr>
            <p:sp>
              <p:nvSpPr>
                <p:cNvPr id="14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7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79" name="Group 133"/>
              <p:cNvGrpSpPr>
                <a:grpSpLocks/>
              </p:cNvGrpSpPr>
              <p:nvPr/>
            </p:nvGrpSpPr>
            <p:grpSpPr bwMode="auto">
              <a:xfrm>
                <a:off x="351" y="2821"/>
                <a:ext cx="1261" cy="403"/>
                <a:chOff x="0" y="0"/>
                <a:chExt cx="1261" cy="403"/>
              </a:xfrm>
            </p:grpSpPr>
            <p:sp>
              <p:nvSpPr>
                <p:cNvPr id="146" name="Rectangle 13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用户将改变需求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47" name="Rectangle 1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80" name="Group 136"/>
              <p:cNvGrpSpPr>
                <a:grpSpLocks/>
              </p:cNvGrpSpPr>
              <p:nvPr/>
            </p:nvGrpSpPr>
            <p:grpSpPr bwMode="auto">
              <a:xfrm>
                <a:off x="1612" y="2821"/>
                <a:ext cx="674" cy="403"/>
                <a:chOff x="0" y="0"/>
                <a:chExt cx="674" cy="403"/>
              </a:xfrm>
            </p:grpSpPr>
            <p:sp>
              <p:nvSpPr>
                <p:cNvPr id="144" name="Rectangle 13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80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45" name="Rectangle 1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81" name="Group 139"/>
              <p:cNvGrpSpPr>
                <a:grpSpLocks/>
              </p:cNvGrpSpPr>
              <p:nvPr/>
            </p:nvGrpSpPr>
            <p:grpSpPr bwMode="auto">
              <a:xfrm>
                <a:off x="2286" y="2821"/>
                <a:ext cx="600" cy="403"/>
                <a:chOff x="0" y="0"/>
                <a:chExt cx="600" cy="403"/>
              </a:xfrm>
            </p:grpSpPr>
            <p:sp>
              <p:nvSpPr>
                <p:cNvPr id="142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2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43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82" name="Group 142"/>
              <p:cNvGrpSpPr>
                <a:grpSpLocks/>
              </p:cNvGrpSpPr>
              <p:nvPr/>
            </p:nvGrpSpPr>
            <p:grpSpPr bwMode="auto">
              <a:xfrm>
                <a:off x="2886" y="2821"/>
                <a:ext cx="600" cy="403"/>
                <a:chOff x="0" y="0"/>
                <a:chExt cx="600" cy="403"/>
              </a:xfrm>
            </p:grpSpPr>
            <p:sp>
              <p:nvSpPr>
                <p:cNvPr id="14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1.6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41" name="Rectangle 1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83" name="Group 145"/>
              <p:cNvGrpSpPr>
                <a:grpSpLocks/>
              </p:cNvGrpSpPr>
              <p:nvPr/>
            </p:nvGrpSpPr>
            <p:grpSpPr bwMode="auto">
              <a:xfrm>
                <a:off x="3486" y="2821"/>
                <a:ext cx="527" cy="403"/>
                <a:chOff x="0" y="0"/>
                <a:chExt cx="527" cy="403"/>
              </a:xfrm>
            </p:grpSpPr>
            <p:sp>
              <p:nvSpPr>
                <p:cNvPr id="138" name="Rectangle 14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1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39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84" name="Group 148"/>
              <p:cNvGrpSpPr>
                <a:grpSpLocks/>
              </p:cNvGrpSpPr>
              <p:nvPr/>
            </p:nvGrpSpPr>
            <p:grpSpPr bwMode="auto">
              <a:xfrm>
                <a:off x="0" y="3224"/>
                <a:ext cx="351" cy="518"/>
                <a:chOff x="0" y="0"/>
                <a:chExt cx="351" cy="518"/>
              </a:xfrm>
            </p:grpSpPr>
            <p:sp>
              <p:nvSpPr>
                <p:cNvPr id="136" name="Rectangle 14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8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37" name="Rectangle 1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Group 151"/>
              <p:cNvGrpSpPr>
                <a:grpSpLocks/>
              </p:cNvGrpSpPr>
              <p:nvPr/>
            </p:nvGrpSpPr>
            <p:grpSpPr bwMode="auto">
              <a:xfrm>
                <a:off x="351" y="3224"/>
                <a:ext cx="1261" cy="518"/>
                <a:chOff x="0" y="0"/>
                <a:chExt cx="1261" cy="518"/>
              </a:xfrm>
            </p:grpSpPr>
            <p:sp>
              <p:nvSpPr>
                <p:cNvPr id="1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技术达不到用户预期的要求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35" name="Rectangle 1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86" name="Group 154"/>
              <p:cNvGrpSpPr>
                <a:grpSpLocks/>
              </p:cNvGrpSpPr>
              <p:nvPr/>
            </p:nvGrpSpPr>
            <p:grpSpPr bwMode="auto">
              <a:xfrm>
                <a:off x="1612" y="3224"/>
                <a:ext cx="674" cy="518"/>
                <a:chOff x="0" y="0"/>
                <a:chExt cx="674" cy="518"/>
              </a:xfrm>
            </p:grpSpPr>
            <p:sp>
              <p:nvSpPr>
                <p:cNvPr id="132" name="Rectangle 15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25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33" name="Rectangle 1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87" name="Group 157"/>
              <p:cNvGrpSpPr>
                <a:grpSpLocks/>
              </p:cNvGrpSpPr>
              <p:nvPr/>
            </p:nvGrpSpPr>
            <p:grpSpPr bwMode="auto">
              <a:xfrm>
                <a:off x="2286" y="3224"/>
                <a:ext cx="600" cy="518"/>
                <a:chOff x="0" y="0"/>
                <a:chExt cx="600" cy="518"/>
              </a:xfrm>
            </p:grpSpPr>
            <p:sp>
              <p:nvSpPr>
                <p:cNvPr id="130" name="Rectangle 15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1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31" name="Rectangle 1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88" name="Group 160"/>
              <p:cNvGrpSpPr>
                <a:grpSpLocks/>
              </p:cNvGrpSpPr>
              <p:nvPr/>
            </p:nvGrpSpPr>
            <p:grpSpPr bwMode="auto">
              <a:xfrm>
                <a:off x="2886" y="3224"/>
                <a:ext cx="600" cy="518"/>
                <a:chOff x="0" y="0"/>
                <a:chExt cx="600" cy="518"/>
              </a:xfrm>
            </p:grpSpPr>
            <p:sp>
              <p:nvSpPr>
                <p:cNvPr id="12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0.25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29" name="Rectangle 1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89" name="Group 163"/>
              <p:cNvGrpSpPr>
                <a:grpSpLocks/>
              </p:cNvGrpSpPr>
              <p:nvPr/>
            </p:nvGrpSpPr>
            <p:grpSpPr bwMode="auto">
              <a:xfrm>
                <a:off x="3486" y="3224"/>
                <a:ext cx="527" cy="518"/>
                <a:chOff x="0" y="0"/>
                <a:chExt cx="527" cy="518"/>
              </a:xfrm>
            </p:grpSpPr>
            <p:sp>
              <p:nvSpPr>
                <p:cNvPr id="126" name="Rectangle 16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10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27" name="Rectangle 1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90" name="Group 166"/>
              <p:cNvGrpSpPr>
                <a:grpSpLocks/>
              </p:cNvGrpSpPr>
              <p:nvPr/>
            </p:nvGrpSpPr>
            <p:grpSpPr bwMode="auto">
              <a:xfrm>
                <a:off x="0" y="3742"/>
                <a:ext cx="351" cy="403"/>
                <a:chOff x="0" y="0"/>
                <a:chExt cx="351" cy="403"/>
              </a:xfrm>
            </p:grpSpPr>
            <p:sp>
              <p:nvSpPr>
                <p:cNvPr id="124" name="Rectangle 16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9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25" name="Rectangle 16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91" name="Group 169"/>
              <p:cNvGrpSpPr>
                <a:grpSpLocks/>
              </p:cNvGrpSpPr>
              <p:nvPr/>
            </p:nvGrpSpPr>
            <p:grpSpPr bwMode="auto">
              <a:xfrm>
                <a:off x="351" y="3742"/>
                <a:ext cx="1261" cy="403"/>
                <a:chOff x="0" y="0"/>
                <a:chExt cx="1261" cy="403"/>
              </a:xfrm>
            </p:grpSpPr>
            <p:sp>
              <p:nvSpPr>
                <p:cNvPr id="12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开发人员缺乏经验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23" name="Rectangle 1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92" name="Group 172"/>
              <p:cNvGrpSpPr>
                <a:grpSpLocks/>
              </p:cNvGrpSpPr>
              <p:nvPr/>
            </p:nvGrpSpPr>
            <p:grpSpPr bwMode="auto">
              <a:xfrm>
                <a:off x="1612" y="3742"/>
                <a:ext cx="674" cy="403"/>
                <a:chOff x="0" y="0"/>
                <a:chExt cx="674" cy="403"/>
              </a:xfrm>
            </p:grpSpPr>
            <p:sp>
              <p:nvSpPr>
                <p:cNvPr id="120" name="Rectangle 17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30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21" name="Rectangle 17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93" name="Group 175"/>
              <p:cNvGrpSpPr>
                <a:grpSpLocks/>
              </p:cNvGrpSpPr>
              <p:nvPr/>
            </p:nvGrpSpPr>
            <p:grpSpPr bwMode="auto">
              <a:xfrm>
                <a:off x="2286" y="3742"/>
                <a:ext cx="600" cy="403"/>
                <a:chOff x="0" y="0"/>
                <a:chExt cx="600" cy="403"/>
              </a:xfrm>
            </p:grpSpPr>
            <p:sp>
              <p:nvSpPr>
                <p:cNvPr id="118" name="Rectangle 17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2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9" name="Rectangle 17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94" name="Group 178"/>
              <p:cNvGrpSpPr>
                <a:grpSpLocks/>
              </p:cNvGrpSpPr>
              <p:nvPr/>
            </p:nvGrpSpPr>
            <p:grpSpPr bwMode="auto">
              <a:xfrm>
                <a:off x="2886" y="3742"/>
                <a:ext cx="600" cy="403"/>
                <a:chOff x="0" y="0"/>
                <a:chExt cx="600" cy="403"/>
              </a:xfrm>
            </p:grpSpPr>
            <p:sp>
              <p:nvSpPr>
                <p:cNvPr id="116" name="Rectangle 17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0.6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7" name="Rectangle 18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95" name="Group 181"/>
              <p:cNvGrpSpPr>
                <a:grpSpLocks/>
              </p:cNvGrpSpPr>
              <p:nvPr/>
            </p:nvGrpSpPr>
            <p:grpSpPr bwMode="auto">
              <a:xfrm>
                <a:off x="3486" y="3742"/>
                <a:ext cx="527" cy="403"/>
                <a:chOff x="0" y="0"/>
                <a:chExt cx="527" cy="403"/>
              </a:xfrm>
            </p:grpSpPr>
            <p:sp>
              <p:nvSpPr>
                <p:cNvPr id="114" name="Rectangle 18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7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5" name="Rectangle 1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96" name="Group 184"/>
              <p:cNvGrpSpPr>
                <a:grpSpLocks/>
              </p:cNvGrpSpPr>
              <p:nvPr/>
            </p:nvGrpSpPr>
            <p:grpSpPr bwMode="auto">
              <a:xfrm>
                <a:off x="0" y="4145"/>
                <a:ext cx="351" cy="403"/>
                <a:chOff x="0" y="0"/>
                <a:chExt cx="351" cy="403"/>
              </a:xfrm>
            </p:grpSpPr>
            <p:sp>
              <p:nvSpPr>
                <p:cNvPr id="112" name="Rectangle 18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10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3" name="Rectangle 18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97" name="Group 187"/>
              <p:cNvGrpSpPr>
                <a:grpSpLocks/>
              </p:cNvGrpSpPr>
              <p:nvPr/>
            </p:nvGrpSpPr>
            <p:grpSpPr bwMode="auto">
              <a:xfrm>
                <a:off x="351" y="4145"/>
                <a:ext cx="1261" cy="403"/>
                <a:chOff x="0" y="0"/>
                <a:chExt cx="1261" cy="403"/>
              </a:xfrm>
            </p:grpSpPr>
            <p:sp>
              <p:nvSpPr>
                <p:cNvPr id="1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人员流动频繁</a:t>
                  </a:r>
                  <a:endParaRPr 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1" name="Rectangle 18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98" name="Group 190"/>
              <p:cNvGrpSpPr>
                <a:grpSpLocks/>
              </p:cNvGrpSpPr>
              <p:nvPr/>
            </p:nvGrpSpPr>
            <p:grpSpPr bwMode="auto">
              <a:xfrm>
                <a:off x="1612" y="4145"/>
                <a:ext cx="674" cy="403"/>
                <a:chOff x="0" y="0"/>
                <a:chExt cx="674" cy="403"/>
              </a:xfrm>
            </p:grpSpPr>
            <p:sp>
              <p:nvSpPr>
                <p:cNvPr id="108" name="Rectangle 19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60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09" name="Rectangle 19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99" name="Group 193"/>
              <p:cNvGrpSpPr>
                <a:grpSpLocks/>
              </p:cNvGrpSpPr>
              <p:nvPr/>
            </p:nvGrpSpPr>
            <p:grpSpPr bwMode="auto">
              <a:xfrm>
                <a:off x="2286" y="4145"/>
                <a:ext cx="600" cy="403"/>
                <a:chOff x="0" y="0"/>
                <a:chExt cx="600" cy="403"/>
              </a:xfrm>
            </p:grpSpPr>
            <p:sp>
              <p:nvSpPr>
                <p:cNvPr id="106" name="Rectangle 19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2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07" name="Rectangle 1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100" name="Group 196"/>
              <p:cNvGrpSpPr>
                <a:grpSpLocks/>
              </p:cNvGrpSpPr>
              <p:nvPr/>
            </p:nvGrpSpPr>
            <p:grpSpPr bwMode="auto">
              <a:xfrm>
                <a:off x="2886" y="4145"/>
                <a:ext cx="600" cy="403"/>
                <a:chOff x="0" y="0"/>
                <a:chExt cx="600" cy="403"/>
              </a:xfrm>
            </p:grpSpPr>
            <p:sp>
              <p:nvSpPr>
                <p:cNvPr id="104" name="Rectangle 19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1.2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05" name="Rectangle 19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101" name="Group 199"/>
              <p:cNvGrpSpPr>
                <a:grpSpLocks/>
              </p:cNvGrpSpPr>
              <p:nvPr/>
            </p:nvGrpSpPr>
            <p:grpSpPr bwMode="auto">
              <a:xfrm>
                <a:off x="3486" y="4145"/>
                <a:ext cx="527" cy="403"/>
                <a:chOff x="0" y="0"/>
                <a:chExt cx="527" cy="403"/>
              </a:xfrm>
            </p:grpSpPr>
            <p:sp>
              <p:nvSpPr>
                <p:cNvPr id="102" name="Rectangle 20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4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zh-CN" sz="2000" b="1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宋体" pitchFamily="2" charset="-122"/>
                    </a:rPr>
                    <a:t>3</a:t>
                  </a:r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2000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03" name="Rectangle 20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2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5" name="Rectangle 202"/>
            <p:cNvSpPr>
              <a:spLocks noChangeArrowheads="1"/>
            </p:cNvSpPr>
            <p:nvPr/>
          </p:nvSpPr>
          <p:spPr bwMode="auto">
            <a:xfrm>
              <a:off x="0" y="0"/>
              <a:ext cx="4019" cy="45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chemeClr val="tx2">
                    <a:lumMod val="95000"/>
                    <a:lumOff val="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5 </a:t>
            </a:r>
            <a:r>
              <a:rPr lang="zh-CN" altLang="en-US" b="1" dirty="0" smtClean="0">
                <a:solidFill>
                  <a:srgbClr val="FF0000"/>
                </a:solidFill>
              </a:rPr>
              <a:t>风险应对方法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⑴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避免：</a:t>
            </a:r>
            <a:r>
              <a:rPr lang="zh-CN" altLang="en-US" sz="3200" dirty="0" smtClean="0">
                <a:solidFill>
                  <a:srgbClr val="0202F0"/>
                </a:solidFill>
                <a:latin typeface="楷体" pitchFamily="49" charset="-122"/>
                <a:ea typeface="楷体" pitchFamily="49" charset="-122"/>
              </a:rPr>
              <a:t>通过分析找出发生风险事件的原因，消除这些原因来避免一些特定风险事件的发生</a:t>
            </a:r>
            <a:r>
              <a:rPr lang="zh-CN" altLang="en-US" dirty="0" smtClean="0">
                <a:solidFill>
                  <a:srgbClr val="0202F0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① 业务建模阶段要让客户参与；</a:t>
            </a:r>
            <a:endParaRPr lang="zh-CN" altLang="en-US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② 需求阶段要多和客户沟通，了解用户的真正需求；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③ 目标系统的模型或原型</a:t>
            </a:r>
            <a:r>
              <a:rPr lang="zh-CN" altLang="en-US" dirty="0" smtClean="0">
                <a:solidFill>
                  <a:srgbClr val="0202F0"/>
                </a:solidFill>
                <a:latin typeface="楷体" pitchFamily="49" charset="-122"/>
                <a:ea typeface="楷体" pitchFamily="49" charset="-122"/>
              </a:rPr>
              <a:t>系统要向客户演示，并得到反馈意见，直到双方都达成共识为止；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④ 要有双方认可的验收方案和验收标准；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⑤ 做好变更控制和配置管理。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zh-CN" dirty="0" smtClean="0">
                <a:latin typeface="宋体" pitchFamily="2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⑵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减轻：</a:t>
            </a:r>
          </a:p>
          <a:p>
            <a:pPr>
              <a:buNone/>
            </a:pPr>
            <a:r>
              <a:rPr lang="zh-CN" altLang="zh-CN" dirty="0" smtClean="0">
                <a:latin typeface="宋体" pitchFamily="2" charset="-122"/>
              </a:rPr>
              <a:t>      </a:t>
            </a:r>
            <a:r>
              <a:rPr lang="zh-CN" altLang="en-US" dirty="0" smtClean="0">
                <a:solidFill>
                  <a:srgbClr val="0202F0"/>
                </a:solidFill>
                <a:latin typeface="宋体" pitchFamily="2" charset="-122"/>
                <a:ea typeface="楷体_GB2312" pitchFamily="1" charset="-122"/>
              </a:rPr>
              <a:t>通过降低风险事件发生的概率或得失量来减轻风险对项目的影响，也可以采取风险转移的方法来减轻风险对项目带来的影响。</a:t>
            </a:r>
          </a:p>
          <a:p>
            <a:pPr>
              <a:buNone/>
            </a:pPr>
            <a:r>
              <a:rPr lang="zh-CN" altLang="zh-CN" dirty="0" smtClean="0"/>
              <a:t> 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⑶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接受：</a:t>
            </a:r>
          </a:p>
          <a:p>
            <a:pPr>
              <a:buNone/>
            </a:pPr>
            <a:r>
              <a:rPr lang="zh-CN" altLang="zh-CN" dirty="0" smtClean="0"/>
              <a:t>           </a:t>
            </a:r>
            <a:r>
              <a:rPr lang="zh-CN" altLang="en-US" dirty="0" smtClean="0">
                <a:solidFill>
                  <a:srgbClr val="0202F0"/>
                </a:solidFill>
                <a:ea typeface="楷体_GB2312" pitchFamily="1" charset="-122"/>
              </a:rPr>
              <a:t>对于一些无法避免的风险，应当接收风险造成的后果或者提前设计相应的应对措施，但这需要一定的资金做后盾。</a:t>
            </a:r>
            <a:r>
              <a:rPr lang="zh-CN" altLang="en-US" dirty="0" smtClean="0">
                <a:solidFill>
                  <a:srgbClr val="0202F0"/>
                </a:solidFill>
              </a:rPr>
              <a:t> </a:t>
            </a:r>
            <a:endParaRPr lang="zh-CN" altLang="en-US" dirty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6 </a:t>
            </a:r>
            <a:r>
              <a:rPr lang="zh-CN" altLang="en-US" b="1" dirty="0" smtClean="0">
                <a:solidFill>
                  <a:srgbClr val="FF0000"/>
                </a:solidFill>
              </a:rPr>
              <a:t>风险应对计划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571472" y="1142984"/>
            <a:ext cx="8229600" cy="5081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⑴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进行调研，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1" charset="-122"/>
                <a:ea typeface="楷体_GB2312" pitchFamily="1" charset="-122"/>
              </a:rPr>
              <a:t>分析造成人员流动的真正原因；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⑵ 在项目开始前，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1" charset="-122"/>
                <a:ea typeface="楷体_GB2312" pitchFamily="1" charset="-122"/>
              </a:rPr>
              <a:t>把缓解这些流动原因的工作列入风险管理计划；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⑶ 项目开始时，做好计划，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1" charset="-122"/>
                <a:ea typeface="楷体_GB2312" pitchFamily="1" charset="-122"/>
              </a:rPr>
              <a:t>对出现离职苗头的技术人员、管理人员预先准备备用人员，一旦人员离开，以确保人员离开后项目仍能继续进行；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⑷ 制定文档标准，并建立一种机制，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1" charset="-122"/>
                <a:ea typeface="楷体_GB2312" pitchFamily="1" charset="-122"/>
              </a:rPr>
              <a:t>保证文档及时产生；如果信息已经文档化，有关知识可以在项目组中广泛进行交流；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⑸ 对所有工作进行细微评审，</a:t>
            </a:r>
            <a:r>
              <a:rPr lang="zh-CN" altLang="en-US" dirty="0" smtClean="0">
                <a:solidFill>
                  <a:srgbClr val="0202F0"/>
                </a:solidFill>
                <a:latin typeface="楷体_GB2312" pitchFamily="1" charset="-122"/>
                <a:ea typeface="楷体_GB2312" pitchFamily="1" charset="-122"/>
              </a:rPr>
              <a:t>调整项目进度，使新加入的成员能够赶上进度，按计划进度完成自己的工作；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⑹ 对每个关键性技术岗位培养后备人员</a:t>
            </a:r>
            <a:r>
              <a:rPr lang="zh-CN" altLang="en-US" dirty="0" smtClean="0"/>
              <a:t> 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500166" y="1000108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软件项目过程</a:t>
            </a:r>
            <a:endParaRPr lang="zh-CN" altLang="en-US" sz="4800" b="1" dirty="0"/>
          </a:p>
        </p:txBody>
      </p:sp>
      <p:grpSp>
        <p:nvGrpSpPr>
          <p:cNvPr id="46" name="组合 45"/>
          <p:cNvGrpSpPr/>
          <p:nvPr/>
        </p:nvGrpSpPr>
        <p:grpSpPr>
          <a:xfrm>
            <a:off x="714348" y="2214554"/>
            <a:ext cx="7343820" cy="3951296"/>
            <a:chOff x="714348" y="2214554"/>
            <a:chExt cx="7343820" cy="3951296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3932230" y="2349500"/>
              <a:ext cx="3744913" cy="3816350"/>
              <a:chOff x="2789" y="890"/>
              <a:chExt cx="2722" cy="2721"/>
            </a:xfrm>
          </p:grpSpPr>
          <p:sp>
            <p:nvSpPr>
              <p:cNvPr id="40965" name="AutoShape 5"/>
              <p:cNvSpPr>
                <a:spLocks noChangeArrowheads="1"/>
              </p:cNvSpPr>
              <p:nvPr/>
            </p:nvSpPr>
            <p:spPr bwMode="ltGray">
              <a:xfrm>
                <a:off x="2789" y="894"/>
                <a:ext cx="2722" cy="2684"/>
              </a:xfrm>
              <a:custGeom>
                <a:avLst/>
                <a:gdLst>
                  <a:gd name="G0" fmla="+- 320 0 0"/>
                  <a:gd name="G1" fmla="+- 21600 0 320"/>
                  <a:gd name="G2" fmla="+- 21600 0 32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20" y="10800"/>
                    </a:moveTo>
                    <a:cubicBezTo>
                      <a:pt x="320" y="16588"/>
                      <a:pt x="5012" y="21280"/>
                      <a:pt x="10800" y="21280"/>
                    </a:cubicBezTo>
                    <a:cubicBezTo>
                      <a:pt x="16588" y="21280"/>
                      <a:pt x="21280" y="16588"/>
                      <a:pt x="21280" y="10800"/>
                    </a:cubicBezTo>
                    <a:cubicBezTo>
                      <a:pt x="21280" y="5012"/>
                      <a:pt x="16588" y="320"/>
                      <a:pt x="10800" y="320"/>
                    </a:cubicBezTo>
                    <a:cubicBezTo>
                      <a:pt x="5012" y="320"/>
                      <a:pt x="320" y="5012"/>
                      <a:pt x="320" y="10800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6" name="Freeform 6"/>
              <p:cNvSpPr>
                <a:spLocks/>
              </p:cNvSpPr>
              <p:nvPr/>
            </p:nvSpPr>
            <p:spPr bwMode="ltGray">
              <a:xfrm>
                <a:off x="3196" y="3082"/>
                <a:ext cx="325" cy="244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90" y="136"/>
                  </a:cxn>
                  <a:cxn ang="0">
                    <a:pos x="181" y="227"/>
                  </a:cxn>
                  <a:cxn ang="0">
                    <a:pos x="272" y="272"/>
                  </a:cxn>
                  <a:cxn ang="0">
                    <a:pos x="317" y="272"/>
                  </a:cxn>
                  <a:cxn ang="0">
                    <a:pos x="363" y="181"/>
                  </a:cxn>
                  <a:cxn ang="0">
                    <a:pos x="317" y="181"/>
                  </a:cxn>
                  <a:cxn ang="0">
                    <a:pos x="272" y="181"/>
                  </a:cxn>
                  <a:cxn ang="0">
                    <a:pos x="226" y="181"/>
                  </a:cxn>
                  <a:cxn ang="0">
                    <a:pos x="226" y="136"/>
                  </a:cxn>
                  <a:cxn ang="0">
                    <a:pos x="272" y="91"/>
                  </a:cxn>
                  <a:cxn ang="0">
                    <a:pos x="226" y="45"/>
                  </a:cxn>
                  <a:cxn ang="0">
                    <a:pos x="226" y="91"/>
                  </a:cxn>
                  <a:cxn ang="0">
                    <a:pos x="181" y="136"/>
                  </a:cxn>
                  <a:cxn ang="0">
                    <a:pos x="136" y="136"/>
                  </a:cxn>
                  <a:cxn ang="0">
                    <a:pos x="90" y="91"/>
                  </a:cxn>
                  <a:cxn ang="0">
                    <a:pos x="136" y="91"/>
                  </a:cxn>
                  <a:cxn ang="0">
                    <a:pos x="90" y="45"/>
                  </a:cxn>
                  <a:cxn ang="0">
                    <a:pos x="45" y="0"/>
                  </a:cxn>
                  <a:cxn ang="0">
                    <a:pos x="61" y="57"/>
                  </a:cxn>
                  <a:cxn ang="0">
                    <a:pos x="28" y="45"/>
                  </a:cxn>
                  <a:cxn ang="0">
                    <a:pos x="0" y="45"/>
                  </a:cxn>
                </a:cxnLst>
                <a:rect l="0" t="0" r="r" b="b"/>
                <a:pathLst>
                  <a:path w="363" h="272">
                    <a:moveTo>
                      <a:pt x="0" y="45"/>
                    </a:moveTo>
                    <a:lnTo>
                      <a:pt x="90" y="136"/>
                    </a:lnTo>
                    <a:lnTo>
                      <a:pt x="181" y="227"/>
                    </a:lnTo>
                    <a:lnTo>
                      <a:pt x="272" y="272"/>
                    </a:lnTo>
                    <a:lnTo>
                      <a:pt x="317" y="272"/>
                    </a:lnTo>
                    <a:lnTo>
                      <a:pt x="363" y="181"/>
                    </a:lnTo>
                    <a:lnTo>
                      <a:pt x="317" y="181"/>
                    </a:lnTo>
                    <a:lnTo>
                      <a:pt x="272" y="181"/>
                    </a:lnTo>
                    <a:lnTo>
                      <a:pt x="226" y="181"/>
                    </a:lnTo>
                    <a:lnTo>
                      <a:pt x="226" y="136"/>
                    </a:lnTo>
                    <a:lnTo>
                      <a:pt x="272" y="91"/>
                    </a:lnTo>
                    <a:lnTo>
                      <a:pt x="226" y="45"/>
                    </a:lnTo>
                    <a:lnTo>
                      <a:pt x="226" y="91"/>
                    </a:lnTo>
                    <a:lnTo>
                      <a:pt x="181" y="136"/>
                    </a:lnTo>
                    <a:lnTo>
                      <a:pt x="136" y="136"/>
                    </a:lnTo>
                    <a:lnTo>
                      <a:pt x="90" y="91"/>
                    </a:lnTo>
                    <a:lnTo>
                      <a:pt x="136" y="91"/>
                    </a:lnTo>
                    <a:lnTo>
                      <a:pt x="90" y="45"/>
                    </a:lnTo>
                    <a:lnTo>
                      <a:pt x="45" y="0"/>
                    </a:lnTo>
                    <a:lnTo>
                      <a:pt x="61" y="57"/>
                    </a:lnTo>
                    <a:lnTo>
                      <a:pt x="28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7" name="Freeform 7"/>
              <p:cNvSpPr>
                <a:spLocks/>
              </p:cNvSpPr>
              <p:nvPr/>
            </p:nvSpPr>
            <p:spPr bwMode="ltGray">
              <a:xfrm>
                <a:off x="3660" y="1726"/>
                <a:ext cx="420" cy="1885"/>
              </a:xfrm>
              <a:custGeom>
                <a:avLst/>
                <a:gdLst/>
                <a:ahLst/>
                <a:cxnLst>
                  <a:cxn ang="0">
                    <a:pos x="162" y="1"/>
                  </a:cxn>
                  <a:cxn ang="0">
                    <a:pos x="56" y="561"/>
                  </a:cxn>
                  <a:cxn ang="0">
                    <a:pos x="122" y="1185"/>
                  </a:cxn>
                  <a:cxn ang="0">
                    <a:pos x="383" y="1785"/>
                  </a:cxn>
                  <a:cxn ang="0">
                    <a:pos x="343" y="1785"/>
                  </a:cxn>
                  <a:cxn ang="0">
                    <a:pos x="70" y="1209"/>
                  </a:cxn>
                  <a:cxn ang="0">
                    <a:pos x="15" y="487"/>
                  </a:cxn>
                  <a:cxn ang="0">
                    <a:pos x="162" y="1"/>
                  </a:cxn>
                </a:cxnLst>
                <a:rect l="0" t="0" r="r" b="b"/>
                <a:pathLst>
                  <a:path w="420" h="1885">
                    <a:moveTo>
                      <a:pt x="162" y="1"/>
                    </a:moveTo>
                    <a:cubicBezTo>
                      <a:pt x="173" y="0"/>
                      <a:pt x="62" y="364"/>
                      <a:pt x="56" y="561"/>
                    </a:cubicBezTo>
                    <a:cubicBezTo>
                      <a:pt x="50" y="758"/>
                      <a:pt x="67" y="981"/>
                      <a:pt x="122" y="1185"/>
                    </a:cubicBezTo>
                    <a:cubicBezTo>
                      <a:pt x="176" y="1389"/>
                      <a:pt x="347" y="1685"/>
                      <a:pt x="383" y="1785"/>
                    </a:cubicBezTo>
                    <a:cubicBezTo>
                      <a:pt x="420" y="1885"/>
                      <a:pt x="395" y="1881"/>
                      <a:pt x="343" y="1785"/>
                    </a:cubicBezTo>
                    <a:cubicBezTo>
                      <a:pt x="291" y="1689"/>
                      <a:pt x="125" y="1425"/>
                      <a:pt x="70" y="1209"/>
                    </a:cubicBezTo>
                    <a:cubicBezTo>
                      <a:pt x="15" y="993"/>
                      <a:pt x="0" y="688"/>
                      <a:pt x="15" y="487"/>
                    </a:cubicBezTo>
                    <a:cubicBezTo>
                      <a:pt x="30" y="286"/>
                      <a:pt x="132" y="102"/>
                      <a:pt x="162" y="1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8" name="Freeform 8"/>
              <p:cNvSpPr>
                <a:spLocks/>
              </p:cNvSpPr>
              <p:nvPr/>
            </p:nvSpPr>
            <p:spPr bwMode="ltGray">
              <a:xfrm>
                <a:off x="4023" y="1694"/>
                <a:ext cx="429" cy="1836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5" y="1835"/>
                  </a:cxn>
                  <a:cxn ang="0">
                    <a:pos x="429" y="1836"/>
                  </a:cxn>
                  <a:cxn ang="0">
                    <a:pos x="37" y="0"/>
                  </a:cxn>
                  <a:cxn ang="0">
                    <a:pos x="0" y="25"/>
                  </a:cxn>
                </a:cxnLst>
                <a:rect l="0" t="0" r="r" b="b"/>
                <a:pathLst>
                  <a:path w="429" h="1836">
                    <a:moveTo>
                      <a:pt x="0" y="25"/>
                    </a:moveTo>
                    <a:lnTo>
                      <a:pt x="375" y="1835"/>
                    </a:lnTo>
                    <a:lnTo>
                      <a:pt x="429" y="1836"/>
                    </a:lnTo>
                    <a:lnTo>
                      <a:pt x="37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9" name="Freeform 9"/>
              <p:cNvSpPr>
                <a:spLocks/>
              </p:cNvSpPr>
              <p:nvPr/>
            </p:nvSpPr>
            <p:spPr bwMode="ltGray">
              <a:xfrm>
                <a:off x="4270" y="1551"/>
                <a:ext cx="600" cy="1899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91" y="168"/>
                  </a:cxn>
                  <a:cxn ang="0">
                    <a:pos x="347" y="552"/>
                  </a:cxn>
                  <a:cxn ang="0">
                    <a:pos x="512" y="1146"/>
                  </a:cxn>
                  <a:cxn ang="0">
                    <a:pos x="539" y="1612"/>
                  </a:cxn>
                  <a:cxn ang="0">
                    <a:pos x="457" y="1859"/>
                  </a:cxn>
                  <a:cxn ang="0">
                    <a:pos x="503" y="1850"/>
                  </a:cxn>
                  <a:cxn ang="0">
                    <a:pos x="583" y="1611"/>
                  </a:cxn>
                  <a:cxn ang="0">
                    <a:pos x="567" y="1146"/>
                  </a:cxn>
                  <a:cxn ang="0">
                    <a:pos x="384" y="524"/>
                  </a:cxn>
                  <a:cxn ang="0">
                    <a:pos x="82" y="76"/>
                  </a:cxn>
                  <a:cxn ang="0">
                    <a:pos x="0" y="67"/>
                  </a:cxn>
                </a:cxnLst>
                <a:rect l="0" t="0" r="r" b="b"/>
                <a:pathLst>
                  <a:path w="600" h="1899">
                    <a:moveTo>
                      <a:pt x="0" y="67"/>
                    </a:moveTo>
                    <a:cubicBezTo>
                      <a:pt x="2" y="82"/>
                      <a:pt x="33" y="87"/>
                      <a:pt x="91" y="168"/>
                    </a:cubicBezTo>
                    <a:cubicBezTo>
                      <a:pt x="149" y="249"/>
                      <a:pt x="277" y="389"/>
                      <a:pt x="347" y="552"/>
                    </a:cubicBezTo>
                    <a:cubicBezTo>
                      <a:pt x="417" y="715"/>
                      <a:pt x="480" y="969"/>
                      <a:pt x="512" y="1146"/>
                    </a:cubicBezTo>
                    <a:cubicBezTo>
                      <a:pt x="544" y="1323"/>
                      <a:pt x="548" y="1493"/>
                      <a:pt x="539" y="1612"/>
                    </a:cubicBezTo>
                    <a:cubicBezTo>
                      <a:pt x="530" y="1731"/>
                      <a:pt x="463" y="1819"/>
                      <a:pt x="457" y="1859"/>
                    </a:cubicBezTo>
                    <a:cubicBezTo>
                      <a:pt x="451" y="1899"/>
                      <a:pt x="482" y="1891"/>
                      <a:pt x="503" y="1850"/>
                    </a:cubicBezTo>
                    <a:cubicBezTo>
                      <a:pt x="524" y="1809"/>
                      <a:pt x="572" y="1728"/>
                      <a:pt x="583" y="1611"/>
                    </a:cubicBezTo>
                    <a:cubicBezTo>
                      <a:pt x="594" y="1494"/>
                      <a:pt x="600" y="1327"/>
                      <a:pt x="567" y="1146"/>
                    </a:cubicBezTo>
                    <a:cubicBezTo>
                      <a:pt x="534" y="965"/>
                      <a:pt x="465" y="702"/>
                      <a:pt x="384" y="524"/>
                    </a:cubicBezTo>
                    <a:cubicBezTo>
                      <a:pt x="303" y="346"/>
                      <a:pt x="146" y="152"/>
                      <a:pt x="82" y="76"/>
                    </a:cubicBezTo>
                    <a:cubicBezTo>
                      <a:pt x="18" y="0"/>
                      <a:pt x="17" y="69"/>
                      <a:pt x="0" y="67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0" name="Freeform 10"/>
              <p:cNvSpPr>
                <a:spLocks/>
              </p:cNvSpPr>
              <p:nvPr/>
            </p:nvSpPr>
            <p:spPr bwMode="ltGray">
              <a:xfrm>
                <a:off x="4902" y="1753"/>
                <a:ext cx="338" cy="1494"/>
              </a:xfrm>
              <a:custGeom>
                <a:avLst/>
                <a:gdLst/>
                <a:ahLst/>
                <a:cxnLst>
                  <a:cxn ang="0">
                    <a:pos x="26" y="73"/>
                  </a:cxn>
                  <a:cxn ang="0">
                    <a:pos x="136" y="194"/>
                  </a:cxn>
                  <a:cxn ang="0">
                    <a:pos x="282" y="706"/>
                  </a:cxn>
                  <a:cxn ang="0">
                    <a:pos x="282" y="1118"/>
                  </a:cxn>
                  <a:cxn ang="0">
                    <a:pos x="218" y="1319"/>
                  </a:cxn>
                  <a:cxn ang="0">
                    <a:pos x="132" y="1475"/>
                  </a:cxn>
                  <a:cxn ang="0">
                    <a:pos x="206" y="1433"/>
                  </a:cxn>
                  <a:cxn ang="0">
                    <a:pos x="312" y="1163"/>
                  </a:cxn>
                  <a:cxn ang="0">
                    <a:pos x="337" y="871"/>
                  </a:cxn>
                  <a:cxn ang="0">
                    <a:pos x="309" y="615"/>
                  </a:cxn>
                  <a:cxn ang="0">
                    <a:pos x="172" y="149"/>
                  </a:cxn>
                  <a:cxn ang="0">
                    <a:pos x="34" y="23"/>
                  </a:cxn>
                  <a:cxn ang="0">
                    <a:pos x="26" y="73"/>
                  </a:cxn>
                </a:cxnLst>
                <a:rect l="0" t="0" r="r" b="b"/>
                <a:pathLst>
                  <a:path w="338" h="1494">
                    <a:moveTo>
                      <a:pt x="26" y="73"/>
                    </a:moveTo>
                    <a:cubicBezTo>
                      <a:pt x="43" y="102"/>
                      <a:pt x="93" y="88"/>
                      <a:pt x="136" y="194"/>
                    </a:cubicBezTo>
                    <a:cubicBezTo>
                      <a:pt x="179" y="300"/>
                      <a:pt x="258" y="552"/>
                      <a:pt x="282" y="706"/>
                    </a:cubicBezTo>
                    <a:cubicBezTo>
                      <a:pt x="306" y="860"/>
                      <a:pt x="293" y="1016"/>
                      <a:pt x="282" y="1118"/>
                    </a:cubicBezTo>
                    <a:cubicBezTo>
                      <a:pt x="271" y="1220"/>
                      <a:pt x="243" y="1260"/>
                      <a:pt x="218" y="1319"/>
                    </a:cubicBezTo>
                    <a:cubicBezTo>
                      <a:pt x="193" y="1378"/>
                      <a:pt x="134" y="1456"/>
                      <a:pt x="132" y="1475"/>
                    </a:cubicBezTo>
                    <a:cubicBezTo>
                      <a:pt x="130" y="1494"/>
                      <a:pt x="176" y="1485"/>
                      <a:pt x="206" y="1433"/>
                    </a:cubicBezTo>
                    <a:cubicBezTo>
                      <a:pt x="235" y="1381"/>
                      <a:pt x="290" y="1257"/>
                      <a:pt x="312" y="1163"/>
                    </a:cubicBezTo>
                    <a:cubicBezTo>
                      <a:pt x="334" y="1069"/>
                      <a:pt x="338" y="962"/>
                      <a:pt x="337" y="871"/>
                    </a:cubicBezTo>
                    <a:cubicBezTo>
                      <a:pt x="336" y="780"/>
                      <a:pt x="336" y="735"/>
                      <a:pt x="309" y="615"/>
                    </a:cubicBezTo>
                    <a:cubicBezTo>
                      <a:pt x="282" y="495"/>
                      <a:pt x="218" y="248"/>
                      <a:pt x="172" y="149"/>
                    </a:cubicBezTo>
                    <a:cubicBezTo>
                      <a:pt x="126" y="50"/>
                      <a:pt x="58" y="36"/>
                      <a:pt x="34" y="23"/>
                    </a:cubicBezTo>
                    <a:cubicBezTo>
                      <a:pt x="10" y="10"/>
                      <a:pt x="0" y="0"/>
                      <a:pt x="26" y="73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1" name="Freeform 11"/>
              <p:cNvSpPr>
                <a:spLocks/>
              </p:cNvSpPr>
              <p:nvPr/>
            </p:nvSpPr>
            <p:spPr bwMode="ltGray">
              <a:xfrm>
                <a:off x="3189" y="2212"/>
                <a:ext cx="573" cy="1290"/>
              </a:xfrm>
              <a:custGeom>
                <a:avLst/>
                <a:gdLst/>
                <a:ahLst/>
                <a:cxnLst>
                  <a:cxn ang="0">
                    <a:pos x="2" y="129"/>
                  </a:cxn>
                  <a:cxn ang="0">
                    <a:pos x="48" y="65"/>
                  </a:cxn>
                  <a:cxn ang="0">
                    <a:pos x="84" y="522"/>
                  </a:cxn>
                  <a:cxn ang="0">
                    <a:pos x="241" y="909"/>
                  </a:cxn>
                  <a:cxn ang="0">
                    <a:pos x="396" y="1106"/>
                  </a:cxn>
                  <a:cxn ang="0">
                    <a:pos x="568" y="1286"/>
                  </a:cxn>
                  <a:cxn ang="0">
                    <a:pos x="363" y="1130"/>
                  </a:cxn>
                  <a:cxn ang="0">
                    <a:pos x="183" y="909"/>
                  </a:cxn>
                  <a:cxn ang="0">
                    <a:pos x="38" y="540"/>
                  </a:cxn>
                  <a:cxn ang="0">
                    <a:pos x="2" y="129"/>
                  </a:cxn>
                </a:cxnLst>
                <a:rect l="0" t="0" r="r" b="b"/>
                <a:pathLst>
                  <a:path w="573" h="1290">
                    <a:moveTo>
                      <a:pt x="2" y="129"/>
                    </a:moveTo>
                    <a:cubicBezTo>
                      <a:pt x="4" y="50"/>
                      <a:pt x="34" y="0"/>
                      <a:pt x="48" y="65"/>
                    </a:cubicBezTo>
                    <a:cubicBezTo>
                      <a:pt x="62" y="130"/>
                      <a:pt x="52" y="381"/>
                      <a:pt x="84" y="522"/>
                    </a:cubicBezTo>
                    <a:cubicBezTo>
                      <a:pt x="116" y="663"/>
                      <a:pt x="189" y="812"/>
                      <a:pt x="241" y="909"/>
                    </a:cubicBezTo>
                    <a:cubicBezTo>
                      <a:pt x="293" y="1006"/>
                      <a:pt x="341" y="1043"/>
                      <a:pt x="396" y="1106"/>
                    </a:cubicBezTo>
                    <a:cubicBezTo>
                      <a:pt x="450" y="1169"/>
                      <a:pt x="573" y="1283"/>
                      <a:pt x="568" y="1286"/>
                    </a:cubicBezTo>
                    <a:cubicBezTo>
                      <a:pt x="562" y="1290"/>
                      <a:pt x="428" y="1193"/>
                      <a:pt x="363" y="1130"/>
                    </a:cubicBezTo>
                    <a:cubicBezTo>
                      <a:pt x="299" y="1068"/>
                      <a:pt x="237" y="1007"/>
                      <a:pt x="183" y="909"/>
                    </a:cubicBezTo>
                    <a:cubicBezTo>
                      <a:pt x="129" y="811"/>
                      <a:pt x="68" y="670"/>
                      <a:pt x="38" y="540"/>
                    </a:cubicBezTo>
                    <a:cubicBezTo>
                      <a:pt x="8" y="410"/>
                      <a:pt x="0" y="208"/>
                      <a:pt x="2" y="129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2" name="Freeform 12"/>
              <p:cNvSpPr>
                <a:spLocks/>
              </p:cNvSpPr>
              <p:nvPr/>
            </p:nvSpPr>
            <p:spPr bwMode="ltGray">
              <a:xfrm>
                <a:off x="4170" y="1008"/>
                <a:ext cx="655" cy="192"/>
              </a:xfrm>
              <a:custGeom>
                <a:avLst/>
                <a:gdLst/>
                <a:ahLst/>
                <a:cxnLst>
                  <a:cxn ang="0">
                    <a:pos x="17" y="187"/>
                  </a:cxn>
                  <a:cxn ang="0">
                    <a:pos x="255" y="41"/>
                  </a:cxn>
                  <a:cxn ang="0">
                    <a:pos x="456" y="4"/>
                  </a:cxn>
                  <a:cxn ang="0">
                    <a:pos x="629" y="16"/>
                  </a:cxn>
                  <a:cxn ang="0">
                    <a:pos x="720" y="61"/>
                  </a:cxn>
                  <a:cxn ang="0">
                    <a:pos x="565" y="50"/>
                  </a:cxn>
                  <a:cxn ang="0">
                    <a:pos x="264" y="77"/>
                  </a:cxn>
                  <a:cxn ang="0">
                    <a:pos x="53" y="196"/>
                  </a:cxn>
                  <a:cxn ang="0">
                    <a:pos x="17" y="187"/>
                  </a:cxn>
                </a:cxnLst>
                <a:rect l="0" t="0" r="r" b="b"/>
                <a:pathLst>
                  <a:path w="731" h="214">
                    <a:moveTo>
                      <a:pt x="17" y="187"/>
                    </a:moveTo>
                    <a:cubicBezTo>
                      <a:pt x="0" y="176"/>
                      <a:pt x="182" y="71"/>
                      <a:pt x="255" y="41"/>
                    </a:cubicBezTo>
                    <a:cubicBezTo>
                      <a:pt x="328" y="11"/>
                      <a:pt x="394" y="8"/>
                      <a:pt x="456" y="4"/>
                    </a:cubicBezTo>
                    <a:cubicBezTo>
                      <a:pt x="518" y="0"/>
                      <a:pt x="585" y="7"/>
                      <a:pt x="629" y="16"/>
                    </a:cubicBezTo>
                    <a:cubicBezTo>
                      <a:pt x="673" y="25"/>
                      <a:pt x="731" y="55"/>
                      <a:pt x="720" y="61"/>
                    </a:cubicBezTo>
                    <a:cubicBezTo>
                      <a:pt x="709" y="67"/>
                      <a:pt x="641" y="47"/>
                      <a:pt x="565" y="50"/>
                    </a:cubicBezTo>
                    <a:cubicBezTo>
                      <a:pt x="489" y="53"/>
                      <a:pt x="349" y="53"/>
                      <a:pt x="264" y="77"/>
                    </a:cubicBezTo>
                    <a:cubicBezTo>
                      <a:pt x="179" y="101"/>
                      <a:pt x="94" y="178"/>
                      <a:pt x="53" y="196"/>
                    </a:cubicBezTo>
                    <a:cubicBezTo>
                      <a:pt x="12" y="214"/>
                      <a:pt x="24" y="189"/>
                      <a:pt x="17" y="187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3" name="Freeform 13"/>
              <p:cNvSpPr>
                <a:spLocks/>
              </p:cNvSpPr>
              <p:nvPr/>
            </p:nvSpPr>
            <p:spPr bwMode="ltGray">
              <a:xfrm>
                <a:off x="4322" y="1276"/>
                <a:ext cx="504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37"/>
                  </a:cxn>
                  <a:cxn ang="0">
                    <a:pos x="311" y="18"/>
                  </a:cxn>
                  <a:cxn ang="0">
                    <a:pos x="530" y="37"/>
                  </a:cxn>
                  <a:cxn ang="0">
                    <a:pos x="512" y="73"/>
                  </a:cxn>
                  <a:cxn ang="0">
                    <a:pos x="293" y="55"/>
                  </a:cxn>
                  <a:cxn ang="0">
                    <a:pos x="37" y="91"/>
                  </a:cxn>
                </a:cxnLst>
                <a:rect l="0" t="0" r="r" b="b"/>
                <a:pathLst>
                  <a:path w="563" h="91">
                    <a:moveTo>
                      <a:pt x="0" y="0"/>
                    </a:moveTo>
                    <a:cubicBezTo>
                      <a:pt x="11" y="6"/>
                      <a:pt x="12" y="34"/>
                      <a:pt x="64" y="37"/>
                    </a:cubicBezTo>
                    <a:cubicBezTo>
                      <a:pt x="116" y="40"/>
                      <a:pt x="233" y="18"/>
                      <a:pt x="311" y="18"/>
                    </a:cubicBezTo>
                    <a:cubicBezTo>
                      <a:pt x="389" y="18"/>
                      <a:pt x="497" y="28"/>
                      <a:pt x="530" y="37"/>
                    </a:cubicBezTo>
                    <a:cubicBezTo>
                      <a:pt x="563" y="46"/>
                      <a:pt x="551" y="70"/>
                      <a:pt x="512" y="73"/>
                    </a:cubicBezTo>
                    <a:cubicBezTo>
                      <a:pt x="473" y="76"/>
                      <a:pt x="372" y="52"/>
                      <a:pt x="293" y="55"/>
                    </a:cubicBezTo>
                    <a:cubicBezTo>
                      <a:pt x="214" y="58"/>
                      <a:pt x="90" y="84"/>
                      <a:pt x="37" y="91"/>
                    </a:cubicBezTo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4" name="Freeform 14"/>
              <p:cNvSpPr>
                <a:spLocks/>
              </p:cNvSpPr>
              <p:nvPr/>
            </p:nvSpPr>
            <p:spPr bwMode="ltGray">
              <a:xfrm>
                <a:off x="4043" y="890"/>
                <a:ext cx="204" cy="247"/>
              </a:xfrm>
              <a:custGeom>
                <a:avLst/>
                <a:gdLst/>
                <a:ahLst/>
                <a:cxnLst>
                  <a:cxn ang="0">
                    <a:pos x="0" y="276"/>
                  </a:cxn>
                  <a:cxn ang="0">
                    <a:pos x="156" y="38"/>
                  </a:cxn>
                  <a:cxn ang="0">
                    <a:pos x="211" y="47"/>
                  </a:cxn>
                  <a:cxn ang="0">
                    <a:pos x="52" y="268"/>
                  </a:cxn>
                </a:cxnLst>
                <a:rect l="0" t="0" r="r" b="b"/>
                <a:pathLst>
                  <a:path w="228" h="276">
                    <a:moveTo>
                      <a:pt x="0" y="276"/>
                    </a:moveTo>
                    <a:cubicBezTo>
                      <a:pt x="26" y="236"/>
                      <a:pt x="121" y="76"/>
                      <a:pt x="156" y="38"/>
                    </a:cubicBezTo>
                    <a:cubicBezTo>
                      <a:pt x="191" y="0"/>
                      <a:pt x="228" y="9"/>
                      <a:pt x="211" y="47"/>
                    </a:cubicBezTo>
                    <a:cubicBezTo>
                      <a:pt x="194" y="85"/>
                      <a:pt x="85" y="222"/>
                      <a:pt x="52" y="268"/>
                    </a:cubicBezTo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5" name="Freeform 15"/>
              <p:cNvSpPr>
                <a:spLocks/>
              </p:cNvSpPr>
              <p:nvPr/>
            </p:nvSpPr>
            <p:spPr bwMode="ltGray">
              <a:xfrm>
                <a:off x="3854" y="915"/>
                <a:ext cx="67" cy="287"/>
              </a:xfrm>
              <a:custGeom>
                <a:avLst/>
                <a:gdLst/>
                <a:ahLst/>
                <a:cxnLst>
                  <a:cxn ang="0">
                    <a:pos x="1" y="46"/>
                  </a:cxn>
                  <a:cxn ang="0">
                    <a:pos x="36" y="285"/>
                  </a:cxn>
                  <a:cxn ang="0">
                    <a:pos x="74" y="266"/>
                  </a:cxn>
                  <a:cxn ang="0">
                    <a:pos x="28" y="37"/>
                  </a:cxn>
                  <a:cxn ang="0">
                    <a:pos x="1" y="46"/>
                  </a:cxn>
                </a:cxnLst>
                <a:rect l="0" t="0" r="r" b="b"/>
                <a:pathLst>
                  <a:path w="75" h="320">
                    <a:moveTo>
                      <a:pt x="1" y="46"/>
                    </a:moveTo>
                    <a:cubicBezTo>
                      <a:pt x="2" y="87"/>
                      <a:pt x="24" y="248"/>
                      <a:pt x="36" y="285"/>
                    </a:cubicBezTo>
                    <a:cubicBezTo>
                      <a:pt x="50" y="320"/>
                      <a:pt x="75" y="307"/>
                      <a:pt x="74" y="266"/>
                    </a:cubicBezTo>
                    <a:cubicBezTo>
                      <a:pt x="73" y="225"/>
                      <a:pt x="40" y="74"/>
                      <a:pt x="28" y="37"/>
                    </a:cubicBezTo>
                    <a:cubicBezTo>
                      <a:pt x="16" y="0"/>
                      <a:pt x="0" y="5"/>
                      <a:pt x="1" y="46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6" name="Freeform 16"/>
              <p:cNvSpPr>
                <a:spLocks/>
              </p:cNvSpPr>
              <p:nvPr/>
            </p:nvSpPr>
            <p:spPr bwMode="ltGray">
              <a:xfrm>
                <a:off x="3319" y="1736"/>
                <a:ext cx="1687" cy="607"/>
              </a:xfrm>
              <a:custGeom>
                <a:avLst/>
                <a:gdLst/>
                <a:ahLst/>
                <a:cxnLst>
                  <a:cxn ang="0">
                    <a:pos x="95" y="511"/>
                  </a:cxn>
                  <a:cxn ang="0">
                    <a:pos x="406" y="594"/>
                  </a:cxn>
                  <a:cxn ang="0">
                    <a:pos x="936" y="575"/>
                  </a:cxn>
                  <a:cxn ang="0">
                    <a:pos x="1430" y="392"/>
                  </a:cxn>
                  <a:cxn ang="0">
                    <a:pos x="1812" y="49"/>
                  </a:cxn>
                  <a:cxn ang="0">
                    <a:pos x="1858" y="95"/>
                  </a:cxn>
                  <a:cxn ang="0">
                    <a:pos x="1812" y="140"/>
                  </a:cxn>
                  <a:cxn ang="0">
                    <a:pos x="1449" y="458"/>
                  </a:cxn>
                  <a:cxn ang="0">
                    <a:pos x="964" y="639"/>
                  </a:cxn>
                  <a:cxn ang="0">
                    <a:pos x="406" y="666"/>
                  </a:cxn>
                  <a:cxn ang="0">
                    <a:pos x="59" y="575"/>
                  </a:cxn>
                  <a:cxn ang="0">
                    <a:pos x="49" y="548"/>
                  </a:cxn>
                </a:cxnLst>
                <a:rect l="0" t="0" r="r" b="b"/>
                <a:pathLst>
                  <a:path w="1883" h="677">
                    <a:moveTo>
                      <a:pt x="95" y="511"/>
                    </a:moveTo>
                    <a:cubicBezTo>
                      <a:pt x="145" y="525"/>
                      <a:pt x="266" y="583"/>
                      <a:pt x="406" y="594"/>
                    </a:cubicBezTo>
                    <a:cubicBezTo>
                      <a:pt x="546" y="605"/>
                      <a:pt x="765" y="609"/>
                      <a:pt x="936" y="575"/>
                    </a:cubicBezTo>
                    <a:cubicBezTo>
                      <a:pt x="1107" y="541"/>
                      <a:pt x="1284" y="480"/>
                      <a:pt x="1430" y="392"/>
                    </a:cubicBezTo>
                    <a:cubicBezTo>
                      <a:pt x="1576" y="304"/>
                      <a:pt x="1741" y="98"/>
                      <a:pt x="1812" y="49"/>
                    </a:cubicBezTo>
                    <a:cubicBezTo>
                      <a:pt x="1883" y="0"/>
                      <a:pt x="1858" y="80"/>
                      <a:pt x="1858" y="95"/>
                    </a:cubicBezTo>
                    <a:cubicBezTo>
                      <a:pt x="1858" y="110"/>
                      <a:pt x="1880" y="79"/>
                      <a:pt x="1812" y="140"/>
                    </a:cubicBezTo>
                    <a:cubicBezTo>
                      <a:pt x="1744" y="201"/>
                      <a:pt x="1590" y="375"/>
                      <a:pt x="1449" y="458"/>
                    </a:cubicBezTo>
                    <a:cubicBezTo>
                      <a:pt x="1308" y="541"/>
                      <a:pt x="1138" y="604"/>
                      <a:pt x="964" y="639"/>
                    </a:cubicBezTo>
                    <a:cubicBezTo>
                      <a:pt x="790" y="674"/>
                      <a:pt x="557" y="677"/>
                      <a:pt x="406" y="666"/>
                    </a:cubicBezTo>
                    <a:cubicBezTo>
                      <a:pt x="255" y="655"/>
                      <a:pt x="118" y="595"/>
                      <a:pt x="59" y="575"/>
                    </a:cubicBezTo>
                    <a:cubicBezTo>
                      <a:pt x="0" y="555"/>
                      <a:pt x="51" y="554"/>
                      <a:pt x="49" y="548"/>
                    </a:cubicBezTo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7" name="Freeform 17"/>
              <p:cNvSpPr>
                <a:spLocks/>
              </p:cNvSpPr>
              <p:nvPr/>
            </p:nvSpPr>
            <p:spPr bwMode="ltGray">
              <a:xfrm>
                <a:off x="2898" y="1874"/>
                <a:ext cx="2576" cy="1099"/>
              </a:xfrm>
              <a:custGeom>
                <a:avLst/>
                <a:gdLst/>
                <a:ahLst/>
                <a:cxnLst>
                  <a:cxn ang="0">
                    <a:pos x="53" y="779"/>
                  </a:cxn>
                  <a:cxn ang="0">
                    <a:pos x="62" y="788"/>
                  </a:cxn>
                  <a:cxn ang="0">
                    <a:pos x="428" y="1062"/>
                  </a:cxn>
                  <a:cxn ang="0">
                    <a:pos x="931" y="1153"/>
                  </a:cxn>
                  <a:cxn ang="0">
                    <a:pos x="1534" y="1126"/>
                  </a:cxn>
                  <a:cxn ang="0">
                    <a:pos x="2147" y="907"/>
                  </a:cxn>
                  <a:cxn ang="0">
                    <a:pos x="2600" y="532"/>
                  </a:cxn>
                  <a:cxn ang="0">
                    <a:pos x="2833" y="65"/>
                  </a:cxn>
                  <a:cxn ang="0">
                    <a:pos x="2860" y="139"/>
                  </a:cxn>
                  <a:cxn ang="0">
                    <a:pos x="2787" y="340"/>
                  </a:cxn>
                  <a:cxn ang="0">
                    <a:pos x="2600" y="622"/>
                  </a:cxn>
                  <a:cxn ang="0">
                    <a:pos x="2146" y="985"/>
                  </a:cxn>
                  <a:cxn ang="0">
                    <a:pos x="1553" y="1181"/>
                  </a:cxn>
                  <a:cxn ang="0">
                    <a:pos x="949" y="1217"/>
                  </a:cxn>
                  <a:cxn ang="0">
                    <a:pos x="437" y="1126"/>
                  </a:cxn>
                  <a:cxn ang="0">
                    <a:pos x="145" y="943"/>
                  </a:cxn>
                  <a:cxn ang="0">
                    <a:pos x="53" y="779"/>
                  </a:cxn>
                </a:cxnLst>
                <a:rect l="0" t="0" r="r" b="b"/>
                <a:pathLst>
                  <a:path w="2876" h="1226">
                    <a:moveTo>
                      <a:pt x="53" y="779"/>
                    </a:moveTo>
                    <a:cubicBezTo>
                      <a:pt x="1" y="724"/>
                      <a:pt x="0" y="741"/>
                      <a:pt x="62" y="788"/>
                    </a:cubicBezTo>
                    <a:cubicBezTo>
                      <a:pt x="124" y="835"/>
                      <a:pt x="283" y="1001"/>
                      <a:pt x="428" y="1062"/>
                    </a:cubicBezTo>
                    <a:cubicBezTo>
                      <a:pt x="573" y="1123"/>
                      <a:pt x="747" y="1142"/>
                      <a:pt x="931" y="1153"/>
                    </a:cubicBezTo>
                    <a:cubicBezTo>
                      <a:pt x="1115" y="1164"/>
                      <a:pt x="1331" y="1167"/>
                      <a:pt x="1534" y="1126"/>
                    </a:cubicBezTo>
                    <a:cubicBezTo>
                      <a:pt x="1737" y="1085"/>
                      <a:pt x="1969" y="1006"/>
                      <a:pt x="2147" y="907"/>
                    </a:cubicBezTo>
                    <a:cubicBezTo>
                      <a:pt x="2325" y="808"/>
                      <a:pt x="2486" y="672"/>
                      <a:pt x="2600" y="532"/>
                    </a:cubicBezTo>
                    <a:cubicBezTo>
                      <a:pt x="2714" y="392"/>
                      <a:pt x="2790" y="130"/>
                      <a:pt x="2833" y="65"/>
                    </a:cubicBezTo>
                    <a:cubicBezTo>
                      <a:pt x="2876" y="0"/>
                      <a:pt x="2868" y="93"/>
                      <a:pt x="2860" y="139"/>
                    </a:cubicBezTo>
                    <a:cubicBezTo>
                      <a:pt x="2852" y="185"/>
                      <a:pt x="2830" y="260"/>
                      <a:pt x="2787" y="340"/>
                    </a:cubicBezTo>
                    <a:cubicBezTo>
                      <a:pt x="2744" y="420"/>
                      <a:pt x="2707" y="515"/>
                      <a:pt x="2600" y="622"/>
                    </a:cubicBezTo>
                    <a:cubicBezTo>
                      <a:pt x="2493" y="729"/>
                      <a:pt x="2320" y="892"/>
                      <a:pt x="2146" y="985"/>
                    </a:cubicBezTo>
                    <a:cubicBezTo>
                      <a:pt x="1972" y="1078"/>
                      <a:pt x="1752" y="1142"/>
                      <a:pt x="1553" y="1181"/>
                    </a:cubicBezTo>
                    <a:cubicBezTo>
                      <a:pt x="1354" y="1220"/>
                      <a:pt x="1135" y="1226"/>
                      <a:pt x="949" y="1217"/>
                    </a:cubicBezTo>
                    <a:cubicBezTo>
                      <a:pt x="763" y="1208"/>
                      <a:pt x="571" y="1172"/>
                      <a:pt x="437" y="1126"/>
                    </a:cubicBezTo>
                    <a:cubicBezTo>
                      <a:pt x="303" y="1080"/>
                      <a:pt x="209" y="1001"/>
                      <a:pt x="145" y="943"/>
                    </a:cubicBezTo>
                    <a:cubicBezTo>
                      <a:pt x="81" y="885"/>
                      <a:pt x="72" y="813"/>
                      <a:pt x="53" y="779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8" name="Freeform 18"/>
              <p:cNvSpPr>
                <a:spLocks/>
              </p:cNvSpPr>
              <p:nvPr/>
            </p:nvSpPr>
            <p:spPr bwMode="ltGray">
              <a:xfrm>
                <a:off x="3473" y="2703"/>
                <a:ext cx="1961" cy="706"/>
              </a:xfrm>
              <a:custGeom>
                <a:avLst/>
                <a:gdLst/>
                <a:ahLst/>
                <a:cxnLst>
                  <a:cxn ang="0">
                    <a:pos x="7" y="650"/>
                  </a:cxn>
                  <a:cxn ang="0">
                    <a:pos x="143" y="695"/>
                  </a:cxn>
                  <a:cxn ang="0">
                    <a:pos x="572" y="722"/>
                  </a:cxn>
                  <a:cxn ang="0">
                    <a:pos x="993" y="676"/>
                  </a:cxn>
                  <a:cxn ang="0">
                    <a:pos x="1532" y="484"/>
                  </a:cxn>
                  <a:cxn ang="0">
                    <a:pos x="1925" y="219"/>
                  </a:cxn>
                  <a:cxn ang="0">
                    <a:pos x="2163" y="9"/>
                  </a:cxn>
                  <a:cxn ang="0">
                    <a:pos x="2081" y="164"/>
                  </a:cxn>
                  <a:cxn ang="0">
                    <a:pos x="1898" y="320"/>
                  </a:cxn>
                  <a:cxn ang="0">
                    <a:pos x="1514" y="558"/>
                  </a:cxn>
                  <a:cxn ang="0">
                    <a:pos x="1039" y="731"/>
                  </a:cxn>
                  <a:cxn ang="0">
                    <a:pos x="591" y="786"/>
                  </a:cxn>
                  <a:cxn ang="0">
                    <a:pos x="98" y="741"/>
                  </a:cxn>
                  <a:cxn ang="0">
                    <a:pos x="7" y="650"/>
                  </a:cxn>
                </a:cxnLst>
                <a:rect l="0" t="0" r="r" b="b"/>
                <a:pathLst>
                  <a:path w="2189" h="788">
                    <a:moveTo>
                      <a:pt x="7" y="650"/>
                    </a:moveTo>
                    <a:cubicBezTo>
                      <a:pt x="14" y="642"/>
                      <a:pt x="49" y="683"/>
                      <a:pt x="143" y="695"/>
                    </a:cubicBezTo>
                    <a:cubicBezTo>
                      <a:pt x="237" y="707"/>
                      <a:pt x="430" y="725"/>
                      <a:pt x="572" y="722"/>
                    </a:cubicBezTo>
                    <a:cubicBezTo>
                      <a:pt x="714" y="719"/>
                      <a:pt x="833" y="716"/>
                      <a:pt x="993" y="676"/>
                    </a:cubicBezTo>
                    <a:cubicBezTo>
                      <a:pt x="1153" y="636"/>
                      <a:pt x="1377" y="560"/>
                      <a:pt x="1532" y="484"/>
                    </a:cubicBezTo>
                    <a:cubicBezTo>
                      <a:pt x="1687" y="408"/>
                      <a:pt x="1820" y="298"/>
                      <a:pt x="1925" y="219"/>
                    </a:cubicBezTo>
                    <a:cubicBezTo>
                      <a:pt x="2030" y="140"/>
                      <a:pt x="2137" y="18"/>
                      <a:pt x="2163" y="9"/>
                    </a:cubicBezTo>
                    <a:cubicBezTo>
                      <a:pt x="2189" y="0"/>
                      <a:pt x="2125" y="112"/>
                      <a:pt x="2081" y="164"/>
                    </a:cubicBezTo>
                    <a:cubicBezTo>
                      <a:pt x="2037" y="216"/>
                      <a:pt x="1992" y="254"/>
                      <a:pt x="1898" y="320"/>
                    </a:cubicBezTo>
                    <a:cubicBezTo>
                      <a:pt x="1804" y="386"/>
                      <a:pt x="1657" y="489"/>
                      <a:pt x="1514" y="558"/>
                    </a:cubicBezTo>
                    <a:cubicBezTo>
                      <a:pt x="1371" y="627"/>
                      <a:pt x="1193" y="693"/>
                      <a:pt x="1039" y="731"/>
                    </a:cubicBezTo>
                    <a:cubicBezTo>
                      <a:pt x="885" y="769"/>
                      <a:pt x="748" y="784"/>
                      <a:pt x="591" y="786"/>
                    </a:cubicBezTo>
                    <a:cubicBezTo>
                      <a:pt x="434" y="788"/>
                      <a:pt x="195" y="764"/>
                      <a:pt x="98" y="741"/>
                    </a:cubicBezTo>
                    <a:cubicBezTo>
                      <a:pt x="1" y="718"/>
                      <a:pt x="0" y="658"/>
                      <a:pt x="7" y="650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9" name="Freeform 19"/>
              <p:cNvSpPr>
                <a:spLocks/>
              </p:cNvSpPr>
              <p:nvPr/>
            </p:nvSpPr>
            <p:spPr bwMode="ltGray">
              <a:xfrm>
                <a:off x="4198" y="1089"/>
                <a:ext cx="1273" cy="1017"/>
              </a:xfrm>
              <a:custGeom>
                <a:avLst/>
                <a:gdLst/>
                <a:ahLst/>
                <a:cxnLst>
                  <a:cxn ang="0">
                    <a:pos x="287" y="318"/>
                  </a:cxn>
                  <a:cxn ang="0">
                    <a:pos x="259" y="294"/>
                  </a:cxn>
                  <a:cxn ang="0">
                    <a:pos x="214" y="384"/>
                  </a:cxn>
                  <a:cxn ang="0">
                    <a:pos x="121" y="423"/>
                  </a:cxn>
                  <a:cxn ang="0">
                    <a:pos x="79" y="387"/>
                  </a:cxn>
                  <a:cxn ang="0">
                    <a:pos x="46" y="420"/>
                  </a:cxn>
                  <a:cxn ang="0">
                    <a:pos x="15" y="454"/>
                  </a:cxn>
                  <a:cxn ang="0">
                    <a:pos x="151" y="454"/>
                  </a:cxn>
                  <a:cxn ang="0">
                    <a:pos x="46" y="561"/>
                  </a:cxn>
                  <a:cxn ang="0">
                    <a:pos x="7" y="654"/>
                  </a:cxn>
                  <a:cxn ang="0">
                    <a:pos x="46" y="753"/>
                  </a:cxn>
                  <a:cxn ang="0">
                    <a:pos x="85" y="795"/>
                  </a:cxn>
                  <a:cxn ang="0">
                    <a:pos x="16" y="822"/>
                  </a:cxn>
                  <a:cxn ang="0">
                    <a:pos x="196" y="801"/>
                  </a:cxn>
                  <a:cxn ang="0">
                    <a:pos x="82" y="1068"/>
                  </a:cxn>
                  <a:cxn ang="0">
                    <a:pos x="118" y="1101"/>
                  </a:cxn>
                  <a:cxn ang="0">
                    <a:pos x="241" y="862"/>
                  </a:cxn>
                  <a:cxn ang="0">
                    <a:pos x="295" y="816"/>
                  </a:cxn>
                  <a:cxn ang="0">
                    <a:pos x="250" y="732"/>
                  </a:cxn>
                  <a:cxn ang="0">
                    <a:pos x="287" y="771"/>
                  </a:cxn>
                  <a:cxn ang="0">
                    <a:pos x="610" y="696"/>
                  </a:cxn>
                  <a:cxn ang="0">
                    <a:pos x="820" y="810"/>
                  </a:cxn>
                  <a:cxn ang="0">
                    <a:pos x="967" y="998"/>
                  </a:cxn>
                  <a:cxn ang="0">
                    <a:pos x="997" y="963"/>
                  </a:cxn>
                  <a:cxn ang="0">
                    <a:pos x="1348" y="1029"/>
                  </a:cxn>
                  <a:cxn ang="0">
                    <a:pos x="1300" y="960"/>
                  </a:cxn>
                  <a:cxn ang="0">
                    <a:pos x="1336" y="785"/>
                  </a:cxn>
                  <a:cxn ang="0">
                    <a:pos x="1162" y="456"/>
                  </a:cxn>
                  <a:cxn ang="0">
                    <a:pos x="1007" y="227"/>
                  </a:cxn>
                  <a:cxn ang="0">
                    <a:pos x="860" y="99"/>
                  </a:cxn>
                  <a:cxn ang="0">
                    <a:pos x="664" y="0"/>
                  </a:cxn>
                  <a:cxn ang="0">
                    <a:pos x="695" y="91"/>
                  </a:cxn>
                  <a:cxn ang="0">
                    <a:pos x="520" y="15"/>
                  </a:cxn>
                  <a:cxn ang="0">
                    <a:pos x="469" y="93"/>
                  </a:cxn>
                  <a:cxn ang="0">
                    <a:pos x="430" y="189"/>
                  </a:cxn>
                  <a:cxn ang="0">
                    <a:pos x="712" y="234"/>
                  </a:cxn>
                  <a:cxn ang="0">
                    <a:pos x="634" y="342"/>
                  </a:cxn>
                  <a:cxn ang="0">
                    <a:pos x="565" y="363"/>
                  </a:cxn>
                  <a:cxn ang="0">
                    <a:pos x="423" y="318"/>
                  </a:cxn>
                  <a:cxn ang="0">
                    <a:pos x="283" y="234"/>
                  </a:cxn>
                </a:cxnLst>
                <a:rect l="0" t="0" r="r" b="b"/>
                <a:pathLst>
                  <a:path w="1421" h="1134">
                    <a:moveTo>
                      <a:pt x="287" y="273"/>
                    </a:moveTo>
                    <a:lnTo>
                      <a:pt x="287" y="318"/>
                    </a:lnTo>
                    <a:lnTo>
                      <a:pt x="253" y="336"/>
                    </a:lnTo>
                    <a:lnTo>
                      <a:pt x="259" y="294"/>
                    </a:lnTo>
                    <a:lnTo>
                      <a:pt x="223" y="318"/>
                    </a:lnTo>
                    <a:lnTo>
                      <a:pt x="214" y="384"/>
                    </a:lnTo>
                    <a:lnTo>
                      <a:pt x="154" y="396"/>
                    </a:lnTo>
                    <a:lnTo>
                      <a:pt x="121" y="423"/>
                    </a:lnTo>
                    <a:lnTo>
                      <a:pt x="85" y="423"/>
                    </a:lnTo>
                    <a:lnTo>
                      <a:pt x="79" y="387"/>
                    </a:lnTo>
                    <a:lnTo>
                      <a:pt x="46" y="387"/>
                    </a:lnTo>
                    <a:lnTo>
                      <a:pt x="46" y="420"/>
                    </a:lnTo>
                    <a:lnTo>
                      <a:pt x="13" y="426"/>
                    </a:lnTo>
                    <a:lnTo>
                      <a:pt x="15" y="454"/>
                    </a:lnTo>
                    <a:lnTo>
                      <a:pt x="60" y="454"/>
                    </a:lnTo>
                    <a:lnTo>
                      <a:pt x="151" y="454"/>
                    </a:lnTo>
                    <a:lnTo>
                      <a:pt x="105" y="545"/>
                    </a:lnTo>
                    <a:lnTo>
                      <a:pt x="46" y="561"/>
                    </a:lnTo>
                    <a:cubicBezTo>
                      <a:pt x="30" y="571"/>
                      <a:pt x="16" y="588"/>
                      <a:pt x="10" y="603"/>
                    </a:cubicBezTo>
                    <a:cubicBezTo>
                      <a:pt x="4" y="618"/>
                      <a:pt x="0" y="639"/>
                      <a:pt x="7" y="654"/>
                    </a:cubicBezTo>
                    <a:lnTo>
                      <a:pt x="49" y="693"/>
                    </a:lnTo>
                    <a:lnTo>
                      <a:pt x="46" y="753"/>
                    </a:lnTo>
                    <a:lnTo>
                      <a:pt x="76" y="762"/>
                    </a:lnTo>
                    <a:lnTo>
                      <a:pt x="85" y="795"/>
                    </a:lnTo>
                    <a:lnTo>
                      <a:pt x="46" y="792"/>
                    </a:lnTo>
                    <a:lnTo>
                      <a:pt x="16" y="822"/>
                    </a:lnTo>
                    <a:lnTo>
                      <a:pt x="121" y="837"/>
                    </a:lnTo>
                    <a:lnTo>
                      <a:pt x="196" y="801"/>
                    </a:lnTo>
                    <a:lnTo>
                      <a:pt x="166" y="975"/>
                    </a:lnTo>
                    <a:lnTo>
                      <a:pt x="82" y="1068"/>
                    </a:lnTo>
                    <a:cubicBezTo>
                      <a:pt x="65" y="1093"/>
                      <a:pt x="49" y="1116"/>
                      <a:pt x="67" y="1125"/>
                    </a:cubicBezTo>
                    <a:cubicBezTo>
                      <a:pt x="85" y="1134"/>
                      <a:pt x="101" y="1124"/>
                      <a:pt x="118" y="1101"/>
                    </a:cubicBezTo>
                    <a:lnTo>
                      <a:pt x="193" y="957"/>
                    </a:lnTo>
                    <a:lnTo>
                      <a:pt x="241" y="862"/>
                    </a:lnTo>
                    <a:lnTo>
                      <a:pt x="287" y="862"/>
                    </a:lnTo>
                    <a:lnTo>
                      <a:pt x="295" y="816"/>
                    </a:lnTo>
                    <a:lnTo>
                      <a:pt x="256" y="792"/>
                    </a:lnTo>
                    <a:lnTo>
                      <a:pt x="250" y="732"/>
                    </a:lnTo>
                    <a:lnTo>
                      <a:pt x="287" y="726"/>
                    </a:lnTo>
                    <a:lnTo>
                      <a:pt x="287" y="771"/>
                    </a:lnTo>
                    <a:lnTo>
                      <a:pt x="400" y="696"/>
                    </a:lnTo>
                    <a:cubicBezTo>
                      <a:pt x="454" y="684"/>
                      <a:pt x="550" y="687"/>
                      <a:pt x="610" y="696"/>
                    </a:cubicBezTo>
                    <a:cubicBezTo>
                      <a:pt x="670" y="705"/>
                      <a:pt x="728" y="734"/>
                      <a:pt x="763" y="753"/>
                    </a:cubicBezTo>
                    <a:cubicBezTo>
                      <a:pt x="798" y="772"/>
                      <a:pt x="801" y="784"/>
                      <a:pt x="820" y="810"/>
                    </a:cubicBezTo>
                    <a:lnTo>
                      <a:pt x="877" y="908"/>
                    </a:lnTo>
                    <a:lnTo>
                      <a:pt x="967" y="998"/>
                    </a:lnTo>
                    <a:lnTo>
                      <a:pt x="925" y="906"/>
                    </a:lnTo>
                    <a:cubicBezTo>
                      <a:pt x="930" y="900"/>
                      <a:pt x="904" y="939"/>
                      <a:pt x="997" y="963"/>
                    </a:cubicBezTo>
                    <a:cubicBezTo>
                      <a:pt x="1090" y="987"/>
                      <a:pt x="1170" y="1000"/>
                      <a:pt x="1228" y="1011"/>
                    </a:cubicBezTo>
                    <a:lnTo>
                      <a:pt x="1348" y="1029"/>
                    </a:lnTo>
                    <a:lnTo>
                      <a:pt x="1375" y="998"/>
                    </a:lnTo>
                    <a:lnTo>
                      <a:pt x="1300" y="960"/>
                    </a:lnTo>
                    <a:lnTo>
                      <a:pt x="1421" y="953"/>
                    </a:lnTo>
                    <a:lnTo>
                      <a:pt x="1336" y="785"/>
                    </a:lnTo>
                    <a:cubicBezTo>
                      <a:pt x="1307" y="722"/>
                      <a:pt x="1273" y="630"/>
                      <a:pt x="1244" y="575"/>
                    </a:cubicBezTo>
                    <a:cubicBezTo>
                      <a:pt x="1166" y="463"/>
                      <a:pt x="1188" y="486"/>
                      <a:pt x="1162" y="456"/>
                    </a:cubicBezTo>
                    <a:lnTo>
                      <a:pt x="1107" y="383"/>
                    </a:lnTo>
                    <a:lnTo>
                      <a:pt x="1007" y="227"/>
                    </a:lnTo>
                    <a:lnTo>
                      <a:pt x="924" y="154"/>
                    </a:lnTo>
                    <a:lnTo>
                      <a:pt x="860" y="99"/>
                    </a:lnTo>
                    <a:lnTo>
                      <a:pt x="709" y="0"/>
                    </a:lnTo>
                    <a:lnTo>
                      <a:pt x="664" y="0"/>
                    </a:lnTo>
                    <a:lnTo>
                      <a:pt x="730" y="81"/>
                    </a:lnTo>
                    <a:lnTo>
                      <a:pt x="695" y="91"/>
                    </a:lnTo>
                    <a:lnTo>
                      <a:pt x="634" y="24"/>
                    </a:lnTo>
                    <a:lnTo>
                      <a:pt x="520" y="15"/>
                    </a:lnTo>
                    <a:lnTo>
                      <a:pt x="493" y="51"/>
                    </a:lnTo>
                    <a:lnTo>
                      <a:pt x="469" y="93"/>
                    </a:lnTo>
                    <a:lnTo>
                      <a:pt x="436" y="153"/>
                    </a:lnTo>
                    <a:lnTo>
                      <a:pt x="430" y="189"/>
                    </a:lnTo>
                    <a:lnTo>
                      <a:pt x="706" y="186"/>
                    </a:lnTo>
                    <a:lnTo>
                      <a:pt x="712" y="234"/>
                    </a:lnTo>
                    <a:lnTo>
                      <a:pt x="628" y="291"/>
                    </a:lnTo>
                    <a:lnTo>
                      <a:pt x="634" y="342"/>
                    </a:lnTo>
                    <a:lnTo>
                      <a:pt x="574" y="399"/>
                    </a:lnTo>
                    <a:lnTo>
                      <a:pt x="565" y="363"/>
                    </a:lnTo>
                    <a:lnTo>
                      <a:pt x="505" y="366"/>
                    </a:lnTo>
                    <a:cubicBezTo>
                      <a:pt x="481" y="359"/>
                      <a:pt x="448" y="339"/>
                      <a:pt x="423" y="318"/>
                    </a:cubicBezTo>
                    <a:lnTo>
                      <a:pt x="355" y="243"/>
                    </a:lnTo>
                    <a:lnTo>
                      <a:pt x="283" y="234"/>
                    </a:lnTo>
                    <a:lnTo>
                      <a:pt x="287" y="318"/>
                    </a:lnTo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0" name="Freeform 20"/>
              <p:cNvSpPr>
                <a:spLocks/>
              </p:cNvSpPr>
              <p:nvPr/>
            </p:nvSpPr>
            <p:spPr bwMode="ltGray">
              <a:xfrm>
                <a:off x="4408" y="1097"/>
                <a:ext cx="209" cy="188"/>
              </a:xfrm>
              <a:custGeom>
                <a:avLst/>
                <a:gdLst/>
                <a:ahLst/>
                <a:cxnLst>
                  <a:cxn ang="0">
                    <a:pos x="18" y="177"/>
                  </a:cxn>
                  <a:cxn ang="0">
                    <a:pos x="0" y="201"/>
                  </a:cxn>
                  <a:cxn ang="0">
                    <a:pos x="78" y="210"/>
                  </a:cxn>
                  <a:cxn ang="0">
                    <a:pos x="132" y="204"/>
                  </a:cxn>
                  <a:cxn ang="0">
                    <a:pos x="147" y="183"/>
                  </a:cxn>
                  <a:cxn ang="0">
                    <a:pos x="153" y="111"/>
                  </a:cxn>
                  <a:cxn ang="0">
                    <a:pos x="233" y="82"/>
                  </a:cxn>
                  <a:cxn ang="0">
                    <a:pos x="159" y="0"/>
                  </a:cxn>
                  <a:cxn ang="0">
                    <a:pos x="165" y="48"/>
                  </a:cxn>
                  <a:cxn ang="0">
                    <a:pos x="123" y="57"/>
                  </a:cxn>
                  <a:cxn ang="0">
                    <a:pos x="117" y="87"/>
                  </a:cxn>
                  <a:cxn ang="0">
                    <a:pos x="54" y="78"/>
                  </a:cxn>
                  <a:cxn ang="0">
                    <a:pos x="57" y="159"/>
                  </a:cxn>
                  <a:cxn ang="0">
                    <a:pos x="18" y="177"/>
                  </a:cxn>
                </a:cxnLst>
                <a:rect l="0" t="0" r="r" b="b"/>
                <a:pathLst>
                  <a:path w="233" h="210">
                    <a:moveTo>
                      <a:pt x="18" y="177"/>
                    </a:moveTo>
                    <a:lnTo>
                      <a:pt x="0" y="201"/>
                    </a:lnTo>
                    <a:lnTo>
                      <a:pt x="78" y="210"/>
                    </a:lnTo>
                    <a:lnTo>
                      <a:pt x="132" y="204"/>
                    </a:lnTo>
                    <a:lnTo>
                      <a:pt x="147" y="183"/>
                    </a:lnTo>
                    <a:lnTo>
                      <a:pt x="153" y="111"/>
                    </a:lnTo>
                    <a:lnTo>
                      <a:pt x="233" y="82"/>
                    </a:lnTo>
                    <a:lnTo>
                      <a:pt x="159" y="0"/>
                    </a:lnTo>
                    <a:lnTo>
                      <a:pt x="165" y="48"/>
                    </a:lnTo>
                    <a:lnTo>
                      <a:pt x="123" y="57"/>
                    </a:lnTo>
                    <a:lnTo>
                      <a:pt x="117" y="87"/>
                    </a:lnTo>
                    <a:cubicBezTo>
                      <a:pt x="78" y="99"/>
                      <a:pt x="61" y="65"/>
                      <a:pt x="54" y="78"/>
                    </a:cubicBezTo>
                    <a:lnTo>
                      <a:pt x="57" y="159"/>
                    </a:lnTo>
                    <a:lnTo>
                      <a:pt x="18" y="177"/>
                    </a:ln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1" name="Freeform 21"/>
              <p:cNvSpPr>
                <a:spLocks/>
              </p:cNvSpPr>
              <p:nvPr/>
            </p:nvSpPr>
            <p:spPr bwMode="ltGray">
              <a:xfrm>
                <a:off x="4043" y="1045"/>
                <a:ext cx="451" cy="348"/>
              </a:xfrm>
              <a:custGeom>
                <a:avLst/>
                <a:gdLst/>
                <a:ahLst/>
                <a:cxnLst>
                  <a:cxn ang="0">
                    <a:pos x="97" y="367"/>
                  </a:cxn>
                  <a:cxn ang="0">
                    <a:pos x="142" y="367"/>
                  </a:cxn>
                  <a:cxn ang="0">
                    <a:pos x="231" y="337"/>
                  </a:cxn>
                  <a:cxn ang="0">
                    <a:pos x="261" y="337"/>
                  </a:cxn>
                  <a:cxn ang="0">
                    <a:pos x="303" y="340"/>
                  </a:cxn>
                  <a:cxn ang="0">
                    <a:pos x="324" y="367"/>
                  </a:cxn>
                  <a:cxn ang="0">
                    <a:pos x="324" y="322"/>
                  </a:cxn>
                  <a:cxn ang="0">
                    <a:pos x="369" y="276"/>
                  </a:cxn>
                  <a:cxn ang="0">
                    <a:pos x="414" y="276"/>
                  </a:cxn>
                  <a:cxn ang="0">
                    <a:pos x="324" y="231"/>
                  </a:cxn>
                  <a:cxn ang="0">
                    <a:pos x="291" y="277"/>
                  </a:cxn>
                  <a:cxn ang="0">
                    <a:pos x="188" y="276"/>
                  </a:cxn>
                  <a:cxn ang="0">
                    <a:pos x="233" y="231"/>
                  </a:cxn>
                  <a:cxn ang="0">
                    <a:pos x="233" y="185"/>
                  </a:cxn>
                  <a:cxn ang="0">
                    <a:pos x="278" y="185"/>
                  </a:cxn>
                  <a:cxn ang="0">
                    <a:pos x="321" y="163"/>
                  </a:cxn>
                  <a:cxn ang="0">
                    <a:pos x="393" y="202"/>
                  </a:cxn>
                  <a:cxn ang="0">
                    <a:pos x="438" y="160"/>
                  </a:cxn>
                  <a:cxn ang="0">
                    <a:pos x="462" y="106"/>
                  </a:cxn>
                  <a:cxn ang="0">
                    <a:pos x="456" y="82"/>
                  </a:cxn>
                  <a:cxn ang="0">
                    <a:pos x="504" y="67"/>
                  </a:cxn>
                  <a:cxn ang="0">
                    <a:pos x="501" y="34"/>
                  </a:cxn>
                  <a:cxn ang="0">
                    <a:pos x="465" y="10"/>
                  </a:cxn>
                  <a:cxn ang="0">
                    <a:pos x="354" y="10"/>
                  </a:cxn>
                  <a:cxn ang="0">
                    <a:pos x="222" y="73"/>
                  </a:cxn>
                  <a:cxn ang="0">
                    <a:pos x="195" y="103"/>
                  </a:cxn>
                  <a:cxn ang="0">
                    <a:pos x="147" y="106"/>
                  </a:cxn>
                  <a:cxn ang="0">
                    <a:pos x="81" y="130"/>
                  </a:cxn>
                  <a:cxn ang="0">
                    <a:pos x="66" y="148"/>
                  </a:cxn>
                  <a:cxn ang="0">
                    <a:pos x="52" y="185"/>
                  </a:cxn>
                  <a:cxn ang="0">
                    <a:pos x="52" y="231"/>
                  </a:cxn>
                  <a:cxn ang="0">
                    <a:pos x="15" y="241"/>
                  </a:cxn>
                  <a:cxn ang="0">
                    <a:pos x="15" y="340"/>
                  </a:cxn>
                  <a:cxn ang="0">
                    <a:pos x="54" y="340"/>
                  </a:cxn>
                  <a:cxn ang="0">
                    <a:pos x="60" y="298"/>
                  </a:cxn>
                  <a:cxn ang="0">
                    <a:pos x="147" y="301"/>
                  </a:cxn>
                  <a:cxn ang="0">
                    <a:pos x="132" y="331"/>
                  </a:cxn>
                  <a:cxn ang="0">
                    <a:pos x="87" y="337"/>
                  </a:cxn>
                  <a:cxn ang="0">
                    <a:pos x="97" y="367"/>
                  </a:cxn>
                </a:cxnLst>
                <a:rect l="0" t="0" r="r" b="b"/>
                <a:pathLst>
                  <a:path w="504" h="388">
                    <a:moveTo>
                      <a:pt x="97" y="367"/>
                    </a:moveTo>
                    <a:lnTo>
                      <a:pt x="142" y="367"/>
                    </a:lnTo>
                    <a:cubicBezTo>
                      <a:pt x="164" y="362"/>
                      <a:pt x="180" y="340"/>
                      <a:pt x="231" y="337"/>
                    </a:cubicBezTo>
                    <a:cubicBezTo>
                      <a:pt x="282" y="334"/>
                      <a:pt x="244" y="337"/>
                      <a:pt x="261" y="337"/>
                    </a:cubicBezTo>
                    <a:lnTo>
                      <a:pt x="303" y="340"/>
                    </a:lnTo>
                    <a:lnTo>
                      <a:pt x="324" y="367"/>
                    </a:lnTo>
                    <a:lnTo>
                      <a:pt x="324" y="322"/>
                    </a:lnTo>
                    <a:lnTo>
                      <a:pt x="369" y="276"/>
                    </a:lnTo>
                    <a:lnTo>
                      <a:pt x="414" y="276"/>
                    </a:lnTo>
                    <a:lnTo>
                      <a:pt x="324" y="231"/>
                    </a:lnTo>
                    <a:lnTo>
                      <a:pt x="291" y="277"/>
                    </a:lnTo>
                    <a:lnTo>
                      <a:pt x="188" y="276"/>
                    </a:lnTo>
                    <a:lnTo>
                      <a:pt x="233" y="231"/>
                    </a:lnTo>
                    <a:lnTo>
                      <a:pt x="233" y="185"/>
                    </a:lnTo>
                    <a:lnTo>
                      <a:pt x="278" y="185"/>
                    </a:lnTo>
                    <a:lnTo>
                      <a:pt x="321" y="163"/>
                    </a:lnTo>
                    <a:lnTo>
                      <a:pt x="393" y="202"/>
                    </a:lnTo>
                    <a:lnTo>
                      <a:pt x="438" y="160"/>
                    </a:lnTo>
                    <a:lnTo>
                      <a:pt x="462" y="106"/>
                    </a:lnTo>
                    <a:lnTo>
                      <a:pt x="456" y="82"/>
                    </a:lnTo>
                    <a:lnTo>
                      <a:pt x="504" y="67"/>
                    </a:lnTo>
                    <a:lnTo>
                      <a:pt x="501" y="34"/>
                    </a:lnTo>
                    <a:lnTo>
                      <a:pt x="465" y="10"/>
                    </a:lnTo>
                    <a:cubicBezTo>
                      <a:pt x="441" y="6"/>
                      <a:pt x="394" y="0"/>
                      <a:pt x="354" y="10"/>
                    </a:cubicBezTo>
                    <a:cubicBezTo>
                      <a:pt x="306" y="13"/>
                      <a:pt x="248" y="56"/>
                      <a:pt x="222" y="73"/>
                    </a:cubicBezTo>
                    <a:lnTo>
                      <a:pt x="195" y="103"/>
                    </a:lnTo>
                    <a:lnTo>
                      <a:pt x="147" y="106"/>
                    </a:lnTo>
                    <a:lnTo>
                      <a:pt x="81" y="130"/>
                    </a:lnTo>
                    <a:cubicBezTo>
                      <a:pt x="68" y="137"/>
                      <a:pt x="71" y="139"/>
                      <a:pt x="66" y="148"/>
                    </a:cubicBezTo>
                    <a:cubicBezTo>
                      <a:pt x="61" y="157"/>
                      <a:pt x="54" y="171"/>
                      <a:pt x="52" y="185"/>
                    </a:cubicBezTo>
                    <a:cubicBezTo>
                      <a:pt x="38" y="210"/>
                      <a:pt x="58" y="222"/>
                      <a:pt x="52" y="231"/>
                    </a:cubicBezTo>
                    <a:lnTo>
                      <a:pt x="15" y="241"/>
                    </a:lnTo>
                    <a:cubicBezTo>
                      <a:pt x="9" y="259"/>
                      <a:pt x="0" y="292"/>
                      <a:pt x="15" y="340"/>
                    </a:cubicBezTo>
                    <a:cubicBezTo>
                      <a:pt x="30" y="388"/>
                      <a:pt x="46" y="347"/>
                      <a:pt x="54" y="340"/>
                    </a:cubicBezTo>
                    <a:lnTo>
                      <a:pt x="60" y="298"/>
                    </a:lnTo>
                    <a:lnTo>
                      <a:pt x="147" y="301"/>
                    </a:lnTo>
                    <a:lnTo>
                      <a:pt x="132" y="331"/>
                    </a:lnTo>
                    <a:lnTo>
                      <a:pt x="87" y="337"/>
                    </a:lnTo>
                    <a:lnTo>
                      <a:pt x="97" y="367"/>
                    </a:ln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2" name="Freeform 22"/>
              <p:cNvSpPr>
                <a:spLocks/>
              </p:cNvSpPr>
              <p:nvPr/>
            </p:nvSpPr>
            <p:spPr bwMode="ltGray">
              <a:xfrm>
                <a:off x="4118" y="960"/>
                <a:ext cx="174" cy="156"/>
              </a:xfrm>
              <a:custGeom>
                <a:avLst/>
                <a:gdLst/>
                <a:ahLst/>
                <a:cxnLst>
                  <a:cxn ang="0">
                    <a:pos x="0" y="174"/>
                  </a:cxn>
                  <a:cxn ang="0">
                    <a:pos x="33" y="135"/>
                  </a:cxn>
                  <a:cxn ang="0">
                    <a:pos x="105" y="132"/>
                  </a:cxn>
                  <a:cxn ang="0">
                    <a:pos x="138" y="93"/>
                  </a:cxn>
                  <a:cxn ang="0">
                    <a:pos x="141" y="69"/>
                  </a:cxn>
                  <a:cxn ang="0">
                    <a:pos x="194" y="54"/>
                  </a:cxn>
                  <a:cxn ang="0">
                    <a:pos x="168" y="27"/>
                  </a:cxn>
                  <a:cxn ang="0">
                    <a:pos x="135" y="30"/>
                  </a:cxn>
                  <a:cxn ang="0">
                    <a:pos x="99" y="0"/>
                  </a:cxn>
                  <a:cxn ang="0">
                    <a:pos x="72" y="33"/>
                  </a:cxn>
                  <a:cxn ang="0">
                    <a:pos x="0" y="87"/>
                  </a:cxn>
                  <a:cxn ang="0">
                    <a:pos x="0" y="174"/>
                  </a:cxn>
                </a:cxnLst>
                <a:rect l="0" t="0" r="r" b="b"/>
                <a:pathLst>
                  <a:path w="194" h="174">
                    <a:moveTo>
                      <a:pt x="0" y="174"/>
                    </a:moveTo>
                    <a:lnTo>
                      <a:pt x="33" y="135"/>
                    </a:lnTo>
                    <a:lnTo>
                      <a:pt x="105" y="132"/>
                    </a:lnTo>
                    <a:lnTo>
                      <a:pt x="138" y="93"/>
                    </a:lnTo>
                    <a:lnTo>
                      <a:pt x="141" y="69"/>
                    </a:lnTo>
                    <a:lnTo>
                      <a:pt x="194" y="54"/>
                    </a:lnTo>
                    <a:lnTo>
                      <a:pt x="168" y="27"/>
                    </a:lnTo>
                    <a:lnTo>
                      <a:pt x="135" y="30"/>
                    </a:lnTo>
                    <a:lnTo>
                      <a:pt x="99" y="0"/>
                    </a:lnTo>
                    <a:lnTo>
                      <a:pt x="72" y="33"/>
                    </a:lnTo>
                    <a:lnTo>
                      <a:pt x="0" y="87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3" name="Freeform 23"/>
              <p:cNvSpPr>
                <a:spLocks/>
              </p:cNvSpPr>
              <p:nvPr/>
            </p:nvSpPr>
            <p:spPr bwMode="ltGray">
              <a:xfrm>
                <a:off x="2789" y="967"/>
                <a:ext cx="1460" cy="1790"/>
              </a:xfrm>
              <a:custGeom>
                <a:avLst/>
                <a:gdLst/>
                <a:ahLst/>
                <a:cxnLst>
                  <a:cxn ang="0">
                    <a:pos x="1061" y="9"/>
                  </a:cxn>
                  <a:cxn ang="0">
                    <a:pos x="868" y="82"/>
                  </a:cxn>
                  <a:cxn ang="0">
                    <a:pos x="558" y="275"/>
                  </a:cxn>
                  <a:cxn ang="0">
                    <a:pos x="266" y="604"/>
                  </a:cxn>
                  <a:cxn ang="0">
                    <a:pos x="110" y="896"/>
                  </a:cxn>
                  <a:cxn ang="0">
                    <a:pos x="10" y="1271"/>
                  </a:cxn>
                  <a:cxn ang="0">
                    <a:pos x="19" y="1655"/>
                  </a:cxn>
                  <a:cxn ang="0">
                    <a:pos x="73" y="1786"/>
                  </a:cxn>
                  <a:cxn ang="0">
                    <a:pos x="145" y="1849"/>
                  </a:cxn>
                  <a:cxn ang="0">
                    <a:pos x="190" y="1996"/>
                  </a:cxn>
                  <a:cxn ang="0">
                    <a:pos x="214" y="1927"/>
                  </a:cxn>
                  <a:cxn ang="0">
                    <a:pos x="250" y="1819"/>
                  </a:cxn>
                  <a:cxn ang="0">
                    <a:pos x="277" y="1630"/>
                  </a:cxn>
                  <a:cxn ang="0">
                    <a:pos x="379" y="1525"/>
                  </a:cxn>
                  <a:cxn ang="0">
                    <a:pos x="385" y="1621"/>
                  </a:cxn>
                  <a:cxn ang="0">
                    <a:pos x="394" y="1696"/>
                  </a:cxn>
                  <a:cxn ang="0">
                    <a:pos x="352" y="1834"/>
                  </a:cxn>
                  <a:cxn ang="0">
                    <a:pos x="475" y="1609"/>
                  </a:cxn>
                  <a:cxn ang="0">
                    <a:pos x="526" y="1504"/>
                  </a:cxn>
                  <a:cxn ang="0">
                    <a:pos x="754" y="1507"/>
                  </a:cxn>
                  <a:cxn ang="0">
                    <a:pos x="823" y="1462"/>
                  </a:cxn>
                  <a:cxn ang="0">
                    <a:pos x="799" y="1549"/>
                  </a:cxn>
                  <a:cxn ang="0">
                    <a:pos x="868" y="1633"/>
                  </a:cxn>
                  <a:cxn ang="0">
                    <a:pos x="922" y="1462"/>
                  </a:cxn>
                  <a:cxn ang="0">
                    <a:pos x="763" y="1357"/>
                  </a:cxn>
                  <a:cxn ang="0">
                    <a:pos x="652" y="1288"/>
                  </a:cxn>
                  <a:cxn ang="0">
                    <a:pos x="670" y="1225"/>
                  </a:cxn>
                  <a:cxn ang="0">
                    <a:pos x="769" y="1180"/>
                  </a:cxn>
                  <a:cxn ang="0">
                    <a:pos x="958" y="1105"/>
                  </a:cxn>
                  <a:cxn ang="0">
                    <a:pos x="1042" y="1155"/>
                  </a:cxn>
                  <a:cxn ang="0">
                    <a:pos x="1147" y="1156"/>
                  </a:cxn>
                  <a:cxn ang="0">
                    <a:pos x="1261" y="1153"/>
                  </a:cxn>
                  <a:cxn ang="0">
                    <a:pos x="1147" y="1492"/>
                  </a:cxn>
                  <a:cxn ang="0">
                    <a:pos x="1261" y="1411"/>
                  </a:cxn>
                  <a:cxn ang="0">
                    <a:pos x="1279" y="1294"/>
                  </a:cxn>
                  <a:cxn ang="0">
                    <a:pos x="1384" y="1219"/>
                  </a:cxn>
                  <a:cxn ang="0">
                    <a:pos x="1420" y="1135"/>
                  </a:cxn>
                  <a:cxn ang="0">
                    <a:pos x="1552" y="1120"/>
                  </a:cxn>
                  <a:cxn ang="0">
                    <a:pos x="1618" y="1042"/>
                  </a:cxn>
                  <a:cxn ang="0">
                    <a:pos x="1555" y="1036"/>
                  </a:cxn>
                  <a:cxn ang="0">
                    <a:pos x="1483" y="958"/>
                  </a:cxn>
                  <a:cxn ang="0">
                    <a:pos x="1330" y="889"/>
                  </a:cxn>
                  <a:cxn ang="0">
                    <a:pos x="1177" y="913"/>
                  </a:cxn>
                  <a:cxn ang="0">
                    <a:pos x="1033" y="748"/>
                  </a:cxn>
                  <a:cxn ang="0">
                    <a:pos x="970" y="724"/>
                  </a:cxn>
                  <a:cxn ang="0">
                    <a:pos x="1039" y="676"/>
                  </a:cxn>
                  <a:cxn ang="0">
                    <a:pos x="979" y="631"/>
                  </a:cxn>
                  <a:cxn ang="0">
                    <a:pos x="913" y="592"/>
                  </a:cxn>
                  <a:cxn ang="0">
                    <a:pos x="861" y="520"/>
                  </a:cxn>
                  <a:cxn ang="0">
                    <a:pos x="868" y="445"/>
                  </a:cxn>
                  <a:cxn ang="0">
                    <a:pos x="994" y="481"/>
                  </a:cxn>
                  <a:cxn ang="0">
                    <a:pos x="913" y="436"/>
                  </a:cxn>
                  <a:cxn ang="0">
                    <a:pos x="919" y="391"/>
                  </a:cxn>
                  <a:cxn ang="0">
                    <a:pos x="1033" y="334"/>
                  </a:cxn>
                  <a:cxn ang="0">
                    <a:pos x="1048" y="277"/>
                  </a:cxn>
                  <a:cxn ang="0">
                    <a:pos x="1129" y="247"/>
                  </a:cxn>
                  <a:cxn ang="0">
                    <a:pos x="1174" y="136"/>
                  </a:cxn>
                  <a:cxn ang="0">
                    <a:pos x="1180" y="13"/>
                  </a:cxn>
                </a:cxnLst>
                <a:rect l="0" t="0" r="r" b="b"/>
                <a:pathLst>
                  <a:path w="1630" h="1996">
                    <a:moveTo>
                      <a:pt x="1125" y="0"/>
                    </a:moveTo>
                    <a:lnTo>
                      <a:pt x="1061" y="9"/>
                    </a:lnTo>
                    <a:lnTo>
                      <a:pt x="952" y="52"/>
                    </a:lnTo>
                    <a:lnTo>
                      <a:pt x="868" y="82"/>
                    </a:lnTo>
                    <a:lnTo>
                      <a:pt x="768" y="137"/>
                    </a:lnTo>
                    <a:lnTo>
                      <a:pt x="558" y="275"/>
                    </a:lnTo>
                    <a:lnTo>
                      <a:pt x="403" y="430"/>
                    </a:lnTo>
                    <a:lnTo>
                      <a:pt x="266" y="604"/>
                    </a:lnTo>
                    <a:cubicBezTo>
                      <a:pt x="226" y="660"/>
                      <a:pt x="189" y="720"/>
                      <a:pt x="163" y="769"/>
                    </a:cubicBezTo>
                    <a:cubicBezTo>
                      <a:pt x="135" y="828"/>
                      <a:pt x="129" y="844"/>
                      <a:pt x="110" y="896"/>
                    </a:cubicBezTo>
                    <a:lnTo>
                      <a:pt x="46" y="1079"/>
                    </a:lnTo>
                    <a:lnTo>
                      <a:pt x="10" y="1271"/>
                    </a:lnTo>
                    <a:lnTo>
                      <a:pt x="0" y="1445"/>
                    </a:lnTo>
                    <a:lnTo>
                      <a:pt x="19" y="1655"/>
                    </a:lnTo>
                    <a:lnTo>
                      <a:pt x="58" y="1735"/>
                    </a:lnTo>
                    <a:lnTo>
                      <a:pt x="73" y="1786"/>
                    </a:lnTo>
                    <a:lnTo>
                      <a:pt x="103" y="1777"/>
                    </a:lnTo>
                    <a:lnTo>
                      <a:pt x="145" y="1849"/>
                    </a:lnTo>
                    <a:lnTo>
                      <a:pt x="157" y="1957"/>
                    </a:lnTo>
                    <a:lnTo>
                      <a:pt x="190" y="1996"/>
                    </a:lnTo>
                    <a:lnTo>
                      <a:pt x="247" y="1993"/>
                    </a:lnTo>
                    <a:lnTo>
                      <a:pt x="214" y="1927"/>
                    </a:lnTo>
                    <a:lnTo>
                      <a:pt x="199" y="1834"/>
                    </a:lnTo>
                    <a:lnTo>
                      <a:pt x="250" y="1819"/>
                    </a:lnTo>
                    <a:lnTo>
                      <a:pt x="253" y="1705"/>
                    </a:lnTo>
                    <a:lnTo>
                      <a:pt x="277" y="1630"/>
                    </a:lnTo>
                    <a:lnTo>
                      <a:pt x="286" y="1591"/>
                    </a:lnTo>
                    <a:lnTo>
                      <a:pt x="379" y="1525"/>
                    </a:lnTo>
                    <a:lnTo>
                      <a:pt x="325" y="1627"/>
                    </a:lnTo>
                    <a:lnTo>
                      <a:pt x="385" y="1621"/>
                    </a:lnTo>
                    <a:lnTo>
                      <a:pt x="358" y="1666"/>
                    </a:lnTo>
                    <a:cubicBezTo>
                      <a:pt x="359" y="1678"/>
                      <a:pt x="395" y="1678"/>
                      <a:pt x="394" y="1696"/>
                    </a:cubicBezTo>
                    <a:cubicBezTo>
                      <a:pt x="393" y="1714"/>
                      <a:pt x="359" y="1754"/>
                      <a:pt x="352" y="1777"/>
                    </a:cubicBezTo>
                    <a:cubicBezTo>
                      <a:pt x="345" y="1800"/>
                      <a:pt x="330" y="1841"/>
                      <a:pt x="352" y="1834"/>
                    </a:cubicBezTo>
                    <a:cubicBezTo>
                      <a:pt x="374" y="1827"/>
                      <a:pt x="464" y="1769"/>
                      <a:pt x="484" y="1732"/>
                    </a:cubicBezTo>
                    <a:lnTo>
                      <a:pt x="475" y="1609"/>
                    </a:lnTo>
                    <a:lnTo>
                      <a:pt x="517" y="1558"/>
                    </a:lnTo>
                    <a:lnTo>
                      <a:pt x="526" y="1504"/>
                    </a:lnTo>
                    <a:lnTo>
                      <a:pt x="568" y="1570"/>
                    </a:lnTo>
                    <a:lnTo>
                      <a:pt x="754" y="1507"/>
                    </a:lnTo>
                    <a:lnTo>
                      <a:pt x="748" y="1438"/>
                    </a:lnTo>
                    <a:lnTo>
                      <a:pt x="823" y="1462"/>
                    </a:lnTo>
                    <a:lnTo>
                      <a:pt x="844" y="1513"/>
                    </a:lnTo>
                    <a:lnTo>
                      <a:pt x="799" y="1549"/>
                    </a:lnTo>
                    <a:cubicBezTo>
                      <a:pt x="793" y="1567"/>
                      <a:pt x="793" y="1585"/>
                      <a:pt x="808" y="1624"/>
                    </a:cubicBezTo>
                    <a:cubicBezTo>
                      <a:pt x="823" y="1663"/>
                      <a:pt x="859" y="1649"/>
                      <a:pt x="868" y="1633"/>
                    </a:cubicBezTo>
                    <a:lnTo>
                      <a:pt x="865" y="1528"/>
                    </a:lnTo>
                    <a:lnTo>
                      <a:pt x="922" y="1462"/>
                    </a:lnTo>
                    <a:lnTo>
                      <a:pt x="826" y="1417"/>
                    </a:lnTo>
                    <a:lnTo>
                      <a:pt x="763" y="1357"/>
                    </a:lnTo>
                    <a:lnTo>
                      <a:pt x="742" y="1300"/>
                    </a:lnTo>
                    <a:lnTo>
                      <a:pt x="652" y="1288"/>
                    </a:lnTo>
                    <a:lnTo>
                      <a:pt x="664" y="1255"/>
                    </a:lnTo>
                    <a:lnTo>
                      <a:pt x="670" y="1225"/>
                    </a:lnTo>
                    <a:lnTo>
                      <a:pt x="733" y="1222"/>
                    </a:lnTo>
                    <a:lnTo>
                      <a:pt x="769" y="1180"/>
                    </a:lnTo>
                    <a:lnTo>
                      <a:pt x="835" y="1090"/>
                    </a:lnTo>
                    <a:lnTo>
                      <a:pt x="958" y="1105"/>
                    </a:lnTo>
                    <a:lnTo>
                      <a:pt x="991" y="1153"/>
                    </a:lnTo>
                    <a:lnTo>
                      <a:pt x="1042" y="1155"/>
                    </a:lnTo>
                    <a:lnTo>
                      <a:pt x="1105" y="1090"/>
                    </a:lnTo>
                    <a:lnTo>
                      <a:pt x="1147" y="1156"/>
                    </a:lnTo>
                    <a:lnTo>
                      <a:pt x="1216" y="1132"/>
                    </a:lnTo>
                    <a:lnTo>
                      <a:pt x="1261" y="1153"/>
                    </a:lnTo>
                    <a:lnTo>
                      <a:pt x="1147" y="1360"/>
                    </a:lnTo>
                    <a:lnTo>
                      <a:pt x="1147" y="1492"/>
                    </a:lnTo>
                    <a:lnTo>
                      <a:pt x="1189" y="1492"/>
                    </a:lnTo>
                    <a:lnTo>
                      <a:pt x="1261" y="1411"/>
                    </a:lnTo>
                    <a:lnTo>
                      <a:pt x="1258" y="1327"/>
                    </a:lnTo>
                    <a:lnTo>
                      <a:pt x="1279" y="1294"/>
                    </a:lnTo>
                    <a:lnTo>
                      <a:pt x="1294" y="1243"/>
                    </a:lnTo>
                    <a:lnTo>
                      <a:pt x="1384" y="1219"/>
                    </a:lnTo>
                    <a:lnTo>
                      <a:pt x="1372" y="1162"/>
                    </a:lnTo>
                    <a:lnTo>
                      <a:pt x="1420" y="1135"/>
                    </a:lnTo>
                    <a:lnTo>
                      <a:pt x="1459" y="1117"/>
                    </a:lnTo>
                    <a:lnTo>
                      <a:pt x="1552" y="1120"/>
                    </a:lnTo>
                    <a:lnTo>
                      <a:pt x="1591" y="1063"/>
                    </a:lnTo>
                    <a:lnTo>
                      <a:pt x="1618" y="1042"/>
                    </a:lnTo>
                    <a:lnTo>
                      <a:pt x="1630" y="1024"/>
                    </a:lnTo>
                    <a:lnTo>
                      <a:pt x="1555" y="1036"/>
                    </a:lnTo>
                    <a:lnTo>
                      <a:pt x="1555" y="985"/>
                    </a:lnTo>
                    <a:lnTo>
                      <a:pt x="1483" y="958"/>
                    </a:lnTo>
                    <a:lnTo>
                      <a:pt x="1459" y="985"/>
                    </a:lnTo>
                    <a:lnTo>
                      <a:pt x="1330" y="889"/>
                    </a:lnTo>
                    <a:lnTo>
                      <a:pt x="1276" y="931"/>
                    </a:lnTo>
                    <a:lnTo>
                      <a:pt x="1177" y="913"/>
                    </a:lnTo>
                    <a:lnTo>
                      <a:pt x="1186" y="841"/>
                    </a:lnTo>
                    <a:lnTo>
                      <a:pt x="1033" y="748"/>
                    </a:lnTo>
                    <a:lnTo>
                      <a:pt x="970" y="763"/>
                    </a:lnTo>
                    <a:lnTo>
                      <a:pt x="970" y="724"/>
                    </a:lnTo>
                    <a:lnTo>
                      <a:pt x="1003" y="685"/>
                    </a:lnTo>
                    <a:lnTo>
                      <a:pt x="1039" y="676"/>
                    </a:lnTo>
                    <a:lnTo>
                      <a:pt x="1006" y="619"/>
                    </a:lnTo>
                    <a:lnTo>
                      <a:pt x="979" y="631"/>
                    </a:lnTo>
                    <a:lnTo>
                      <a:pt x="979" y="574"/>
                    </a:lnTo>
                    <a:lnTo>
                      <a:pt x="913" y="592"/>
                    </a:lnTo>
                    <a:lnTo>
                      <a:pt x="904" y="514"/>
                    </a:lnTo>
                    <a:lnTo>
                      <a:pt x="861" y="520"/>
                    </a:lnTo>
                    <a:lnTo>
                      <a:pt x="816" y="430"/>
                    </a:lnTo>
                    <a:lnTo>
                      <a:pt x="868" y="445"/>
                    </a:lnTo>
                    <a:lnTo>
                      <a:pt x="910" y="484"/>
                    </a:lnTo>
                    <a:lnTo>
                      <a:pt x="994" y="481"/>
                    </a:lnTo>
                    <a:lnTo>
                      <a:pt x="967" y="433"/>
                    </a:lnTo>
                    <a:lnTo>
                      <a:pt x="913" y="436"/>
                    </a:lnTo>
                    <a:lnTo>
                      <a:pt x="877" y="400"/>
                    </a:lnTo>
                    <a:lnTo>
                      <a:pt x="919" y="391"/>
                    </a:lnTo>
                    <a:lnTo>
                      <a:pt x="970" y="397"/>
                    </a:lnTo>
                    <a:lnTo>
                      <a:pt x="1033" y="334"/>
                    </a:lnTo>
                    <a:lnTo>
                      <a:pt x="1000" y="289"/>
                    </a:lnTo>
                    <a:lnTo>
                      <a:pt x="1048" y="277"/>
                    </a:lnTo>
                    <a:lnTo>
                      <a:pt x="1144" y="283"/>
                    </a:lnTo>
                    <a:lnTo>
                      <a:pt x="1129" y="247"/>
                    </a:lnTo>
                    <a:lnTo>
                      <a:pt x="1171" y="205"/>
                    </a:lnTo>
                    <a:lnTo>
                      <a:pt x="1174" y="136"/>
                    </a:lnTo>
                    <a:lnTo>
                      <a:pt x="1222" y="46"/>
                    </a:lnTo>
                    <a:lnTo>
                      <a:pt x="1180" y="13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4" name="Freeform 24"/>
              <p:cNvSpPr>
                <a:spLocks/>
              </p:cNvSpPr>
              <p:nvPr/>
            </p:nvSpPr>
            <p:spPr bwMode="ltGray">
              <a:xfrm>
                <a:off x="3747" y="3265"/>
                <a:ext cx="400" cy="295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258"/>
                  </a:cxn>
                  <a:cxn ang="0">
                    <a:pos x="109" y="295"/>
                  </a:cxn>
                  <a:cxn ang="0">
                    <a:pos x="183" y="309"/>
                  </a:cxn>
                  <a:cxn ang="0">
                    <a:pos x="240" y="318"/>
                  </a:cxn>
                  <a:cxn ang="0">
                    <a:pos x="318" y="327"/>
                  </a:cxn>
                  <a:cxn ang="0">
                    <a:pos x="414" y="324"/>
                  </a:cxn>
                  <a:cxn ang="0">
                    <a:pos x="427" y="295"/>
                  </a:cxn>
                  <a:cxn ang="0">
                    <a:pos x="382" y="250"/>
                  </a:cxn>
                  <a:cxn ang="0">
                    <a:pos x="382" y="204"/>
                  </a:cxn>
                  <a:cxn ang="0">
                    <a:pos x="309" y="159"/>
                  </a:cxn>
                  <a:cxn ang="0">
                    <a:pos x="315" y="90"/>
                  </a:cxn>
                  <a:cxn ang="0">
                    <a:pos x="255" y="57"/>
                  </a:cxn>
                  <a:cxn ang="0">
                    <a:pos x="246" y="114"/>
                  </a:cxn>
                  <a:cxn ang="0">
                    <a:pos x="204" y="84"/>
                  </a:cxn>
                  <a:cxn ang="0">
                    <a:pos x="168" y="99"/>
                  </a:cxn>
                  <a:cxn ang="0">
                    <a:pos x="180" y="48"/>
                  </a:cxn>
                  <a:cxn ang="0">
                    <a:pos x="111" y="36"/>
                  </a:cxn>
                  <a:cxn ang="0">
                    <a:pos x="109" y="114"/>
                  </a:cxn>
                  <a:cxn ang="0">
                    <a:pos x="144" y="186"/>
                  </a:cxn>
                  <a:cxn ang="0">
                    <a:pos x="75" y="195"/>
                  </a:cxn>
                  <a:cxn ang="0">
                    <a:pos x="36" y="162"/>
                  </a:cxn>
                  <a:cxn ang="0">
                    <a:pos x="0" y="162"/>
                  </a:cxn>
                </a:cxnLst>
                <a:rect l="0" t="0" r="r" b="b"/>
                <a:pathLst>
                  <a:path w="446" h="329">
                    <a:moveTo>
                      <a:pt x="0" y="162"/>
                    </a:moveTo>
                    <a:lnTo>
                      <a:pt x="0" y="258"/>
                    </a:lnTo>
                    <a:lnTo>
                      <a:pt x="109" y="295"/>
                    </a:lnTo>
                    <a:lnTo>
                      <a:pt x="183" y="309"/>
                    </a:lnTo>
                    <a:lnTo>
                      <a:pt x="240" y="318"/>
                    </a:lnTo>
                    <a:lnTo>
                      <a:pt x="318" y="327"/>
                    </a:lnTo>
                    <a:lnTo>
                      <a:pt x="414" y="324"/>
                    </a:lnTo>
                    <a:cubicBezTo>
                      <a:pt x="432" y="319"/>
                      <a:pt x="446" y="329"/>
                      <a:pt x="427" y="295"/>
                    </a:cubicBezTo>
                    <a:cubicBezTo>
                      <a:pt x="408" y="261"/>
                      <a:pt x="389" y="265"/>
                      <a:pt x="382" y="250"/>
                    </a:cubicBezTo>
                    <a:lnTo>
                      <a:pt x="382" y="204"/>
                    </a:lnTo>
                    <a:lnTo>
                      <a:pt x="309" y="159"/>
                    </a:lnTo>
                    <a:cubicBezTo>
                      <a:pt x="298" y="140"/>
                      <a:pt x="333" y="144"/>
                      <a:pt x="315" y="90"/>
                    </a:cubicBezTo>
                    <a:cubicBezTo>
                      <a:pt x="297" y="36"/>
                      <a:pt x="266" y="53"/>
                      <a:pt x="255" y="57"/>
                    </a:cubicBezTo>
                    <a:lnTo>
                      <a:pt x="246" y="114"/>
                    </a:lnTo>
                    <a:lnTo>
                      <a:pt x="204" y="84"/>
                    </a:lnTo>
                    <a:lnTo>
                      <a:pt x="168" y="99"/>
                    </a:lnTo>
                    <a:lnTo>
                      <a:pt x="180" y="48"/>
                    </a:lnTo>
                    <a:cubicBezTo>
                      <a:pt x="171" y="38"/>
                      <a:pt x="135" y="0"/>
                      <a:pt x="111" y="36"/>
                    </a:cubicBezTo>
                    <a:cubicBezTo>
                      <a:pt x="87" y="72"/>
                      <a:pt x="104" y="89"/>
                      <a:pt x="109" y="114"/>
                    </a:cubicBezTo>
                    <a:lnTo>
                      <a:pt x="144" y="186"/>
                    </a:lnTo>
                    <a:lnTo>
                      <a:pt x="75" y="195"/>
                    </a:lnTo>
                    <a:lnTo>
                      <a:pt x="36" y="16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5" name="Freeform 25"/>
              <p:cNvSpPr>
                <a:spLocks/>
              </p:cNvSpPr>
              <p:nvPr/>
            </p:nvSpPr>
            <p:spPr bwMode="ltGray">
              <a:xfrm>
                <a:off x="3653" y="3182"/>
                <a:ext cx="395" cy="131"/>
              </a:xfrm>
              <a:custGeom>
                <a:avLst/>
                <a:gdLst/>
                <a:ahLst/>
                <a:cxnLst>
                  <a:cxn ang="0">
                    <a:pos x="6" y="78"/>
                  </a:cxn>
                  <a:cxn ang="0">
                    <a:pos x="60" y="141"/>
                  </a:cxn>
                  <a:cxn ang="0">
                    <a:pos x="169" y="110"/>
                  </a:cxn>
                  <a:cxn ang="0">
                    <a:pos x="216" y="66"/>
                  </a:cxn>
                  <a:cxn ang="0">
                    <a:pos x="260" y="110"/>
                  </a:cxn>
                  <a:cxn ang="0">
                    <a:pos x="303" y="99"/>
                  </a:cxn>
                  <a:cxn ang="0">
                    <a:pos x="351" y="110"/>
                  </a:cxn>
                  <a:cxn ang="0">
                    <a:pos x="351" y="64"/>
                  </a:cxn>
                  <a:cxn ang="0">
                    <a:pos x="384" y="30"/>
                  </a:cxn>
                  <a:cxn ang="0">
                    <a:pos x="402" y="60"/>
                  </a:cxn>
                  <a:cxn ang="0">
                    <a:pos x="429" y="18"/>
                  </a:cxn>
                  <a:cxn ang="0">
                    <a:pos x="378" y="0"/>
                  </a:cxn>
                  <a:cxn ang="0">
                    <a:pos x="305" y="64"/>
                  </a:cxn>
                  <a:cxn ang="0">
                    <a:pos x="237" y="12"/>
                  </a:cxn>
                  <a:cxn ang="0">
                    <a:pos x="192" y="54"/>
                  </a:cxn>
                  <a:cxn ang="0">
                    <a:pos x="144" y="75"/>
                  </a:cxn>
                  <a:cxn ang="0">
                    <a:pos x="129" y="84"/>
                  </a:cxn>
                  <a:cxn ang="0">
                    <a:pos x="108" y="78"/>
                  </a:cxn>
                  <a:cxn ang="0">
                    <a:pos x="60" y="54"/>
                  </a:cxn>
                  <a:cxn ang="0">
                    <a:pos x="6" y="78"/>
                  </a:cxn>
                </a:cxnLst>
                <a:rect l="0" t="0" r="r" b="b"/>
                <a:pathLst>
                  <a:path w="441" h="146">
                    <a:moveTo>
                      <a:pt x="6" y="78"/>
                    </a:moveTo>
                    <a:cubicBezTo>
                      <a:pt x="0" y="90"/>
                      <a:pt x="33" y="136"/>
                      <a:pt x="60" y="141"/>
                    </a:cubicBezTo>
                    <a:cubicBezTo>
                      <a:pt x="87" y="146"/>
                      <a:pt x="143" y="123"/>
                      <a:pt x="169" y="110"/>
                    </a:cubicBezTo>
                    <a:lnTo>
                      <a:pt x="216" y="66"/>
                    </a:lnTo>
                    <a:lnTo>
                      <a:pt x="260" y="110"/>
                    </a:lnTo>
                    <a:lnTo>
                      <a:pt x="303" y="99"/>
                    </a:lnTo>
                    <a:lnTo>
                      <a:pt x="351" y="110"/>
                    </a:lnTo>
                    <a:lnTo>
                      <a:pt x="351" y="64"/>
                    </a:lnTo>
                    <a:lnTo>
                      <a:pt x="384" y="30"/>
                    </a:lnTo>
                    <a:cubicBezTo>
                      <a:pt x="392" y="29"/>
                      <a:pt x="363" y="66"/>
                      <a:pt x="402" y="60"/>
                    </a:cubicBezTo>
                    <a:cubicBezTo>
                      <a:pt x="441" y="54"/>
                      <a:pt x="433" y="28"/>
                      <a:pt x="429" y="18"/>
                    </a:cubicBezTo>
                    <a:lnTo>
                      <a:pt x="378" y="0"/>
                    </a:lnTo>
                    <a:lnTo>
                      <a:pt x="305" y="64"/>
                    </a:lnTo>
                    <a:lnTo>
                      <a:pt x="237" y="12"/>
                    </a:lnTo>
                    <a:lnTo>
                      <a:pt x="192" y="54"/>
                    </a:lnTo>
                    <a:lnTo>
                      <a:pt x="144" y="75"/>
                    </a:lnTo>
                    <a:lnTo>
                      <a:pt x="129" y="84"/>
                    </a:lnTo>
                    <a:lnTo>
                      <a:pt x="108" y="78"/>
                    </a:lnTo>
                    <a:cubicBezTo>
                      <a:pt x="97" y="73"/>
                      <a:pt x="99" y="60"/>
                      <a:pt x="60" y="54"/>
                    </a:cubicBezTo>
                    <a:cubicBezTo>
                      <a:pt x="21" y="48"/>
                      <a:pt x="17" y="73"/>
                      <a:pt x="6" y="78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6" name="Freeform 26"/>
              <p:cNvSpPr>
                <a:spLocks/>
              </p:cNvSpPr>
              <p:nvPr/>
            </p:nvSpPr>
            <p:spPr bwMode="ltGray">
              <a:xfrm>
                <a:off x="2944" y="2778"/>
                <a:ext cx="134" cy="1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63"/>
                  </a:cxn>
                  <a:cxn ang="0">
                    <a:pos x="45" y="120"/>
                  </a:cxn>
                  <a:cxn ang="0">
                    <a:pos x="90" y="186"/>
                  </a:cxn>
                  <a:cxn ang="0">
                    <a:pos x="123" y="198"/>
                  </a:cxn>
                  <a:cxn ang="0">
                    <a:pos x="150" y="162"/>
                  </a:cxn>
                  <a:cxn ang="0">
                    <a:pos x="114" y="162"/>
                  </a:cxn>
                  <a:cxn ang="0">
                    <a:pos x="111" y="102"/>
                  </a:cxn>
                  <a:cxn ang="0">
                    <a:pos x="78" y="84"/>
                  </a:cxn>
                  <a:cxn ang="0">
                    <a:pos x="99" y="21"/>
                  </a:cxn>
                  <a:cxn ang="0">
                    <a:pos x="48" y="36"/>
                  </a:cxn>
                  <a:cxn ang="0">
                    <a:pos x="0" y="0"/>
                  </a:cxn>
                </a:cxnLst>
                <a:rect l="0" t="0" r="r" b="b"/>
                <a:pathLst>
                  <a:path w="150" h="198">
                    <a:moveTo>
                      <a:pt x="0" y="0"/>
                    </a:moveTo>
                    <a:lnTo>
                      <a:pt x="15" y="63"/>
                    </a:lnTo>
                    <a:lnTo>
                      <a:pt x="45" y="120"/>
                    </a:lnTo>
                    <a:lnTo>
                      <a:pt x="90" y="186"/>
                    </a:lnTo>
                    <a:lnTo>
                      <a:pt x="123" y="198"/>
                    </a:lnTo>
                    <a:lnTo>
                      <a:pt x="150" y="162"/>
                    </a:lnTo>
                    <a:lnTo>
                      <a:pt x="114" y="162"/>
                    </a:lnTo>
                    <a:lnTo>
                      <a:pt x="111" y="102"/>
                    </a:lnTo>
                    <a:lnTo>
                      <a:pt x="78" y="84"/>
                    </a:lnTo>
                    <a:lnTo>
                      <a:pt x="99" y="21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7" name="Freeform 27"/>
              <p:cNvSpPr>
                <a:spLocks/>
              </p:cNvSpPr>
              <p:nvPr/>
            </p:nvSpPr>
            <p:spPr bwMode="ltGray">
              <a:xfrm>
                <a:off x="3074" y="2697"/>
                <a:ext cx="80" cy="26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9" y="78"/>
                  </a:cxn>
                  <a:cxn ang="0">
                    <a:pos x="2" y="111"/>
                  </a:cxn>
                  <a:cxn ang="0">
                    <a:pos x="0" y="157"/>
                  </a:cxn>
                  <a:cxn ang="0">
                    <a:pos x="35" y="162"/>
                  </a:cxn>
                  <a:cxn ang="0">
                    <a:pos x="45" y="202"/>
                  </a:cxn>
                  <a:cxn ang="0">
                    <a:pos x="17" y="231"/>
                  </a:cxn>
                  <a:cxn ang="0">
                    <a:pos x="65" y="291"/>
                  </a:cxn>
                  <a:cxn ang="0">
                    <a:pos x="90" y="293"/>
                  </a:cxn>
                  <a:cxn ang="0">
                    <a:pos x="62" y="261"/>
                  </a:cxn>
                  <a:cxn ang="0">
                    <a:pos x="71" y="177"/>
                  </a:cxn>
                  <a:cxn ang="0">
                    <a:pos x="45" y="157"/>
                  </a:cxn>
                  <a:cxn ang="0">
                    <a:pos x="29" y="129"/>
                  </a:cxn>
                  <a:cxn ang="0">
                    <a:pos x="56" y="93"/>
                  </a:cxn>
                  <a:cxn ang="0">
                    <a:pos x="90" y="66"/>
                  </a:cxn>
                  <a:cxn ang="0">
                    <a:pos x="56" y="0"/>
                  </a:cxn>
                </a:cxnLst>
                <a:rect l="0" t="0" r="r" b="b"/>
                <a:pathLst>
                  <a:path w="90" h="293">
                    <a:moveTo>
                      <a:pt x="56" y="0"/>
                    </a:moveTo>
                    <a:lnTo>
                      <a:pt x="29" y="78"/>
                    </a:lnTo>
                    <a:lnTo>
                      <a:pt x="2" y="111"/>
                    </a:lnTo>
                    <a:lnTo>
                      <a:pt x="0" y="157"/>
                    </a:lnTo>
                    <a:lnTo>
                      <a:pt x="35" y="162"/>
                    </a:lnTo>
                    <a:lnTo>
                      <a:pt x="45" y="202"/>
                    </a:lnTo>
                    <a:lnTo>
                      <a:pt x="17" y="231"/>
                    </a:lnTo>
                    <a:lnTo>
                      <a:pt x="65" y="291"/>
                    </a:lnTo>
                    <a:lnTo>
                      <a:pt x="90" y="293"/>
                    </a:lnTo>
                    <a:lnTo>
                      <a:pt x="62" y="261"/>
                    </a:lnTo>
                    <a:lnTo>
                      <a:pt x="71" y="177"/>
                    </a:lnTo>
                    <a:lnTo>
                      <a:pt x="45" y="157"/>
                    </a:lnTo>
                    <a:lnTo>
                      <a:pt x="29" y="129"/>
                    </a:lnTo>
                    <a:lnTo>
                      <a:pt x="56" y="93"/>
                    </a:lnTo>
                    <a:lnTo>
                      <a:pt x="90" y="66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8" name="Freeform 28"/>
              <p:cNvSpPr>
                <a:spLocks/>
              </p:cNvSpPr>
              <p:nvPr/>
            </p:nvSpPr>
            <p:spPr bwMode="ltGray">
              <a:xfrm>
                <a:off x="3194" y="2490"/>
                <a:ext cx="258" cy="224"/>
              </a:xfrm>
              <a:custGeom>
                <a:avLst/>
                <a:gdLst/>
                <a:ahLst/>
                <a:cxnLst>
                  <a:cxn ang="0">
                    <a:pos x="0" y="249"/>
                  </a:cxn>
                  <a:cxn ang="0">
                    <a:pos x="12" y="213"/>
                  </a:cxn>
                  <a:cxn ang="0">
                    <a:pos x="66" y="216"/>
                  </a:cxn>
                  <a:cxn ang="0">
                    <a:pos x="69" y="180"/>
                  </a:cxn>
                  <a:cxn ang="0">
                    <a:pos x="156" y="147"/>
                  </a:cxn>
                  <a:cxn ang="0">
                    <a:pos x="183" y="161"/>
                  </a:cxn>
                  <a:cxn ang="0">
                    <a:pos x="171" y="15"/>
                  </a:cxn>
                  <a:cxn ang="0">
                    <a:pos x="228" y="0"/>
                  </a:cxn>
                  <a:cxn ang="0">
                    <a:pos x="288" y="45"/>
                  </a:cxn>
                  <a:cxn ang="0">
                    <a:pos x="246" y="39"/>
                  </a:cxn>
                  <a:cxn ang="0">
                    <a:pos x="219" y="63"/>
                  </a:cxn>
                  <a:cxn ang="0">
                    <a:pos x="243" y="150"/>
                  </a:cxn>
                  <a:cxn ang="0">
                    <a:pos x="183" y="206"/>
                  </a:cxn>
                  <a:cxn ang="0">
                    <a:pos x="0" y="249"/>
                  </a:cxn>
                </a:cxnLst>
                <a:rect l="0" t="0" r="r" b="b"/>
                <a:pathLst>
                  <a:path w="288" h="249">
                    <a:moveTo>
                      <a:pt x="0" y="249"/>
                    </a:moveTo>
                    <a:lnTo>
                      <a:pt x="12" y="213"/>
                    </a:lnTo>
                    <a:lnTo>
                      <a:pt x="66" y="216"/>
                    </a:lnTo>
                    <a:lnTo>
                      <a:pt x="69" y="180"/>
                    </a:lnTo>
                    <a:lnTo>
                      <a:pt x="156" y="147"/>
                    </a:lnTo>
                    <a:lnTo>
                      <a:pt x="183" y="161"/>
                    </a:lnTo>
                    <a:lnTo>
                      <a:pt x="171" y="15"/>
                    </a:lnTo>
                    <a:lnTo>
                      <a:pt x="228" y="0"/>
                    </a:lnTo>
                    <a:lnTo>
                      <a:pt x="288" y="45"/>
                    </a:lnTo>
                    <a:lnTo>
                      <a:pt x="246" y="39"/>
                    </a:lnTo>
                    <a:lnTo>
                      <a:pt x="219" y="63"/>
                    </a:lnTo>
                    <a:lnTo>
                      <a:pt x="243" y="150"/>
                    </a:lnTo>
                    <a:lnTo>
                      <a:pt x="183" y="206"/>
                    </a:lnTo>
                    <a:lnTo>
                      <a:pt x="0" y="249"/>
                    </a:ln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9" name="AutoShape 29"/>
              <p:cNvSpPr>
                <a:spLocks noChangeArrowheads="1"/>
              </p:cNvSpPr>
              <p:nvPr/>
            </p:nvSpPr>
            <p:spPr bwMode="ltGray">
              <a:xfrm rot="-32400000">
                <a:off x="3561" y="1130"/>
                <a:ext cx="812" cy="610"/>
              </a:xfrm>
              <a:custGeom>
                <a:avLst/>
                <a:gdLst>
                  <a:gd name="G0" fmla="+- 1492 0 0"/>
                  <a:gd name="G1" fmla="+- 21600 0 1492"/>
                  <a:gd name="G2" fmla="+- 21600 0 149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492" y="10800"/>
                    </a:moveTo>
                    <a:cubicBezTo>
                      <a:pt x="1492" y="15941"/>
                      <a:pt x="5659" y="20108"/>
                      <a:pt x="10800" y="20108"/>
                    </a:cubicBezTo>
                    <a:cubicBezTo>
                      <a:pt x="15941" y="20108"/>
                      <a:pt x="20108" y="15941"/>
                      <a:pt x="20108" y="10800"/>
                    </a:cubicBezTo>
                    <a:cubicBezTo>
                      <a:pt x="20108" y="5659"/>
                      <a:pt x="15941" y="1492"/>
                      <a:pt x="10800" y="1492"/>
                    </a:cubicBezTo>
                    <a:cubicBezTo>
                      <a:pt x="5659" y="1492"/>
                      <a:pt x="1492" y="5659"/>
                      <a:pt x="1492" y="10800"/>
                    </a:cubicBezTo>
                    <a:close/>
                  </a:path>
                </a:pathLst>
              </a:custGeom>
              <a:solidFill>
                <a:srgbClr val="DDF2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" name="右箭头标注 31"/>
            <p:cNvSpPr/>
            <p:nvPr/>
          </p:nvSpPr>
          <p:spPr bwMode="auto">
            <a:xfrm>
              <a:off x="714348" y="2357430"/>
              <a:ext cx="1414466" cy="3128978"/>
            </a:xfrm>
            <a:prstGeom prst="rightArrowCallou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顾客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需求</a:t>
              </a: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4429124" y="3643314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143108" y="3500438"/>
              <a:ext cx="2714644" cy="785818"/>
              <a:chOff x="3428992" y="3500438"/>
              <a:chExt cx="2857520" cy="785818"/>
            </a:xfrm>
          </p:grpSpPr>
          <p:sp>
            <p:nvSpPr>
              <p:cNvPr id="34" name="圆角矩形 33"/>
              <p:cNvSpPr/>
              <p:nvPr/>
            </p:nvSpPr>
            <p:spPr bwMode="auto">
              <a:xfrm>
                <a:off x="3428992" y="3500438"/>
                <a:ext cx="2857520" cy="78581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</a:rPr>
                  <a:t>产品</a:t>
                </a:r>
                <a:endPara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</a:rPr>
                  <a:t>实现</a:t>
                </a:r>
              </a:p>
            </p:txBody>
          </p:sp>
          <p:sp>
            <p:nvSpPr>
              <p:cNvPr id="35" name="燕尾形 34"/>
              <p:cNvSpPr/>
              <p:nvPr/>
            </p:nvSpPr>
            <p:spPr bwMode="auto">
              <a:xfrm>
                <a:off x="4357686" y="3571876"/>
                <a:ext cx="484632" cy="484632"/>
              </a:xfrm>
              <a:prstGeom prst="chevron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 bwMode="auto">
              <a:xfrm>
                <a:off x="4714876" y="3571876"/>
                <a:ext cx="484632" cy="484632"/>
              </a:xfrm>
              <a:prstGeom prst="chevron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 bwMode="auto">
              <a:xfrm>
                <a:off x="5072066" y="3571876"/>
                <a:ext cx="484632" cy="484632"/>
              </a:xfrm>
              <a:prstGeom prst="chevron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44" name="右箭头 43"/>
            <p:cNvSpPr/>
            <p:nvPr/>
          </p:nvSpPr>
          <p:spPr bwMode="auto">
            <a:xfrm>
              <a:off x="6143636" y="3643314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5429256" y="3571876"/>
              <a:ext cx="1071570" cy="64294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产品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3042" y="33575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2"/>
                  </a:solidFill>
                </a:rPr>
                <a:t>输入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25999" y="3429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2"/>
                  </a:solidFill>
                </a:rPr>
                <a:t>输出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7143768" y="2214554"/>
              <a:ext cx="914400" cy="33432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顾客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>
                <a:solidFill>
                  <a:schemeClr val="tx2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>
                <a:solidFill>
                  <a:schemeClr val="tx2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>
                <a:solidFill>
                  <a:schemeClr val="tx2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>
                <a:solidFill>
                  <a:schemeClr val="tx2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 smtClean="0">
                <a:solidFill>
                  <a:schemeClr val="tx2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 smtClean="0">
                  <a:solidFill>
                    <a:schemeClr val="tx2"/>
                  </a:solidFill>
                </a:rPr>
                <a:t>满意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8" name="WordArt 51"/>
          <p:cNvSpPr>
            <a:spLocks noChangeArrowheads="1" noChangeShapeType="1"/>
          </p:cNvSpPr>
          <p:nvPr/>
        </p:nvSpPr>
        <p:spPr bwMode="auto">
          <a:xfrm>
            <a:off x="7143768" y="4429132"/>
            <a:ext cx="6858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spc="72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E5E9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"/>
                <a:cs typeface="Arial"/>
              </a:rPr>
              <a:t>?</a:t>
            </a:r>
            <a:endParaRPr lang="zh-CN" altLang="en-US" sz="3600" b="1" kern="10" spc="720" dirty="0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rgbClr val="8E5E92"/>
              </a:solidFill>
              <a:effectLst>
                <a:outerShdw dist="45791" dir="3378596" algn="ctr" rotWithShape="0">
                  <a:srgbClr val="4D4D4D"/>
                </a:outerShdw>
              </a:effectLst>
              <a:latin typeface="Arial"/>
              <a:cs typeface="Arial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857356" y="1785926"/>
            <a:ext cx="4643470" cy="414340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chemeClr val="tx2"/>
                </a:solidFill>
              </a:rPr>
              <a:t>作业</a:t>
            </a:r>
          </a:p>
          <a:p>
            <a:pPr>
              <a:spcBef>
                <a:spcPct val="50000"/>
              </a:spcBef>
              <a:buClr>
                <a:srgbClr val="A50021"/>
              </a:buClr>
              <a:buSzPct val="75000"/>
              <a:buNone/>
            </a:pPr>
            <a:r>
              <a:rPr lang="zh-CN" altLang="zh-CN" dirty="0" smtClean="0"/>
              <a:t>1</a:t>
            </a:r>
            <a:r>
              <a:rPr lang="zh-CN" altLang="en-US" dirty="0" smtClean="0"/>
              <a:t>、 设计工程的定义是什么？ </a:t>
            </a:r>
          </a:p>
          <a:p>
            <a:pPr>
              <a:spcBef>
                <a:spcPct val="50000"/>
              </a:spcBef>
              <a:buClr>
                <a:srgbClr val="A50021"/>
              </a:buClr>
              <a:buSzPct val="75000"/>
              <a:buNone/>
            </a:pPr>
            <a:r>
              <a:rPr lang="zh-CN" altLang="zh-CN" dirty="0" smtClean="0"/>
              <a:t>2</a:t>
            </a:r>
            <a:r>
              <a:rPr lang="zh-CN" altLang="en-US" dirty="0" smtClean="0"/>
              <a:t>、 概要设计的任务包含哪些内容？详细设计的任务是什么？ </a:t>
            </a:r>
          </a:p>
          <a:p>
            <a:pPr>
              <a:spcBef>
                <a:spcPct val="50000"/>
              </a:spcBef>
              <a:buClr>
                <a:srgbClr val="A50021"/>
              </a:buClr>
              <a:buSzPct val="75000"/>
              <a:buNone/>
            </a:pPr>
            <a:r>
              <a:rPr lang="zh-CN" altLang="zh-CN" dirty="0" smtClean="0"/>
              <a:t>3</a:t>
            </a:r>
            <a:r>
              <a:rPr lang="zh-CN" altLang="en-US" dirty="0" smtClean="0"/>
              <a:t>、影响设计的主要因素有那些？</a:t>
            </a:r>
          </a:p>
          <a:p>
            <a:pPr>
              <a:spcBef>
                <a:spcPct val="50000"/>
              </a:spcBef>
              <a:buClr>
                <a:srgbClr val="A50021"/>
              </a:buClr>
              <a:buSzPct val="75000"/>
              <a:buNone/>
            </a:pPr>
            <a:r>
              <a:rPr lang="zh-CN" altLang="zh-CN" dirty="0" smtClean="0"/>
              <a:t>4</a:t>
            </a:r>
            <a:r>
              <a:rPr lang="zh-CN" altLang="en-US" dirty="0" smtClean="0"/>
              <a:t>、对于软件项目中的风险通常采用哪三种应对策略？</a:t>
            </a:r>
          </a:p>
          <a:p>
            <a:pPr>
              <a:spcBef>
                <a:spcPct val="50000"/>
              </a:spcBef>
              <a:buClr>
                <a:srgbClr val="A50021"/>
              </a:buClr>
              <a:buSzPct val="75000"/>
              <a:buNone/>
            </a:pPr>
            <a:r>
              <a:rPr lang="zh-CN" altLang="zh-CN" dirty="0" smtClean="0"/>
              <a:t>5</a:t>
            </a:r>
            <a:r>
              <a:rPr lang="zh-CN" altLang="en-US" dirty="0" smtClean="0"/>
              <a:t>、分组，报小组名单。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428868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4348" y="2428868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祝：</a:t>
            </a:r>
            <a:endParaRPr lang="en-US" altLang="zh-CN" sz="5400" b="1" dirty="0" smtClean="0">
              <a:solidFill>
                <a:srgbClr val="FF0000"/>
              </a:solidFill>
            </a:endParaRPr>
          </a:p>
          <a:p>
            <a:r>
              <a:rPr lang="en-US" altLang="zh-CN" sz="54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大家学业进步！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500166" y="1000108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软件工程三段论</a:t>
            </a:r>
            <a:endParaRPr lang="zh-CN" altLang="en-US" sz="4800" b="1" dirty="0"/>
          </a:p>
        </p:txBody>
      </p:sp>
      <p:sp>
        <p:nvSpPr>
          <p:cNvPr id="49" name="椭圆 48"/>
          <p:cNvSpPr/>
          <p:nvPr/>
        </p:nvSpPr>
        <p:spPr bwMode="auto">
          <a:xfrm>
            <a:off x="1857356" y="1785926"/>
            <a:ext cx="4643470" cy="414340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等腰三角形 45"/>
          <p:cNvSpPr/>
          <p:nvPr/>
        </p:nvSpPr>
        <p:spPr bwMode="auto">
          <a:xfrm>
            <a:off x="2500298" y="1785926"/>
            <a:ext cx="3500462" cy="3429024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线形标注 1 46"/>
          <p:cNvSpPr/>
          <p:nvPr/>
        </p:nvSpPr>
        <p:spPr bwMode="auto">
          <a:xfrm>
            <a:off x="428596" y="2643182"/>
            <a:ext cx="1343028" cy="500066"/>
          </a:xfrm>
          <a:prstGeom prst="borderCallout1">
            <a:avLst>
              <a:gd name="adj1" fmla="val 47179"/>
              <a:gd name="adj2" fmla="val 94842"/>
              <a:gd name="adj3" fmla="val 162566"/>
              <a:gd name="adj4" fmla="val 2265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软件开发</a:t>
            </a:r>
          </a:p>
        </p:txBody>
      </p:sp>
      <p:sp>
        <p:nvSpPr>
          <p:cNvPr id="50" name="线形标注 1 49"/>
          <p:cNvSpPr/>
          <p:nvPr/>
        </p:nvSpPr>
        <p:spPr bwMode="auto">
          <a:xfrm>
            <a:off x="6215074" y="2071678"/>
            <a:ext cx="1343028" cy="500066"/>
          </a:xfrm>
          <a:prstGeom prst="borderCallout1">
            <a:avLst>
              <a:gd name="adj1" fmla="val 50082"/>
              <a:gd name="adj2" fmla="val -1341"/>
              <a:gd name="adj3" fmla="val 281568"/>
              <a:gd name="adj4" fmla="val -825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项目管理</a:t>
            </a:r>
          </a:p>
        </p:txBody>
      </p:sp>
      <p:sp>
        <p:nvSpPr>
          <p:cNvPr id="51" name="线形标注 1 50"/>
          <p:cNvSpPr/>
          <p:nvPr/>
        </p:nvSpPr>
        <p:spPr bwMode="auto">
          <a:xfrm>
            <a:off x="5214942" y="5786454"/>
            <a:ext cx="1343028" cy="500066"/>
          </a:xfrm>
          <a:prstGeom prst="borderCallout1">
            <a:avLst>
              <a:gd name="adj1" fmla="val -2163"/>
              <a:gd name="adj2" fmla="val 47291"/>
              <a:gd name="adj3" fmla="val -124779"/>
              <a:gd name="adj4" fmla="val -252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过程改进</a:t>
            </a:r>
          </a:p>
        </p:txBody>
      </p:sp>
      <p:sp>
        <p:nvSpPr>
          <p:cNvPr id="52" name="六边形 51"/>
          <p:cNvSpPr/>
          <p:nvPr/>
        </p:nvSpPr>
        <p:spPr bwMode="auto">
          <a:xfrm>
            <a:off x="285720" y="2143116"/>
            <a:ext cx="1714512" cy="1500198"/>
          </a:xfrm>
          <a:prstGeom prst="hex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2789" y="890"/>
            <a:chExt cx="2722" cy="2721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ltGray">
            <a:xfrm>
              <a:off x="2789" y="894"/>
              <a:ext cx="2722" cy="2684"/>
            </a:xfrm>
            <a:custGeom>
              <a:avLst/>
              <a:gdLst>
                <a:gd name="G0" fmla="+- 320 0 0"/>
                <a:gd name="G1" fmla="+- 21600 0 320"/>
                <a:gd name="G2" fmla="+- 21600 0 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ltGray">
            <a:xfrm>
              <a:off x="3196" y="3082"/>
              <a:ext cx="325" cy="244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0" y="136"/>
                </a:cxn>
                <a:cxn ang="0">
                  <a:pos x="181" y="227"/>
                </a:cxn>
                <a:cxn ang="0">
                  <a:pos x="272" y="272"/>
                </a:cxn>
                <a:cxn ang="0">
                  <a:pos x="317" y="272"/>
                </a:cxn>
                <a:cxn ang="0">
                  <a:pos x="363" y="181"/>
                </a:cxn>
                <a:cxn ang="0">
                  <a:pos x="317" y="181"/>
                </a:cxn>
                <a:cxn ang="0">
                  <a:pos x="272" y="181"/>
                </a:cxn>
                <a:cxn ang="0">
                  <a:pos x="226" y="181"/>
                </a:cxn>
                <a:cxn ang="0">
                  <a:pos x="226" y="136"/>
                </a:cxn>
                <a:cxn ang="0">
                  <a:pos x="272" y="91"/>
                </a:cxn>
                <a:cxn ang="0">
                  <a:pos x="226" y="45"/>
                </a:cxn>
                <a:cxn ang="0">
                  <a:pos x="226" y="91"/>
                </a:cxn>
                <a:cxn ang="0">
                  <a:pos x="181" y="136"/>
                </a:cxn>
                <a:cxn ang="0">
                  <a:pos x="136" y="136"/>
                </a:cxn>
                <a:cxn ang="0">
                  <a:pos x="90" y="91"/>
                </a:cxn>
                <a:cxn ang="0">
                  <a:pos x="136" y="91"/>
                </a:cxn>
                <a:cxn ang="0">
                  <a:pos x="90" y="45"/>
                </a:cxn>
                <a:cxn ang="0">
                  <a:pos x="45" y="0"/>
                </a:cxn>
                <a:cxn ang="0">
                  <a:pos x="61" y="57"/>
                </a:cxn>
                <a:cxn ang="0">
                  <a:pos x="28" y="45"/>
                </a:cxn>
                <a:cxn ang="0">
                  <a:pos x="0" y="45"/>
                </a:cxn>
              </a:cxnLst>
              <a:rect l="0" t="0" r="r" b="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ltGray">
            <a:xfrm>
              <a:off x="3660" y="1726"/>
              <a:ext cx="420" cy="1885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0" t="0" r="r" b="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ltGray">
            <a:xfrm>
              <a:off x="4023" y="1694"/>
              <a:ext cx="429" cy="183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0" t="0" r="r" b="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ltGray">
            <a:xfrm>
              <a:off x="4270" y="1551"/>
              <a:ext cx="600" cy="189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0" t="0" r="r" b="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ltGray">
            <a:xfrm>
              <a:off x="4902" y="1753"/>
              <a:ext cx="338" cy="1494"/>
            </a:xfrm>
            <a:custGeom>
              <a:avLst/>
              <a:gdLst/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0" t="0" r="r" b="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ltGray">
            <a:xfrm>
              <a:off x="3189" y="2212"/>
              <a:ext cx="573" cy="129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0" t="0" r="r" b="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ltGray">
            <a:xfrm>
              <a:off x="4170" y="1008"/>
              <a:ext cx="655" cy="192"/>
            </a:xfrm>
            <a:custGeom>
              <a:avLst/>
              <a:gdLst/>
              <a:ahLst/>
              <a:cxnLst>
                <a:cxn ang="0">
                  <a:pos x="17" y="187"/>
                </a:cxn>
                <a:cxn ang="0">
                  <a:pos x="255" y="41"/>
                </a:cxn>
                <a:cxn ang="0">
                  <a:pos x="456" y="4"/>
                </a:cxn>
                <a:cxn ang="0">
                  <a:pos x="629" y="16"/>
                </a:cxn>
                <a:cxn ang="0">
                  <a:pos x="720" y="61"/>
                </a:cxn>
                <a:cxn ang="0">
                  <a:pos x="565" y="50"/>
                </a:cxn>
                <a:cxn ang="0">
                  <a:pos x="264" y="77"/>
                </a:cxn>
                <a:cxn ang="0">
                  <a:pos x="53" y="196"/>
                </a:cxn>
                <a:cxn ang="0">
                  <a:pos x="17" y="187"/>
                </a:cxn>
              </a:cxnLst>
              <a:rect l="0" t="0" r="r" b="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ltGray">
            <a:xfrm>
              <a:off x="4322" y="1276"/>
              <a:ext cx="50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37"/>
                </a:cxn>
                <a:cxn ang="0">
                  <a:pos x="311" y="18"/>
                </a:cxn>
                <a:cxn ang="0">
                  <a:pos x="530" y="37"/>
                </a:cxn>
                <a:cxn ang="0">
                  <a:pos x="512" y="73"/>
                </a:cxn>
                <a:cxn ang="0">
                  <a:pos x="293" y="55"/>
                </a:cxn>
                <a:cxn ang="0">
                  <a:pos x="37" y="91"/>
                </a:cxn>
              </a:cxnLst>
              <a:rect l="0" t="0" r="r" b="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ltGray">
            <a:xfrm>
              <a:off x="4043" y="890"/>
              <a:ext cx="204" cy="247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56" y="38"/>
                </a:cxn>
                <a:cxn ang="0">
                  <a:pos x="211" y="47"/>
                </a:cxn>
                <a:cxn ang="0">
                  <a:pos x="52" y="268"/>
                </a:cxn>
              </a:cxnLst>
              <a:rect l="0" t="0" r="r" b="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ltGray">
            <a:xfrm>
              <a:off x="3854" y="915"/>
              <a:ext cx="67" cy="287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36" y="285"/>
                </a:cxn>
                <a:cxn ang="0">
                  <a:pos x="74" y="266"/>
                </a:cxn>
                <a:cxn ang="0">
                  <a:pos x="28" y="37"/>
                </a:cxn>
                <a:cxn ang="0">
                  <a:pos x="1" y="46"/>
                </a:cxn>
              </a:cxnLst>
              <a:rect l="0" t="0" r="r" b="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ltGray">
            <a:xfrm>
              <a:off x="3319" y="1736"/>
              <a:ext cx="1687" cy="607"/>
            </a:xfrm>
            <a:custGeom>
              <a:avLst/>
              <a:gdLst/>
              <a:ahLst/>
              <a:cxnLst>
                <a:cxn ang="0">
                  <a:pos x="95" y="511"/>
                </a:cxn>
                <a:cxn ang="0">
                  <a:pos x="406" y="594"/>
                </a:cxn>
                <a:cxn ang="0">
                  <a:pos x="936" y="575"/>
                </a:cxn>
                <a:cxn ang="0">
                  <a:pos x="1430" y="392"/>
                </a:cxn>
                <a:cxn ang="0">
                  <a:pos x="1812" y="49"/>
                </a:cxn>
                <a:cxn ang="0">
                  <a:pos x="1858" y="95"/>
                </a:cxn>
                <a:cxn ang="0">
                  <a:pos x="1812" y="140"/>
                </a:cxn>
                <a:cxn ang="0">
                  <a:pos x="1449" y="458"/>
                </a:cxn>
                <a:cxn ang="0">
                  <a:pos x="964" y="639"/>
                </a:cxn>
                <a:cxn ang="0">
                  <a:pos x="406" y="666"/>
                </a:cxn>
                <a:cxn ang="0">
                  <a:pos x="59" y="575"/>
                </a:cxn>
                <a:cxn ang="0">
                  <a:pos x="49" y="548"/>
                </a:cxn>
              </a:cxnLst>
              <a:rect l="0" t="0" r="r" b="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ltGray">
            <a:xfrm>
              <a:off x="2898" y="1874"/>
              <a:ext cx="2576" cy="1099"/>
            </a:xfrm>
            <a:custGeom>
              <a:avLst/>
              <a:gdLst/>
              <a:ahLst/>
              <a:cxnLst>
                <a:cxn ang="0">
                  <a:pos x="53" y="779"/>
                </a:cxn>
                <a:cxn ang="0">
                  <a:pos x="62" y="788"/>
                </a:cxn>
                <a:cxn ang="0">
                  <a:pos x="428" y="1062"/>
                </a:cxn>
                <a:cxn ang="0">
                  <a:pos x="931" y="1153"/>
                </a:cxn>
                <a:cxn ang="0">
                  <a:pos x="1534" y="1126"/>
                </a:cxn>
                <a:cxn ang="0">
                  <a:pos x="2147" y="907"/>
                </a:cxn>
                <a:cxn ang="0">
                  <a:pos x="2600" y="532"/>
                </a:cxn>
                <a:cxn ang="0">
                  <a:pos x="2833" y="65"/>
                </a:cxn>
                <a:cxn ang="0">
                  <a:pos x="2860" y="139"/>
                </a:cxn>
                <a:cxn ang="0">
                  <a:pos x="2787" y="340"/>
                </a:cxn>
                <a:cxn ang="0">
                  <a:pos x="2600" y="622"/>
                </a:cxn>
                <a:cxn ang="0">
                  <a:pos x="2146" y="985"/>
                </a:cxn>
                <a:cxn ang="0">
                  <a:pos x="1553" y="1181"/>
                </a:cxn>
                <a:cxn ang="0">
                  <a:pos x="949" y="1217"/>
                </a:cxn>
                <a:cxn ang="0">
                  <a:pos x="437" y="1126"/>
                </a:cxn>
                <a:cxn ang="0">
                  <a:pos x="145" y="943"/>
                </a:cxn>
                <a:cxn ang="0">
                  <a:pos x="53" y="779"/>
                </a:cxn>
              </a:cxnLst>
              <a:rect l="0" t="0" r="r" b="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ltGray">
            <a:xfrm>
              <a:off x="3473" y="2703"/>
              <a:ext cx="1961" cy="706"/>
            </a:xfrm>
            <a:custGeom>
              <a:avLst/>
              <a:gdLst/>
              <a:ahLst/>
              <a:cxnLst>
                <a:cxn ang="0">
                  <a:pos x="7" y="650"/>
                </a:cxn>
                <a:cxn ang="0">
                  <a:pos x="143" y="695"/>
                </a:cxn>
                <a:cxn ang="0">
                  <a:pos x="572" y="722"/>
                </a:cxn>
                <a:cxn ang="0">
                  <a:pos x="993" y="676"/>
                </a:cxn>
                <a:cxn ang="0">
                  <a:pos x="1532" y="484"/>
                </a:cxn>
                <a:cxn ang="0">
                  <a:pos x="1925" y="219"/>
                </a:cxn>
                <a:cxn ang="0">
                  <a:pos x="2163" y="9"/>
                </a:cxn>
                <a:cxn ang="0">
                  <a:pos x="2081" y="164"/>
                </a:cxn>
                <a:cxn ang="0">
                  <a:pos x="1898" y="320"/>
                </a:cxn>
                <a:cxn ang="0">
                  <a:pos x="1514" y="558"/>
                </a:cxn>
                <a:cxn ang="0">
                  <a:pos x="1039" y="731"/>
                </a:cxn>
                <a:cxn ang="0">
                  <a:pos x="591" y="786"/>
                </a:cxn>
                <a:cxn ang="0">
                  <a:pos x="98" y="741"/>
                </a:cxn>
                <a:cxn ang="0">
                  <a:pos x="7" y="650"/>
                </a:cxn>
              </a:cxnLst>
              <a:rect l="0" t="0" r="r" b="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ltGray">
            <a:xfrm>
              <a:off x="4198" y="1089"/>
              <a:ext cx="1273" cy="1017"/>
            </a:xfrm>
            <a:custGeom>
              <a:avLst/>
              <a:gdLst/>
              <a:ahLst/>
              <a:cxnLst>
                <a:cxn ang="0">
                  <a:pos x="287" y="318"/>
                </a:cxn>
                <a:cxn ang="0">
                  <a:pos x="259" y="294"/>
                </a:cxn>
                <a:cxn ang="0">
                  <a:pos x="214" y="384"/>
                </a:cxn>
                <a:cxn ang="0">
                  <a:pos x="121" y="423"/>
                </a:cxn>
                <a:cxn ang="0">
                  <a:pos x="79" y="387"/>
                </a:cxn>
                <a:cxn ang="0">
                  <a:pos x="46" y="420"/>
                </a:cxn>
                <a:cxn ang="0">
                  <a:pos x="15" y="454"/>
                </a:cxn>
                <a:cxn ang="0">
                  <a:pos x="151" y="454"/>
                </a:cxn>
                <a:cxn ang="0">
                  <a:pos x="46" y="561"/>
                </a:cxn>
                <a:cxn ang="0">
                  <a:pos x="7" y="654"/>
                </a:cxn>
                <a:cxn ang="0">
                  <a:pos x="46" y="753"/>
                </a:cxn>
                <a:cxn ang="0">
                  <a:pos x="85" y="795"/>
                </a:cxn>
                <a:cxn ang="0">
                  <a:pos x="16" y="822"/>
                </a:cxn>
                <a:cxn ang="0">
                  <a:pos x="196" y="801"/>
                </a:cxn>
                <a:cxn ang="0">
                  <a:pos x="82" y="1068"/>
                </a:cxn>
                <a:cxn ang="0">
                  <a:pos x="118" y="1101"/>
                </a:cxn>
                <a:cxn ang="0">
                  <a:pos x="241" y="862"/>
                </a:cxn>
                <a:cxn ang="0">
                  <a:pos x="295" y="816"/>
                </a:cxn>
                <a:cxn ang="0">
                  <a:pos x="250" y="732"/>
                </a:cxn>
                <a:cxn ang="0">
                  <a:pos x="287" y="771"/>
                </a:cxn>
                <a:cxn ang="0">
                  <a:pos x="610" y="696"/>
                </a:cxn>
                <a:cxn ang="0">
                  <a:pos x="820" y="810"/>
                </a:cxn>
                <a:cxn ang="0">
                  <a:pos x="967" y="998"/>
                </a:cxn>
                <a:cxn ang="0">
                  <a:pos x="997" y="963"/>
                </a:cxn>
                <a:cxn ang="0">
                  <a:pos x="1348" y="1029"/>
                </a:cxn>
                <a:cxn ang="0">
                  <a:pos x="1300" y="960"/>
                </a:cxn>
                <a:cxn ang="0">
                  <a:pos x="1336" y="785"/>
                </a:cxn>
                <a:cxn ang="0">
                  <a:pos x="1162" y="456"/>
                </a:cxn>
                <a:cxn ang="0">
                  <a:pos x="1007" y="227"/>
                </a:cxn>
                <a:cxn ang="0">
                  <a:pos x="860" y="99"/>
                </a:cxn>
                <a:cxn ang="0">
                  <a:pos x="664" y="0"/>
                </a:cxn>
                <a:cxn ang="0">
                  <a:pos x="695" y="91"/>
                </a:cxn>
                <a:cxn ang="0">
                  <a:pos x="520" y="15"/>
                </a:cxn>
                <a:cxn ang="0">
                  <a:pos x="469" y="93"/>
                </a:cxn>
                <a:cxn ang="0">
                  <a:pos x="430" y="189"/>
                </a:cxn>
                <a:cxn ang="0">
                  <a:pos x="712" y="234"/>
                </a:cxn>
                <a:cxn ang="0">
                  <a:pos x="634" y="342"/>
                </a:cxn>
                <a:cxn ang="0">
                  <a:pos x="565" y="363"/>
                </a:cxn>
                <a:cxn ang="0">
                  <a:pos x="423" y="318"/>
                </a:cxn>
                <a:cxn ang="0">
                  <a:pos x="283" y="234"/>
                </a:cxn>
              </a:cxnLst>
              <a:rect l="0" t="0" r="r" b="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ltGray">
            <a:xfrm>
              <a:off x="4408" y="1097"/>
              <a:ext cx="209" cy="188"/>
            </a:xfrm>
            <a:custGeom>
              <a:avLst/>
              <a:gdLst/>
              <a:ahLst/>
              <a:cxnLst>
                <a:cxn ang="0">
                  <a:pos x="18" y="177"/>
                </a:cxn>
                <a:cxn ang="0">
                  <a:pos x="0" y="201"/>
                </a:cxn>
                <a:cxn ang="0">
                  <a:pos x="78" y="210"/>
                </a:cxn>
                <a:cxn ang="0">
                  <a:pos x="132" y="204"/>
                </a:cxn>
                <a:cxn ang="0">
                  <a:pos x="147" y="183"/>
                </a:cxn>
                <a:cxn ang="0">
                  <a:pos x="153" y="111"/>
                </a:cxn>
                <a:cxn ang="0">
                  <a:pos x="233" y="82"/>
                </a:cxn>
                <a:cxn ang="0">
                  <a:pos x="159" y="0"/>
                </a:cxn>
                <a:cxn ang="0">
                  <a:pos x="165" y="48"/>
                </a:cxn>
                <a:cxn ang="0">
                  <a:pos x="123" y="57"/>
                </a:cxn>
                <a:cxn ang="0">
                  <a:pos x="117" y="87"/>
                </a:cxn>
                <a:cxn ang="0">
                  <a:pos x="54" y="78"/>
                </a:cxn>
                <a:cxn ang="0">
                  <a:pos x="57" y="159"/>
                </a:cxn>
                <a:cxn ang="0">
                  <a:pos x="18" y="177"/>
                </a:cxn>
              </a:cxnLst>
              <a:rect l="0" t="0" r="r" b="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ltGray">
            <a:xfrm>
              <a:off x="4043" y="1045"/>
              <a:ext cx="451" cy="348"/>
            </a:xfrm>
            <a:custGeom>
              <a:avLst/>
              <a:gdLst/>
              <a:ahLst/>
              <a:cxnLst>
                <a:cxn ang="0">
                  <a:pos x="97" y="367"/>
                </a:cxn>
                <a:cxn ang="0">
                  <a:pos x="142" y="367"/>
                </a:cxn>
                <a:cxn ang="0">
                  <a:pos x="231" y="337"/>
                </a:cxn>
                <a:cxn ang="0">
                  <a:pos x="261" y="337"/>
                </a:cxn>
                <a:cxn ang="0">
                  <a:pos x="303" y="340"/>
                </a:cxn>
                <a:cxn ang="0">
                  <a:pos x="324" y="367"/>
                </a:cxn>
                <a:cxn ang="0">
                  <a:pos x="324" y="322"/>
                </a:cxn>
                <a:cxn ang="0">
                  <a:pos x="369" y="276"/>
                </a:cxn>
                <a:cxn ang="0">
                  <a:pos x="414" y="276"/>
                </a:cxn>
                <a:cxn ang="0">
                  <a:pos x="324" y="231"/>
                </a:cxn>
                <a:cxn ang="0">
                  <a:pos x="291" y="277"/>
                </a:cxn>
                <a:cxn ang="0">
                  <a:pos x="188" y="276"/>
                </a:cxn>
                <a:cxn ang="0">
                  <a:pos x="233" y="231"/>
                </a:cxn>
                <a:cxn ang="0">
                  <a:pos x="233" y="185"/>
                </a:cxn>
                <a:cxn ang="0">
                  <a:pos x="278" y="185"/>
                </a:cxn>
                <a:cxn ang="0">
                  <a:pos x="321" y="163"/>
                </a:cxn>
                <a:cxn ang="0">
                  <a:pos x="393" y="202"/>
                </a:cxn>
                <a:cxn ang="0">
                  <a:pos x="438" y="160"/>
                </a:cxn>
                <a:cxn ang="0">
                  <a:pos x="462" y="106"/>
                </a:cxn>
                <a:cxn ang="0">
                  <a:pos x="456" y="82"/>
                </a:cxn>
                <a:cxn ang="0">
                  <a:pos x="504" y="67"/>
                </a:cxn>
                <a:cxn ang="0">
                  <a:pos x="501" y="34"/>
                </a:cxn>
                <a:cxn ang="0">
                  <a:pos x="465" y="10"/>
                </a:cxn>
                <a:cxn ang="0">
                  <a:pos x="354" y="10"/>
                </a:cxn>
                <a:cxn ang="0">
                  <a:pos x="222" y="73"/>
                </a:cxn>
                <a:cxn ang="0">
                  <a:pos x="195" y="103"/>
                </a:cxn>
                <a:cxn ang="0">
                  <a:pos x="147" y="106"/>
                </a:cxn>
                <a:cxn ang="0">
                  <a:pos x="81" y="130"/>
                </a:cxn>
                <a:cxn ang="0">
                  <a:pos x="66" y="148"/>
                </a:cxn>
                <a:cxn ang="0">
                  <a:pos x="52" y="185"/>
                </a:cxn>
                <a:cxn ang="0">
                  <a:pos x="52" y="231"/>
                </a:cxn>
                <a:cxn ang="0">
                  <a:pos x="15" y="241"/>
                </a:cxn>
                <a:cxn ang="0">
                  <a:pos x="15" y="340"/>
                </a:cxn>
                <a:cxn ang="0">
                  <a:pos x="54" y="340"/>
                </a:cxn>
                <a:cxn ang="0">
                  <a:pos x="60" y="298"/>
                </a:cxn>
                <a:cxn ang="0">
                  <a:pos x="147" y="301"/>
                </a:cxn>
                <a:cxn ang="0">
                  <a:pos x="132" y="331"/>
                </a:cxn>
                <a:cxn ang="0">
                  <a:pos x="87" y="337"/>
                </a:cxn>
                <a:cxn ang="0">
                  <a:pos x="97" y="367"/>
                </a:cxn>
              </a:cxnLst>
              <a:rect l="0" t="0" r="r" b="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ltGray">
            <a:xfrm>
              <a:off x="4118" y="960"/>
              <a:ext cx="174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3" y="135"/>
                </a:cxn>
                <a:cxn ang="0">
                  <a:pos x="105" y="132"/>
                </a:cxn>
                <a:cxn ang="0">
                  <a:pos x="138" y="93"/>
                </a:cxn>
                <a:cxn ang="0">
                  <a:pos x="141" y="69"/>
                </a:cxn>
                <a:cxn ang="0">
                  <a:pos x="194" y="54"/>
                </a:cxn>
                <a:cxn ang="0">
                  <a:pos x="168" y="27"/>
                </a:cxn>
                <a:cxn ang="0">
                  <a:pos x="135" y="30"/>
                </a:cxn>
                <a:cxn ang="0">
                  <a:pos x="99" y="0"/>
                </a:cxn>
                <a:cxn ang="0">
                  <a:pos x="72" y="33"/>
                </a:cxn>
                <a:cxn ang="0">
                  <a:pos x="0" y="87"/>
                </a:cxn>
                <a:cxn ang="0">
                  <a:pos x="0" y="174"/>
                </a:cxn>
              </a:cxnLst>
              <a:rect l="0" t="0" r="r" b="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ltGray">
            <a:xfrm>
              <a:off x="2789" y="967"/>
              <a:ext cx="1460" cy="1790"/>
            </a:xfrm>
            <a:custGeom>
              <a:avLst/>
              <a:gdLst/>
              <a:ahLst/>
              <a:cxnLst>
                <a:cxn ang="0">
                  <a:pos x="1061" y="9"/>
                </a:cxn>
                <a:cxn ang="0">
                  <a:pos x="868" y="82"/>
                </a:cxn>
                <a:cxn ang="0">
                  <a:pos x="558" y="275"/>
                </a:cxn>
                <a:cxn ang="0">
                  <a:pos x="266" y="604"/>
                </a:cxn>
                <a:cxn ang="0">
                  <a:pos x="110" y="896"/>
                </a:cxn>
                <a:cxn ang="0">
                  <a:pos x="10" y="1271"/>
                </a:cxn>
                <a:cxn ang="0">
                  <a:pos x="19" y="1655"/>
                </a:cxn>
                <a:cxn ang="0">
                  <a:pos x="73" y="1786"/>
                </a:cxn>
                <a:cxn ang="0">
                  <a:pos x="145" y="1849"/>
                </a:cxn>
                <a:cxn ang="0">
                  <a:pos x="190" y="1996"/>
                </a:cxn>
                <a:cxn ang="0">
                  <a:pos x="214" y="1927"/>
                </a:cxn>
                <a:cxn ang="0">
                  <a:pos x="250" y="1819"/>
                </a:cxn>
                <a:cxn ang="0">
                  <a:pos x="277" y="1630"/>
                </a:cxn>
                <a:cxn ang="0">
                  <a:pos x="379" y="1525"/>
                </a:cxn>
                <a:cxn ang="0">
                  <a:pos x="385" y="1621"/>
                </a:cxn>
                <a:cxn ang="0">
                  <a:pos x="394" y="1696"/>
                </a:cxn>
                <a:cxn ang="0">
                  <a:pos x="352" y="1834"/>
                </a:cxn>
                <a:cxn ang="0">
                  <a:pos x="475" y="1609"/>
                </a:cxn>
                <a:cxn ang="0">
                  <a:pos x="526" y="1504"/>
                </a:cxn>
                <a:cxn ang="0">
                  <a:pos x="754" y="1507"/>
                </a:cxn>
                <a:cxn ang="0">
                  <a:pos x="823" y="1462"/>
                </a:cxn>
                <a:cxn ang="0">
                  <a:pos x="799" y="1549"/>
                </a:cxn>
                <a:cxn ang="0">
                  <a:pos x="868" y="1633"/>
                </a:cxn>
                <a:cxn ang="0">
                  <a:pos x="922" y="1462"/>
                </a:cxn>
                <a:cxn ang="0">
                  <a:pos x="763" y="1357"/>
                </a:cxn>
                <a:cxn ang="0">
                  <a:pos x="652" y="1288"/>
                </a:cxn>
                <a:cxn ang="0">
                  <a:pos x="670" y="1225"/>
                </a:cxn>
                <a:cxn ang="0">
                  <a:pos x="769" y="1180"/>
                </a:cxn>
                <a:cxn ang="0">
                  <a:pos x="958" y="1105"/>
                </a:cxn>
                <a:cxn ang="0">
                  <a:pos x="1042" y="1155"/>
                </a:cxn>
                <a:cxn ang="0">
                  <a:pos x="1147" y="1156"/>
                </a:cxn>
                <a:cxn ang="0">
                  <a:pos x="1261" y="1153"/>
                </a:cxn>
                <a:cxn ang="0">
                  <a:pos x="1147" y="1492"/>
                </a:cxn>
                <a:cxn ang="0">
                  <a:pos x="1261" y="1411"/>
                </a:cxn>
                <a:cxn ang="0">
                  <a:pos x="1279" y="1294"/>
                </a:cxn>
                <a:cxn ang="0">
                  <a:pos x="1384" y="1219"/>
                </a:cxn>
                <a:cxn ang="0">
                  <a:pos x="1420" y="1135"/>
                </a:cxn>
                <a:cxn ang="0">
                  <a:pos x="1552" y="1120"/>
                </a:cxn>
                <a:cxn ang="0">
                  <a:pos x="1618" y="1042"/>
                </a:cxn>
                <a:cxn ang="0">
                  <a:pos x="1555" y="1036"/>
                </a:cxn>
                <a:cxn ang="0">
                  <a:pos x="1483" y="958"/>
                </a:cxn>
                <a:cxn ang="0">
                  <a:pos x="1330" y="889"/>
                </a:cxn>
                <a:cxn ang="0">
                  <a:pos x="1177" y="913"/>
                </a:cxn>
                <a:cxn ang="0">
                  <a:pos x="1033" y="748"/>
                </a:cxn>
                <a:cxn ang="0">
                  <a:pos x="970" y="724"/>
                </a:cxn>
                <a:cxn ang="0">
                  <a:pos x="1039" y="676"/>
                </a:cxn>
                <a:cxn ang="0">
                  <a:pos x="979" y="631"/>
                </a:cxn>
                <a:cxn ang="0">
                  <a:pos x="913" y="592"/>
                </a:cxn>
                <a:cxn ang="0">
                  <a:pos x="861" y="520"/>
                </a:cxn>
                <a:cxn ang="0">
                  <a:pos x="868" y="445"/>
                </a:cxn>
                <a:cxn ang="0">
                  <a:pos x="994" y="481"/>
                </a:cxn>
                <a:cxn ang="0">
                  <a:pos x="913" y="436"/>
                </a:cxn>
                <a:cxn ang="0">
                  <a:pos x="919" y="391"/>
                </a:cxn>
                <a:cxn ang="0">
                  <a:pos x="1033" y="334"/>
                </a:cxn>
                <a:cxn ang="0">
                  <a:pos x="1048" y="277"/>
                </a:cxn>
                <a:cxn ang="0">
                  <a:pos x="1129" y="247"/>
                </a:cxn>
                <a:cxn ang="0">
                  <a:pos x="1174" y="136"/>
                </a:cxn>
                <a:cxn ang="0">
                  <a:pos x="1180" y="13"/>
                </a:cxn>
              </a:cxnLst>
              <a:rect l="0" t="0" r="r" b="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>
              <a:off x="3747" y="3265"/>
              <a:ext cx="400" cy="29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58"/>
                </a:cxn>
                <a:cxn ang="0">
                  <a:pos x="109" y="295"/>
                </a:cxn>
                <a:cxn ang="0">
                  <a:pos x="183" y="309"/>
                </a:cxn>
                <a:cxn ang="0">
                  <a:pos x="240" y="318"/>
                </a:cxn>
                <a:cxn ang="0">
                  <a:pos x="318" y="327"/>
                </a:cxn>
                <a:cxn ang="0">
                  <a:pos x="414" y="324"/>
                </a:cxn>
                <a:cxn ang="0">
                  <a:pos x="427" y="295"/>
                </a:cxn>
                <a:cxn ang="0">
                  <a:pos x="382" y="250"/>
                </a:cxn>
                <a:cxn ang="0">
                  <a:pos x="382" y="204"/>
                </a:cxn>
                <a:cxn ang="0">
                  <a:pos x="309" y="159"/>
                </a:cxn>
                <a:cxn ang="0">
                  <a:pos x="315" y="90"/>
                </a:cxn>
                <a:cxn ang="0">
                  <a:pos x="255" y="57"/>
                </a:cxn>
                <a:cxn ang="0">
                  <a:pos x="246" y="114"/>
                </a:cxn>
                <a:cxn ang="0">
                  <a:pos x="204" y="84"/>
                </a:cxn>
                <a:cxn ang="0">
                  <a:pos x="168" y="99"/>
                </a:cxn>
                <a:cxn ang="0">
                  <a:pos x="180" y="48"/>
                </a:cxn>
                <a:cxn ang="0">
                  <a:pos x="111" y="36"/>
                </a:cxn>
                <a:cxn ang="0">
                  <a:pos x="109" y="114"/>
                </a:cxn>
                <a:cxn ang="0">
                  <a:pos x="144" y="186"/>
                </a:cxn>
                <a:cxn ang="0">
                  <a:pos x="75" y="195"/>
                </a:cxn>
                <a:cxn ang="0">
                  <a:pos x="36" y="162"/>
                </a:cxn>
                <a:cxn ang="0">
                  <a:pos x="0" y="162"/>
                </a:cxn>
              </a:cxnLst>
              <a:rect l="0" t="0" r="r" b="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ltGray">
            <a:xfrm>
              <a:off x="3653" y="3182"/>
              <a:ext cx="395" cy="131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60" y="141"/>
                </a:cxn>
                <a:cxn ang="0">
                  <a:pos x="169" y="110"/>
                </a:cxn>
                <a:cxn ang="0">
                  <a:pos x="216" y="66"/>
                </a:cxn>
                <a:cxn ang="0">
                  <a:pos x="260" y="110"/>
                </a:cxn>
                <a:cxn ang="0">
                  <a:pos x="303" y="99"/>
                </a:cxn>
                <a:cxn ang="0">
                  <a:pos x="351" y="110"/>
                </a:cxn>
                <a:cxn ang="0">
                  <a:pos x="351" y="64"/>
                </a:cxn>
                <a:cxn ang="0">
                  <a:pos x="384" y="30"/>
                </a:cxn>
                <a:cxn ang="0">
                  <a:pos x="402" y="60"/>
                </a:cxn>
                <a:cxn ang="0">
                  <a:pos x="429" y="18"/>
                </a:cxn>
                <a:cxn ang="0">
                  <a:pos x="378" y="0"/>
                </a:cxn>
                <a:cxn ang="0">
                  <a:pos x="305" y="64"/>
                </a:cxn>
                <a:cxn ang="0">
                  <a:pos x="237" y="12"/>
                </a:cxn>
                <a:cxn ang="0">
                  <a:pos x="192" y="54"/>
                </a:cxn>
                <a:cxn ang="0">
                  <a:pos x="144" y="75"/>
                </a:cxn>
                <a:cxn ang="0">
                  <a:pos x="129" y="84"/>
                </a:cxn>
                <a:cxn ang="0">
                  <a:pos x="108" y="78"/>
                </a:cxn>
                <a:cxn ang="0">
                  <a:pos x="60" y="54"/>
                </a:cxn>
                <a:cxn ang="0">
                  <a:pos x="6" y="78"/>
                </a:cxn>
              </a:cxnLst>
              <a:rect l="0" t="0" r="r" b="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ltGray">
            <a:xfrm>
              <a:off x="2944" y="2778"/>
              <a:ext cx="134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63"/>
                </a:cxn>
                <a:cxn ang="0">
                  <a:pos x="45" y="120"/>
                </a:cxn>
                <a:cxn ang="0">
                  <a:pos x="90" y="186"/>
                </a:cxn>
                <a:cxn ang="0">
                  <a:pos x="123" y="198"/>
                </a:cxn>
                <a:cxn ang="0">
                  <a:pos x="150" y="162"/>
                </a:cxn>
                <a:cxn ang="0">
                  <a:pos x="114" y="162"/>
                </a:cxn>
                <a:cxn ang="0">
                  <a:pos x="111" y="102"/>
                </a:cxn>
                <a:cxn ang="0">
                  <a:pos x="78" y="84"/>
                </a:cxn>
                <a:cxn ang="0">
                  <a:pos x="99" y="21"/>
                </a:cxn>
                <a:cxn ang="0">
                  <a:pos x="48" y="36"/>
                </a:cxn>
                <a:cxn ang="0">
                  <a:pos x="0" y="0"/>
                </a:cxn>
              </a:cxnLst>
              <a:rect l="0" t="0" r="r" b="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ltGray">
            <a:xfrm>
              <a:off x="3074" y="2697"/>
              <a:ext cx="80" cy="26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9" y="78"/>
                </a:cxn>
                <a:cxn ang="0">
                  <a:pos x="2" y="111"/>
                </a:cxn>
                <a:cxn ang="0">
                  <a:pos x="0" y="157"/>
                </a:cxn>
                <a:cxn ang="0">
                  <a:pos x="35" y="162"/>
                </a:cxn>
                <a:cxn ang="0">
                  <a:pos x="45" y="202"/>
                </a:cxn>
                <a:cxn ang="0">
                  <a:pos x="17" y="231"/>
                </a:cxn>
                <a:cxn ang="0">
                  <a:pos x="65" y="291"/>
                </a:cxn>
                <a:cxn ang="0">
                  <a:pos x="90" y="293"/>
                </a:cxn>
                <a:cxn ang="0">
                  <a:pos x="62" y="261"/>
                </a:cxn>
                <a:cxn ang="0">
                  <a:pos x="71" y="177"/>
                </a:cxn>
                <a:cxn ang="0">
                  <a:pos x="45" y="157"/>
                </a:cxn>
                <a:cxn ang="0">
                  <a:pos x="29" y="129"/>
                </a:cxn>
                <a:cxn ang="0">
                  <a:pos x="56" y="93"/>
                </a:cxn>
                <a:cxn ang="0">
                  <a:pos x="90" y="66"/>
                </a:cxn>
                <a:cxn ang="0">
                  <a:pos x="56" y="0"/>
                </a:cxn>
              </a:cxnLst>
              <a:rect l="0" t="0" r="r" b="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ltGray">
            <a:xfrm>
              <a:off x="3194" y="2490"/>
              <a:ext cx="258" cy="224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12" y="213"/>
                </a:cxn>
                <a:cxn ang="0">
                  <a:pos x="66" y="216"/>
                </a:cxn>
                <a:cxn ang="0">
                  <a:pos x="69" y="180"/>
                </a:cxn>
                <a:cxn ang="0">
                  <a:pos x="156" y="147"/>
                </a:cxn>
                <a:cxn ang="0">
                  <a:pos x="183" y="161"/>
                </a:cxn>
                <a:cxn ang="0">
                  <a:pos x="171" y="15"/>
                </a:cxn>
                <a:cxn ang="0">
                  <a:pos x="228" y="0"/>
                </a:cxn>
                <a:cxn ang="0">
                  <a:pos x="288" y="45"/>
                </a:cxn>
                <a:cxn ang="0">
                  <a:pos x="246" y="39"/>
                </a:cxn>
                <a:cxn ang="0">
                  <a:pos x="219" y="63"/>
                </a:cxn>
                <a:cxn ang="0">
                  <a:pos x="243" y="150"/>
                </a:cxn>
                <a:cxn ang="0">
                  <a:pos x="183" y="206"/>
                </a:cxn>
                <a:cxn ang="0">
                  <a:pos x="0" y="249"/>
                </a:cxn>
              </a:cxnLst>
              <a:rect l="0" t="0" r="r" b="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AutoShape 29"/>
            <p:cNvSpPr>
              <a:spLocks noChangeArrowheads="1"/>
            </p:cNvSpPr>
            <p:nvPr/>
          </p:nvSpPr>
          <p:spPr bwMode="ltGray">
            <a:xfrm rot="-32400000">
              <a:off x="3561" y="1130"/>
              <a:ext cx="812" cy="610"/>
            </a:xfrm>
            <a:custGeom>
              <a:avLst/>
              <a:gdLst>
                <a:gd name="G0" fmla="+- 1492 0 0"/>
                <a:gd name="G1" fmla="+- 21600 0 1492"/>
                <a:gd name="G2" fmla="+- 21600 0 1492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28926" y="92867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</a:rPr>
              <a:t>软件开发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785786" y="2071678"/>
            <a:ext cx="6929486" cy="3429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 smtClean="0">
                <a:solidFill>
                  <a:schemeClr val="tx2"/>
                </a:solidFill>
              </a:rPr>
              <a:t>开发过程是软件人员生产软件的过程，例如需求分析、设计、编码、测试等</a:t>
            </a:r>
            <a:r>
              <a:rPr lang="zh-CN" altLang="zh-CN" sz="3600" b="1" dirty="0" smtClean="0">
                <a:solidFill>
                  <a:schemeClr val="tx2"/>
                </a:solidFill>
              </a:rPr>
              <a:t>,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相当于生产线上的生产过程。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08tgp_bizcom_light">
  <a:themeElements>
    <a:clrScheme name="008TGp_BizCom_light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CA3C8"/>
      </a:accent1>
      <a:accent2>
        <a:srgbClr val="FF9900"/>
      </a:accent2>
      <a:accent3>
        <a:srgbClr val="FFFFFF"/>
      </a:accent3>
      <a:accent4>
        <a:srgbClr val="174578"/>
      </a:accent4>
      <a:accent5>
        <a:srgbClr val="ACCEE0"/>
      </a:accent5>
      <a:accent6>
        <a:srgbClr val="E78A00"/>
      </a:accent6>
      <a:hlink>
        <a:srgbClr val="9999FF"/>
      </a:hlink>
      <a:folHlink>
        <a:srgbClr val="969696"/>
      </a:folHlink>
    </a:clrScheme>
    <a:fontScheme name="008TGp_BizCom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008TGp_BizCom_light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15978"/>
        </a:accent4>
        <a:accent5>
          <a:srgbClr val="B0C6C6"/>
        </a:accent5>
        <a:accent6>
          <a:srgbClr val="B9B900"/>
        </a:accent6>
        <a:hlink>
          <a:srgbClr val="33CC3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008tgp_bizcom_light</Template>
  <TotalTime>500</TotalTime>
  <Words>3114</Words>
  <Application>Microsoft Office PowerPoint</Application>
  <PresentationFormat>全屏显示(4:3)</PresentationFormat>
  <Paragraphs>548</Paragraphs>
  <Slides>71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Adobe 楷体 Std R</vt:lpstr>
      <vt:lpstr>굴림</vt:lpstr>
      <vt:lpstr>黑体</vt:lpstr>
      <vt:lpstr>华文新魏</vt:lpstr>
      <vt:lpstr>楷体</vt:lpstr>
      <vt:lpstr>楷体_GB2312</vt:lpstr>
      <vt:lpstr>宋体</vt:lpstr>
      <vt:lpstr>Arial</vt:lpstr>
      <vt:lpstr>Times New Roman</vt:lpstr>
      <vt:lpstr>Verdana</vt:lpstr>
      <vt:lpstr>Wingdings</vt:lpstr>
      <vt:lpstr>008tgp_bizcom_light</vt:lpstr>
      <vt:lpstr>Microsoft Word Picture</vt:lpstr>
      <vt:lpstr>软件设计工程</vt:lpstr>
      <vt:lpstr>PowerPoint 演示文稿</vt:lpstr>
      <vt:lpstr>本节要点</vt:lpstr>
      <vt:lpstr>PowerPoint 演示文稿</vt:lpstr>
      <vt:lpstr>PowerPoint 演示文稿</vt:lpstr>
      <vt:lpstr>本节要点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本节要点</vt:lpstr>
      <vt:lpstr>PowerPoint 演示文稿</vt:lpstr>
      <vt:lpstr>SWEBOK V3的15个知识域</vt:lpstr>
      <vt:lpstr>本节要点</vt:lpstr>
      <vt:lpstr>PowerPoint 演示文稿</vt:lpstr>
      <vt:lpstr>面向对象的方法学</vt:lpstr>
      <vt:lpstr>本节要点</vt:lpstr>
      <vt:lpstr>PowerPoint 演示文稿</vt:lpstr>
      <vt:lpstr>小结</vt:lpstr>
      <vt:lpstr>PowerPoint 演示文稿</vt:lpstr>
      <vt:lpstr>PowerPoint 演示文稿</vt:lpstr>
      <vt:lpstr>1.2.1 软件设计的概念</vt:lpstr>
      <vt:lpstr>PowerPoint 演示文稿</vt:lpstr>
      <vt:lpstr>1.2.2 设计工程在软件开发中的位置</vt:lpstr>
      <vt:lpstr>PowerPoint 演示文稿</vt:lpstr>
      <vt:lpstr>PowerPoint 演示文稿</vt:lpstr>
      <vt:lpstr>1.3.1 设计的目标</vt:lpstr>
      <vt:lpstr>设计的目的</vt:lpstr>
      <vt:lpstr>设计成果的要求</vt:lpstr>
      <vt:lpstr>1.3.2 设计的任务</vt:lpstr>
      <vt:lpstr>PowerPoint 演示文稿</vt:lpstr>
      <vt:lpstr>PowerPoint 演示文稿</vt:lpstr>
      <vt:lpstr>PowerPoint 演示文稿</vt:lpstr>
      <vt:lpstr>概要设计的任务</vt:lpstr>
      <vt:lpstr>概要设计的任务</vt:lpstr>
      <vt:lpstr>PowerPoint 演示文稿</vt:lpstr>
      <vt:lpstr>PowerPoint 演示文稿</vt:lpstr>
      <vt:lpstr>PowerPoint 演示文稿</vt:lpstr>
      <vt:lpstr>1.5.1 设计的原则</vt:lpstr>
      <vt:lpstr>具体执行中可归纳出如下原则：</vt:lpstr>
      <vt:lpstr>1.5.2 影响设计的因素</vt:lpstr>
      <vt:lpstr>PowerPoint 演示文稿</vt:lpstr>
      <vt:lpstr>设计的风险意识</vt:lpstr>
      <vt:lpstr>问题</vt:lpstr>
      <vt:lpstr>2 软件风险类型</vt:lpstr>
      <vt:lpstr>PowerPoint 演示文稿</vt:lpstr>
      <vt:lpstr>3 设计阶段的风险因素</vt:lpstr>
      <vt:lpstr>4 软件项目风险估算</vt:lpstr>
      <vt:lpstr>PowerPoint 演示文稿</vt:lpstr>
      <vt:lpstr>5 风险应对方法</vt:lpstr>
      <vt:lpstr>PowerPoint 演示文稿</vt:lpstr>
      <vt:lpstr>6 风险应对计划</vt:lpstr>
      <vt:lpstr>PowerPoint 演示文稿</vt:lpstr>
      <vt:lpstr>PowerPoint 演示文稿</vt:lpstr>
    </vt:vector>
  </TitlesOfParts>
  <Company>길드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Administrator</dc:creator>
  <cp:lastModifiedBy>魏培</cp:lastModifiedBy>
  <cp:revision>150</cp:revision>
  <dcterms:created xsi:type="dcterms:W3CDTF">2016-02-04T12:40:31Z</dcterms:created>
  <dcterms:modified xsi:type="dcterms:W3CDTF">2017-02-28T09:41:40Z</dcterms:modified>
</cp:coreProperties>
</file>