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0"/>
  </p:notesMasterIdLst>
  <p:sldIdLst>
    <p:sldId id="263" r:id="rId2"/>
    <p:sldId id="268" r:id="rId3"/>
    <p:sldId id="265" r:id="rId4"/>
    <p:sldId id="273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22" autoAdjust="0"/>
  </p:normalViewPr>
  <p:slideViewPr>
    <p:cSldViewPr>
      <p:cViewPr varScale="1">
        <p:scale>
          <a:sx n="66" d="100"/>
          <a:sy n="66" d="100"/>
        </p:scale>
        <p:origin x="14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8BED1-C7DB-4BB0-A34C-56492185863B}" type="doc">
      <dgm:prSet loTypeId="urn:microsoft.com/office/officeart/2005/8/layout/process1" loCatId="process" qsTypeId="urn:microsoft.com/office/officeart/2005/8/quickstyle/3d2" qsCatId="3D" csTypeId="urn:microsoft.com/office/officeart/2005/8/colors/accent2_2" csCatId="accent2" phldr="1"/>
      <dgm:spPr/>
    </dgm:pt>
    <dgm:pt modelId="{DE958559-D1E1-46F6-A433-B2E266892193}">
      <dgm:prSet phldrT="[文本]"/>
      <dgm:spPr/>
      <dgm:t>
        <a:bodyPr/>
        <a:lstStyle/>
        <a:p>
          <a:r>
            <a:rPr lang="zh-CN" altLang="en-US" dirty="0" smtClean="0"/>
            <a:t>程序</a:t>
          </a:r>
          <a:r>
            <a:rPr lang="en-US" altLang="zh-CN" dirty="0" smtClean="0"/>
            <a:t>	</a:t>
          </a:r>
          <a:endParaRPr lang="zh-CN" altLang="en-US" dirty="0"/>
        </a:p>
      </dgm:t>
    </dgm:pt>
    <dgm:pt modelId="{03309612-4D79-4FD9-9DE3-334496F35766}" type="parTrans" cxnId="{B41F16A8-CF31-459A-A834-F662D292FB3A}">
      <dgm:prSet/>
      <dgm:spPr/>
      <dgm:t>
        <a:bodyPr/>
        <a:lstStyle/>
        <a:p>
          <a:endParaRPr lang="zh-CN" altLang="en-US"/>
        </a:p>
      </dgm:t>
    </dgm:pt>
    <dgm:pt modelId="{66791118-062A-4B9B-A06B-F41B48FBB14B}" type="sibTrans" cxnId="{B41F16A8-CF31-459A-A834-F662D292FB3A}">
      <dgm:prSet/>
      <dgm:spPr/>
      <dgm:t>
        <a:bodyPr/>
        <a:lstStyle/>
        <a:p>
          <a:endParaRPr lang="zh-CN" altLang="en-US"/>
        </a:p>
      </dgm:t>
    </dgm:pt>
    <dgm:pt modelId="{9052B04A-4179-4622-96FE-07EDA9737E26}">
      <dgm:prSet phldrT="[文本]"/>
      <dgm:spPr/>
      <dgm:t>
        <a:bodyPr/>
        <a:lstStyle/>
        <a:p>
          <a:r>
            <a:rPr lang="zh-CN" altLang="en-US" dirty="0" smtClean="0"/>
            <a:t>系统</a:t>
          </a:r>
          <a:endParaRPr lang="zh-CN" altLang="en-US" dirty="0"/>
        </a:p>
      </dgm:t>
    </dgm:pt>
    <dgm:pt modelId="{ECE221A3-3CFC-459A-99BD-00A3684D3205}" type="parTrans" cxnId="{35AE3FD0-4530-465A-9BB1-0B480B2D8ED4}">
      <dgm:prSet/>
      <dgm:spPr/>
      <dgm:t>
        <a:bodyPr/>
        <a:lstStyle/>
        <a:p>
          <a:endParaRPr lang="zh-CN" altLang="en-US"/>
        </a:p>
      </dgm:t>
    </dgm:pt>
    <dgm:pt modelId="{4EB29C05-172F-4BEF-B1E6-0390C9872FC4}" type="sibTrans" cxnId="{35AE3FD0-4530-465A-9BB1-0B480B2D8ED4}">
      <dgm:prSet/>
      <dgm:spPr/>
      <dgm:t>
        <a:bodyPr/>
        <a:lstStyle/>
        <a:p>
          <a:endParaRPr lang="zh-CN" altLang="en-US"/>
        </a:p>
      </dgm:t>
    </dgm:pt>
    <dgm:pt modelId="{DD07AEDC-AFE6-45D3-BD85-791460C58512}" type="pres">
      <dgm:prSet presAssocID="{36D8BED1-C7DB-4BB0-A34C-56492185863B}" presName="Name0" presStyleCnt="0">
        <dgm:presLayoutVars>
          <dgm:dir/>
          <dgm:resizeHandles val="exact"/>
        </dgm:presLayoutVars>
      </dgm:prSet>
      <dgm:spPr/>
    </dgm:pt>
    <dgm:pt modelId="{A8658FE3-3C9D-4CD6-9C8E-FEE9C98A0A34}" type="pres">
      <dgm:prSet presAssocID="{DE958559-D1E1-46F6-A433-B2E26689219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32A1C-636E-4825-9E44-9D5BFC15D0F7}" type="pres">
      <dgm:prSet presAssocID="{66791118-062A-4B9B-A06B-F41B48FBB14B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21F8443F-7754-4EE7-904C-88A15FE95972}" type="pres">
      <dgm:prSet presAssocID="{66791118-062A-4B9B-A06B-F41B48FBB14B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BA885822-94A4-4F95-80AF-4AABE7927523}" type="pres">
      <dgm:prSet presAssocID="{9052B04A-4179-4622-96FE-07EDA9737E2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5C6690-BF25-47EE-B9AA-5C617AB978AD}" type="presOf" srcId="{66791118-062A-4B9B-A06B-F41B48FBB14B}" destId="{B3432A1C-636E-4825-9E44-9D5BFC15D0F7}" srcOrd="0" destOrd="0" presId="urn:microsoft.com/office/officeart/2005/8/layout/process1"/>
    <dgm:cxn modelId="{FB1A605C-EFB4-4C13-AE45-09D0E1DFDB26}" type="presOf" srcId="{66791118-062A-4B9B-A06B-F41B48FBB14B}" destId="{21F8443F-7754-4EE7-904C-88A15FE95972}" srcOrd="1" destOrd="0" presId="urn:microsoft.com/office/officeart/2005/8/layout/process1"/>
    <dgm:cxn modelId="{5583C7F4-B2A3-4C28-8E40-C33AFC76012D}" type="presOf" srcId="{9052B04A-4179-4622-96FE-07EDA9737E26}" destId="{BA885822-94A4-4F95-80AF-4AABE7927523}" srcOrd="0" destOrd="0" presId="urn:microsoft.com/office/officeart/2005/8/layout/process1"/>
    <dgm:cxn modelId="{35AE3FD0-4530-465A-9BB1-0B480B2D8ED4}" srcId="{36D8BED1-C7DB-4BB0-A34C-56492185863B}" destId="{9052B04A-4179-4622-96FE-07EDA9737E26}" srcOrd="1" destOrd="0" parTransId="{ECE221A3-3CFC-459A-99BD-00A3684D3205}" sibTransId="{4EB29C05-172F-4BEF-B1E6-0390C9872FC4}"/>
    <dgm:cxn modelId="{B41F16A8-CF31-459A-A834-F662D292FB3A}" srcId="{36D8BED1-C7DB-4BB0-A34C-56492185863B}" destId="{DE958559-D1E1-46F6-A433-B2E266892193}" srcOrd="0" destOrd="0" parTransId="{03309612-4D79-4FD9-9DE3-334496F35766}" sibTransId="{66791118-062A-4B9B-A06B-F41B48FBB14B}"/>
    <dgm:cxn modelId="{6372D7F4-A9BC-4291-B365-67E1E349412C}" type="presOf" srcId="{DE958559-D1E1-46F6-A433-B2E266892193}" destId="{A8658FE3-3C9D-4CD6-9C8E-FEE9C98A0A34}" srcOrd="0" destOrd="0" presId="urn:microsoft.com/office/officeart/2005/8/layout/process1"/>
    <dgm:cxn modelId="{9B48F74A-4CE6-4F53-9E2A-E9B27C4C5ED8}" type="presOf" srcId="{36D8BED1-C7DB-4BB0-A34C-56492185863B}" destId="{DD07AEDC-AFE6-45D3-BD85-791460C58512}" srcOrd="0" destOrd="0" presId="urn:microsoft.com/office/officeart/2005/8/layout/process1"/>
    <dgm:cxn modelId="{CEB79C40-907C-4DAA-8045-E4202DA68108}" type="presParOf" srcId="{DD07AEDC-AFE6-45D3-BD85-791460C58512}" destId="{A8658FE3-3C9D-4CD6-9C8E-FEE9C98A0A34}" srcOrd="0" destOrd="0" presId="urn:microsoft.com/office/officeart/2005/8/layout/process1"/>
    <dgm:cxn modelId="{B934EE72-344C-4A5E-812A-163F937E0F82}" type="presParOf" srcId="{DD07AEDC-AFE6-45D3-BD85-791460C58512}" destId="{B3432A1C-636E-4825-9E44-9D5BFC15D0F7}" srcOrd="1" destOrd="0" presId="urn:microsoft.com/office/officeart/2005/8/layout/process1"/>
    <dgm:cxn modelId="{DADCDED6-704F-4930-A905-02014B0E25C7}" type="presParOf" srcId="{B3432A1C-636E-4825-9E44-9D5BFC15D0F7}" destId="{21F8443F-7754-4EE7-904C-88A15FE95972}" srcOrd="0" destOrd="0" presId="urn:microsoft.com/office/officeart/2005/8/layout/process1"/>
    <dgm:cxn modelId="{80011641-9755-44D3-B62F-223ECCBD3E24}" type="presParOf" srcId="{DD07AEDC-AFE6-45D3-BD85-791460C58512}" destId="{BA885822-94A4-4F95-80AF-4AABE792752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88DC5-CD4E-4F3A-8ED6-B80BA77C67E9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</dgm:pt>
    <dgm:pt modelId="{1F5F09D2-8769-4ABB-B917-F5B3BD0FD703}">
      <dgm:prSet phldrT="[文本]"/>
      <dgm:spPr/>
      <dgm:t>
        <a:bodyPr/>
        <a:lstStyle/>
        <a:p>
          <a:r>
            <a:rPr lang="zh-CN" altLang="en-US" b="1" dirty="0" smtClean="0"/>
            <a:t>程序员</a:t>
          </a:r>
          <a:endParaRPr lang="zh-CN" altLang="en-US" b="1" dirty="0"/>
        </a:p>
      </dgm:t>
    </dgm:pt>
    <dgm:pt modelId="{6D77737E-10C7-471B-A987-66E279502520}" type="parTrans" cxnId="{F59F07DC-C51C-4274-B597-07A7F4188906}">
      <dgm:prSet/>
      <dgm:spPr/>
      <dgm:t>
        <a:bodyPr/>
        <a:lstStyle/>
        <a:p>
          <a:endParaRPr lang="zh-CN" altLang="en-US"/>
        </a:p>
      </dgm:t>
    </dgm:pt>
    <dgm:pt modelId="{9E1CF260-86CB-4A4F-8050-7006BB84E92B}" type="sibTrans" cxnId="{F59F07DC-C51C-4274-B597-07A7F4188906}">
      <dgm:prSet/>
      <dgm:spPr/>
      <dgm:t>
        <a:bodyPr/>
        <a:lstStyle/>
        <a:p>
          <a:endParaRPr lang="zh-CN" altLang="en-US"/>
        </a:p>
      </dgm:t>
    </dgm:pt>
    <dgm:pt modelId="{C069CBA5-D697-4205-914A-7546C8F469FB}">
      <dgm:prSet phldrT="[文本]"/>
      <dgm:spPr/>
      <dgm:t>
        <a:bodyPr/>
        <a:lstStyle/>
        <a:p>
          <a:r>
            <a:rPr lang="zh-CN" altLang="en-US" b="1" dirty="0" smtClean="0"/>
            <a:t>系统工程师（系统分析师）</a:t>
          </a:r>
          <a:endParaRPr lang="zh-CN" altLang="en-US" b="1" dirty="0"/>
        </a:p>
      </dgm:t>
    </dgm:pt>
    <dgm:pt modelId="{03B455E1-A81C-4824-8A4D-125A9FC45B8F}" type="parTrans" cxnId="{674EC12D-C6E3-450C-8322-343C735596F5}">
      <dgm:prSet/>
      <dgm:spPr/>
      <dgm:t>
        <a:bodyPr/>
        <a:lstStyle/>
        <a:p>
          <a:endParaRPr lang="zh-CN" altLang="en-US"/>
        </a:p>
      </dgm:t>
    </dgm:pt>
    <dgm:pt modelId="{6B4F1594-AF23-42E0-A9FC-9361DC668E09}" type="sibTrans" cxnId="{674EC12D-C6E3-450C-8322-343C735596F5}">
      <dgm:prSet/>
      <dgm:spPr/>
      <dgm:t>
        <a:bodyPr/>
        <a:lstStyle/>
        <a:p>
          <a:endParaRPr lang="zh-CN" altLang="en-US"/>
        </a:p>
      </dgm:t>
    </dgm:pt>
    <dgm:pt modelId="{D34D1D74-F84C-451B-A839-007DE4170829}" type="pres">
      <dgm:prSet presAssocID="{EA288DC5-CD4E-4F3A-8ED6-B80BA77C67E9}" presName="CompostProcess" presStyleCnt="0">
        <dgm:presLayoutVars>
          <dgm:dir/>
          <dgm:resizeHandles val="exact"/>
        </dgm:presLayoutVars>
      </dgm:prSet>
      <dgm:spPr/>
    </dgm:pt>
    <dgm:pt modelId="{AF3C6E4E-5E95-40BD-8C08-A6E9A8FDFCE9}" type="pres">
      <dgm:prSet presAssocID="{EA288DC5-CD4E-4F3A-8ED6-B80BA77C67E9}" presName="arrow" presStyleLbl="bgShp" presStyleIdx="0" presStyleCnt="1"/>
      <dgm:spPr/>
    </dgm:pt>
    <dgm:pt modelId="{1203F762-3F72-4216-817E-B93C5571B14E}" type="pres">
      <dgm:prSet presAssocID="{EA288DC5-CD4E-4F3A-8ED6-B80BA77C67E9}" presName="linearProcess" presStyleCnt="0"/>
      <dgm:spPr/>
    </dgm:pt>
    <dgm:pt modelId="{173CA05A-D80D-4C75-B1A7-80831F0D93F0}" type="pres">
      <dgm:prSet presAssocID="{1F5F09D2-8769-4ABB-B917-F5B3BD0FD703}" presName="tex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6689E-0C6A-44E0-ACE9-E05301DB43F5}" type="pres">
      <dgm:prSet presAssocID="{9E1CF260-86CB-4A4F-8050-7006BB84E92B}" presName="sibTrans" presStyleCnt="0"/>
      <dgm:spPr/>
    </dgm:pt>
    <dgm:pt modelId="{909B9A0F-FA03-41FC-A74A-0C1F20AB5A3C}" type="pres">
      <dgm:prSet presAssocID="{C069CBA5-D697-4205-914A-7546C8F469FB}" presName="tex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84EB45-A245-4ACD-8EF8-FDEACBE11680}" type="presOf" srcId="{C069CBA5-D697-4205-914A-7546C8F469FB}" destId="{909B9A0F-FA03-41FC-A74A-0C1F20AB5A3C}" srcOrd="0" destOrd="0" presId="urn:microsoft.com/office/officeart/2005/8/layout/hProcess9"/>
    <dgm:cxn modelId="{674EC12D-C6E3-450C-8322-343C735596F5}" srcId="{EA288DC5-CD4E-4F3A-8ED6-B80BA77C67E9}" destId="{C069CBA5-D697-4205-914A-7546C8F469FB}" srcOrd="1" destOrd="0" parTransId="{03B455E1-A81C-4824-8A4D-125A9FC45B8F}" sibTransId="{6B4F1594-AF23-42E0-A9FC-9361DC668E09}"/>
    <dgm:cxn modelId="{029FA73C-832B-42A0-90E0-724AC2E17821}" type="presOf" srcId="{1F5F09D2-8769-4ABB-B917-F5B3BD0FD703}" destId="{173CA05A-D80D-4C75-B1A7-80831F0D93F0}" srcOrd="0" destOrd="0" presId="urn:microsoft.com/office/officeart/2005/8/layout/hProcess9"/>
    <dgm:cxn modelId="{F59F07DC-C51C-4274-B597-07A7F4188906}" srcId="{EA288DC5-CD4E-4F3A-8ED6-B80BA77C67E9}" destId="{1F5F09D2-8769-4ABB-B917-F5B3BD0FD703}" srcOrd="0" destOrd="0" parTransId="{6D77737E-10C7-471B-A987-66E279502520}" sibTransId="{9E1CF260-86CB-4A4F-8050-7006BB84E92B}"/>
    <dgm:cxn modelId="{135A4213-97C8-4DD4-8926-B7D0099D6458}" type="presOf" srcId="{EA288DC5-CD4E-4F3A-8ED6-B80BA77C67E9}" destId="{D34D1D74-F84C-451B-A839-007DE4170829}" srcOrd="0" destOrd="0" presId="urn:microsoft.com/office/officeart/2005/8/layout/hProcess9"/>
    <dgm:cxn modelId="{54B3524B-1BCF-4716-BB41-F386DDDD6B13}" type="presParOf" srcId="{D34D1D74-F84C-451B-A839-007DE4170829}" destId="{AF3C6E4E-5E95-40BD-8C08-A6E9A8FDFCE9}" srcOrd="0" destOrd="0" presId="urn:microsoft.com/office/officeart/2005/8/layout/hProcess9"/>
    <dgm:cxn modelId="{9111C5EB-A232-4E06-B758-2A4E224224C5}" type="presParOf" srcId="{D34D1D74-F84C-451B-A839-007DE4170829}" destId="{1203F762-3F72-4216-817E-B93C5571B14E}" srcOrd="1" destOrd="0" presId="urn:microsoft.com/office/officeart/2005/8/layout/hProcess9"/>
    <dgm:cxn modelId="{9BEF6801-D881-4BAE-B00E-C9415CD992A7}" type="presParOf" srcId="{1203F762-3F72-4216-817E-B93C5571B14E}" destId="{173CA05A-D80D-4C75-B1A7-80831F0D93F0}" srcOrd="0" destOrd="0" presId="urn:microsoft.com/office/officeart/2005/8/layout/hProcess9"/>
    <dgm:cxn modelId="{AF062E39-C182-49B4-B75B-E261E11690FB}" type="presParOf" srcId="{1203F762-3F72-4216-817E-B93C5571B14E}" destId="{3BE6689E-0C6A-44E0-ACE9-E05301DB43F5}" srcOrd="1" destOrd="0" presId="urn:microsoft.com/office/officeart/2005/8/layout/hProcess9"/>
    <dgm:cxn modelId="{5900D62E-A058-4DD8-A711-38C4544A672B}" type="presParOf" srcId="{1203F762-3F72-4216-817E-B93C5571B14E}" destId="{909B9A0F-FA03-41FC-A74A-0C1F20AB5A3C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583C5F-CF96-4584-ACF2-B03897E4021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7C7C9F-DB48-4B48-BEAA-291AF4286F4C}">
      <dgm:prSet phldrT="[文本]" phldr="1"/>
      <dgm:spPr/>
      <dgm:t>
        <a:bodyPr/>
        <a:lstStyle/>
        <a:p>
          <a:endParaRPr lang="zh-CN" altLang="en-US" dirty="0"/>
        </a:p>
      </dgm:t>
    </dgm:pt>
    <dgm:pt modelId="{D552E397-E3F6-4613-AD96-F007BF992CBC}" type="parTrans" cxnId="{21445902-FC50-4490-AC4C-5AFE929CCC6A}">
      <dgm:prSet/>
      <dgm:spPr/>
      <dgm:t>
        <a:bodyPr/>
        <a:lstStyle/>
        <a:p>
          <a:endParaRPr lang="zh-CN" altLang="en-US"/>
        </a:p>
      </dgm:t>
    </dgm:pt>
    <dgm:pt modelId="{CB4E87FD-FE9D-4E91-AF1B-B3539ECDBEC0}" type="sibTrans" cxnId="{21445902-FC50-4490-AC4C-5AFE929CCC6A}">
      <dgm:prSet/>
      <dgm:spPr/>
      <dgm:t>
        <a:bodyPr/>
        <a:lstStyle/>
        <a:p>
          <a:endParaRPr lang="zh-CN" altLang="en-US"/>
        </a:p>
      </dgm:t>
    </dgm:pt>
    <dgm:pt modelId="{F9DA633D-7766-4E55-A5DA-E9CFC62F0150}">
      <dgm:prSet phldrT="[文本]"/>
      <dgm:spPr/>
      <dgm:t>
        <a:bodyPr/>
        <a:lstStyle/>
        <a:p>
          <a:r>
            <a:rPr lang="zh-CN" altLang="en-US" dirty="0" smtClean="0"/>
            <a:t>需求调查</a:t>
          </a:r>
          <a:endParaRPr lang="zh-CN" altLang="en-US" dirty="0"/>
        </a:p>
      </dgm:t>
    </dgm:pt>
    <dgm:pt modelId="{88A58392-923D-4399-844D-F3E6F51B8964}" type="parTrans" cxnId="{DE84CC42-9A2E-4A55-91EE-01927F17CBB5}">
      <dgm:prSet/>
      <dgm:spPr/>
      <dgm:t>
        <a:bodyPr/>
        <a:lstStyle/>
        <a:p>
          <a:endParaRPr lang="zh-CN" altLang="en-US"/>
        </a:p>
      </dgm:t>
    </dgm:pt>
    <dgm:pt modelId="{4ECB6629-BEB8-4F36-85BD-B7543ED53E51}" type="sibTrans" cxnId="{DE84CC42-9A2E-4A55-91EE-01927F17CBB5}">
      <dgm:prSet/>
      <dgm:spPr/>
      <dgm:t>
        <a:bodyPr/>
        <a:lstStyle/>
        <a:p>
          <a:endParaRPr lang="zh-CN" altLang="en-US"/>
        </a:p>
      </dgm:t>
    </dgm:pt>
    <dgm:pt modelId="{5E1A3CF4-2FEA-4C02-9CD2-395127C5161E}">
      <dgm:prSet phldrT="[文本]" phldr="1"/>
      <dgm:spPr/>
      <dgm:t>
        <a:bodyPr/>
        <a:lstStyle/>
        <a:p>
          <a:endParaRPr lang="zh-CN" altLang="en-US" dirty="0"/>
        </a:p>
      </dgm:t>
    </dgm:pt>
    <dgm:pt modelId="{36BFA989-1C01-44A4-B7EB-AC7996EF3586}" type="parTrans" cxnId="{33FC27B9-9662-4B91-B38A-D1894D4C2014}">
      <dgm:prSet/>
      <dgm:spPr/>
      <dgm:t>
        <a:bodyPr/>
        <a:lstStyle/>
        <a:p>
          <a:endParaRPr lang="zh-CN" altLang="en-US"/>
        </a:p>
      </dgm:t>
    </dgm:pt>
    <dgm:pt modelId="{353D3461-747E-482D-9E74-D42C5D6745D6}" type="sibTrans" cxnId="{33FC27B9-9662-4B91-B38A-D1894D4C2014}">
      <dgm:prSet/>
      <dgm:spPr/>
      <dgm:t>
        <a:bodyPr/>
        <a:lstStyle/>
        <a:p>
          <a:endParaRPr lang="zh-CN" altLang="en-US"/>
        </a:p>
      </dgm:t>
    </dgm:pt>
    <dgm:pt modelId="{461EDFA1-F04D-4631-9B75-B83B6B296861}">
      <dgm:prSet phldrT="[文本]"/>
      <dgm:spPr/>
      <dgm:t>
        <a:bodyPr/>
        <a:lstStyle/>
        <a:p>
          <a:r>
            <a:rPr lang="zh-CN" altLang="en-US" dirty="0" smtClean="0"/>
            <a:t>需求报告</a:t>
          </a:r>
          <a:endParaRPr lang="zh-CN" altLang="en-US" dirty="0"/>
        </a:p>
      </dgm:t>
    </dgm:pt>
    <dgm:pt modelId="{BDBEB3E3-D165-4ABD-AD32-4E13B9FAAB0F}" type="parTrans" cxnId="{A95F8E59-4435-4B8D-84FC-C80881828D64}">
      <dgm:prSet/>
      <dgm:spPr/>
      <dgm:t>
        <a:bodyPr/>
        <a:lstStyle/>
        <a:p>
          <a:endParaRPr lang="zh-CN" altLang="en-US"/>
        </a:p>
      </dgm:t>
    </dgm:pt>
    <dgm:pt modelId="{124CE699-EE6A-41D0-AE7D-380C23E04601}" type="sibTrans" cxnId="{A95F8E59-4435-4B8D-84FC-C80881828D64}">
      <dgm:prSet/>
      <dgm:spPr/>
      <dgm:t>
        <a:bodyPr/>
        <a:lstStyle/>
        <a:p>
          <a:endParaRPr lang="zh-CN" altLang="en-US"/>
        </a:p>
      </dgm:t>
    </dgm:pt>
    <dgm:pt modelId="{9683972A-ACCD-44DF-BFD5-BCEBBE8B9538}">
      <dgm:prSet phldrT="[文本]"/>
      <dgm:spPr/>
      <dgm:t>
        <a:bodyPr/>
        <a:lstStyle/>
        <a:p>
          <a:endParaRPr lang="zh-CN" altLang="en-US" dirty="0"/>
        </a:p>
      </dgm:t>
    </dgm:pt>
    <dgm:pt modelId="{18722514-618B-4538-BB77-0B047337D92E}" type="parTrans" cxnId="{3DC24617-4705-45DC-849E-95308C43227E}">
      <dgm:prSet/>
      <dgm:spPr/>
      <dgm:t>
        <a:bodyPr/>
        <a:lstStyle/>
        <a:p>
          <a:endParaRPr lang="zh-CN" altLang="en-US"/>
        </a:p>
      </dgm:t>
    </dgm:pt>
    <dgm:pt modelId="{58E38771-A551-4F71-B439-EA2819EBE106}" type="sibTrans" cxnId="{3DC24617-4705-45DC-849E-95308C43227E}">
      <dgm:prSet/>
      <dgm:spPr/>
      <dgm:t>
        <a:bodyPr/>
        <a:lstStyle/>
        <a:p>
          <a:endParaRPr lang="zh-CN" altLang="en-US"/>
        </a:p>
      </dgm:t>
    </dgm:pt>
    <dgm:pt modelId="{E650E342-B2CC-4B58-BE2A-FFEDA7A24EBF}">
      <dgm:prSet phldrT="[文本]"/>
      <dgm:spPr/>
      <dgm:t>
        <a:bodyPr/>
        <a:lstStyle/>
        <a:p>
          <a:r>
            <a:rPr lang="zh-CN" altLang="en-US" dirty="0" smtClean="0"/>
            <a:t>详细设计</a:t>
          </a:r>
          <a:endParaRPr lang="zh-CN" altLang="en-US" dirty="0"/>
        </a:p>
      </dgm:t>
    </dgm:pt>
    <dgm:pt modelId="{7E318B20-808A-441C-B65C-CAC00923E29A}" type="parTrans" cxnId="{941F404A-933C-4556-98AB-790856D771E6}">
      <dgm:prSet/>
      <dgm:spPr/>
      <dgm:t>
        <a:bodyPr/>
        <a:lstStyle/>
        <a:p>
          <a:endParaRPr lang="zh-CN" altLang="en-US"/>
        </a:p>
      </dgm:t>
    </dgm:pt>
    <dgm:pt modelId="{DADE5366-31EC-4670-9484-C9BE6EF809A3}" type="sibTrans" cxnId="{941F404A-933C-4556-98AB-790856D771E6}">
      <dgm:prSet/>
      <dgm:spPr/>
      <dgm:t>
        <a:bodyPr/>
        <a:lstStyle/>
        <a:p>
          <a:endParaRPr lang="zh-CN" altLang="en-US"/>
        </a:p>
      </dgm:t>
    </dgm:pt>
    <dgm:pt modelId="{90F28884-7333-4773-BF8C-C5EEA18DF950}">
      <dgm:prSet phldrT="[文本]"/>
      <dgm:spPr/>
      <dgm:t>
        <a:bodyPr/>
        <a:lstStyle/>
        <a:p>
          <a:r>
            <a:rPr lang="zh-CN" altLang="en-US" dirty="0" smtClean="0"/>
            <a:t>需求分析模型（</a:t>
          </a:r>
          <a:r>
            <a:rPr lang="en-US" altLang="zh-CN" dirty="0" smtClean="0"/>
            <a:t>UML/DFD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59508C4-6E9A-4FE1-BA89-8AD89CCCBA42}" type="parTrans" cxnId="{7031AED9-1779-4CBF-9D47-BE5D7F3FA4E2}">
      <dgm:prSet/>
      <dgm:spPr/>
      <dgm:t>
        <a:bodyPr/>
        <a:lstStyle/>
        <a:p>
          <a:endParaRPr lang="zh-CN" altLang="en-US"/>
        </a:p>
      </dgm:t>
    </dgm:pt>
    <dgm:pt modelId="{199A8925-36A2-4249-BB8F-8B129DA32695}" type="sibTrans" cxnId="{7031AED9-1779-4CBF-9D47-BE5D7F3FA4E2}">
      <dgm:prSet/>
      <dgm:spPr/>
      <dgm:t>
        <a:bodyPr/>
        <a:lstStyle/>
        <a:p>
          <a:endParaRPr lang="zh-CN" altLang="en-US"/>
        </a:p>
      </dgm:t>
    </dgm:pt>
    <dgm:pt modelId="{3AEEE4FF-EB5C-42F5-9945-999D664E0302}">
      <dgm:prSet phldrT="[文本]"/>
      <dgm:spPr/>
      <dgm:t>
        <a:bodyPr/>
        <a:lstStyle/>
        <a:p>
          <a:endParaRPr lang="zh-CN" altLang="en-US" dirty="0"/>
        </a:p>
      </dgm:t>
    </dgm:pt>
    <dgm:pt modelId="{1764FAD9-46BD-41DE-85E0-327AD7BC0F87}" type="parTrans" cxnId="{4D21D8A4-A98D-4B0C-A7BF-5663DABD94D1}">
      <dgm:prSet/>
      <dgm:spPr/>
      <dgm:t>
        <a:bodyPr/>
        <a:lstStyle/>
        <a:p>
          <a:endParaRPr lang="zh-CN" altLang="en-US"/>
        </a:p>
      </dgm:t>
    </dgm:pt>
    <dgm:pt modelId="{FF7FCB93-003D-4C41-A596-B197CFC2DFB3}" type="sibTrans" cxnId="{4D21D8A4-A98D-4B0C-A7BF-5663DABD94D1}">
      <dgm:prSet/>
      <dgm:spPr/>
      <dgm:t>
        <a:bodyPr/>
        <a:lstStyle/>
        <a:p>
          <a:endParaRPr lang="zh-CN" altLang="en-US"/>
        </a:p>
      </dgm:t>
    </dgm:pt>
    <dgm:pt modelId="{EA8B1385-30C7-4357-A3B2-634B91B28EFC}">
      <dgm:prSet phldrT="[文本]"/>
      <dgm:spPr/>
      <dgm:t>
        <a:bodyPr/>
        <a:lstStyle/>
        <a:p>
          <a:r>
            <a:rPr lang="zh-CN" altLang="en-US" dirty="0" smtClean="0"/>
            <a:t>概要设计</a:t>
          </a:r>
          <a:endParaRPr lang="zh-CN" altLang="en-US" dirty="0"/>
        </a:p>
      </dgm:t>
    </dgm:pt>
    <dgm:pt modelId="{D9347C82-5AD3-4563-B478-3A023D43E361}" type="parTrans" cxnId="{10A6941A-782C-4414-B300-88A8FAA468AE}">
      <dgm:prSet/>
      <dgm:spPr/>
      <dgm:t>
        <a:bodyPr/>
        <a:lstStyle/>
        <a:p>
          <a:endParaRPr lang="zh-CN" altLang="en-US"/>
        </a:p>
      </dgm:t>
    </dgm:pt>
    <dgm:pt modelId="{DA8C93E8-06AE-4156-A0E8-1D5F7FDDE471}" type="sibTrans" cxnId="{10A6941A-782C-4414-B300-88A8FAA468AE}">
      <dgm:prSet/>
      <dgm:spPr/>
      <dgm:t>
        <a:bodyPr/>
        <a:lstStyle/>
        <a:p>
          <a:endParaRPr lang="zh-CN" altLang="en-US"/>
        </a:p>
      </dgm:t>
    </dgm:pt>
    <dgm:pt modelId="{B1CC3CE1-528E-4BEA-BEE5-6E533D07D4BC}">
      <dgm:prSet phldrT="[文本]"/>
      <dgm:spPr/>
      <dgm:t>
        <a:bodyPr/>
        <a:lstStyle/>
        <a:p>
          <a:endParaRPr lang="zh-CN" altLang="en-US" dirty="0"/>
        </a:p>
      </dgm:t>
    </dgm:pt>
    <dgm:pt modelId="{E5F49EE4-E57F-419C-857A-6DE03082E51A}" type="parTrans" cxnId="{7EF51FE0-0BC9-479B-9CE7-E097B81AD851}">
      <dgm:prSet/>
      <dgm:spPr/>
      <dgm:t>
        <a:bodyPr/>
        <a:lstStyle/>
        <a:p>
          <a:endParaRPr lang="zh-CN" altLang="en-US"/>
        </a:p>
      </dgm:t>
    </dgm:pt>
    <dgm:pt modelId="{98EC8E52-1E96-4366-8C9A-D2C4BA0B6B4B}" type="sibTrans" cxnId="{7EF51FE0-0BC9-479B-9CE7-E097B81AD851}">
      <dgm:prSet/>
      <dgm:spPr/>
      <dgm:t>
        <a:bodyPr/>
        <a:lstStyle/>
        <a:p>
          <a:endParaRPr lang="zh-CN" altLang="en-US"/>
        </a:p>
      </dgm:t>
    </dgm:pt>
    <dgm:pt modelId="{4137AD7A-EFCC-4C3A-9F6C-DEDC1B21E2DB}" type="pres">
      <dgm:prSet presAssocID="{DE583C5F-CF96-4584-ACF2-B03897E402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49CE39-C6BD-4B20-B11D-400F4B35BEC4}" type="pres">
      <dgm:prSet presAssocID="{287C7C9F-DB48-4B48-BEAA-291AF4286F4C}" presName="composite" presStyleCnt="0"/>
      <dgm:spPr/>
    </dgm:pt>
    <dgm:pt modelId="{A53C4702-7FD4-43B3-91F0-E9804532CC8D}" type="pres">
      <dgm:prSet presAssocID="{287C7C9F-DB48-4B48-BEAA-291AF4286F4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CCDE18-8B80-4E96-828C-393E0E7E916B}" type="pres">
      <dgm:prSet presAssocID="{287C7C9F-DB48-4B48-BEAA-291AF4286F4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BB4DA8-A13C-4EF3-8410-0A86D1536F5E}" type="pres">
      <dgm:prSet presAssocID="{CB4E87FD-FE9D-4E91-AF1B-B3539ECDBEC0}" presName="sp" presStyleCnt="0"/>
      <dgm:spPr/>
    </dgm:pt>
    <dgm:pt modelId="{B15211CA-2507-42D5-8B54-674EAE12EEC0}" type="pres">
      <dgm:prSet presAssocID="{5E1A3CF4-2FEA-4C02-9CD2-395127C5161E}" presName="composite" presStyleCnt="0"/>
      <dgm:spPr/>
    </dgm:pt>
    <dgm:pt modelId="{122E855E-BC27-4211-8F09-4AFDC832071E}" type="pres">
      <dgm:prSet presAssocID="{5E1A3CF4-2FEA-4C02-9CD2-395127C5161E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A879EC-51E3-4D53-B956-916050FC1E7E}" type="pres">
      <dgm:prSet presAssocID="{5E1A3CF4-2FEA-4C02-9CD2-395127C5161E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E3CC23-343A-4519-887E-669D39FA3E46}" type="pres">
      <dgm:prSet presAssocID="{353D3461-747E-482D-9E74-D42C5D6745D6}" presName="sp" presStyleCnt="0"/>
      <dgm:spPr/>
    </dgm:pt>
    <dgm:pt modelId="{822D43ED-AC75-4C3F-BB7E-2F746532032F}" type="pres">
      <dgm:prSet presAssocID="{9683972A-ACCD-44DF-BFD5-BCEBBE8B9538}" presName="composite" presStyleCnt="0"/>
      <dgm:spPr/>
    </dgm:pt>
    <dgm:pt modelId="{79B3279D-C57A-4289-8EAE-98C2DFD59FC4}" type="pres">
      <dgm:prSet presAssocID="{9683972A-ACCD-44DF-BFD5-BCEBBE8B9538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9B2CA6-003C-49E4-A3C3-3B355FFA6EA8}" type="pres">
      <dgm:prSet presAssocID="{9683972A-ACCD-44DF-BFD5-BCEBBE8B9538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E874E3-DD67-4D72-BE2E-BAB596324B60}" type="pres">
      <dgm:prSet presAssocID="{58E38771-A551-4F71-B439-EA2819EBE106}" presName="sp" presStyleCnt="0"/>
      <dgm:spPr/>
    </dgm:pt>
    <dgm:pt modelId="{1DD963EA-39F6-42B4-9AA5-1FE4FE536E96}" type="pres">
      <dgm:prSet presAssocID="{3AEEE4FF-EB5C-42F5-9945-999D664E0302}" presName="composite" presStyleCnt="0"/>
      <dgm:spPr/>
    </dgm:pt>
    <dgm:pt modelId="{13F19C74-8ED5-4A34-8D08-4A3019782C3B}" type="pres">
      <dgm:prSet presAssocID="{3AEEE4FF-EB5C-42F5-9945-999D664E0302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7026F9-38C9-4CAC-AFD0-F46908233C78}" type="pres">
      <dgm:prSet presAssocID="{3AEEE4FF-EB5C-42F5-9945-999D664E0302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4053-D1CC-45F0-9441-B4F0EF25CB85}" type="pres">
      <dgm:prSet presAssocID="{FF7FCB93-003D-4C41-A596-B197CFC2DFB3}" presName="sp" presStyleCnt="0"/>
      <dgm:spPr/>
    </dgm:pt>
    <dgm:pt modelId="{BDE742A0-834A-4C01-8B93-7E2FA0B31DAB}" type="pres">
      <dgm:prSet presAssocID="{B1CC3CE1-528E-4BEA-BEE5-6E533D07D4BC}" presName="composite" presStyleCnt="0"/>
      <dgm:spPr/>
    </dgm:pt>
    <dgm:pt modelId="{A788479E-96D8-4D74-9AD4-4539EA6C190F}" type="pres">
      <dgm:prSet presAssocID="{B1CC3CE1-528E-4BEA-BEE5-6E533D07D4B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BA6D53-E1D9-4F9C-809E-DAA1EB09B4F1}" type="pres">
      <dgm:prSet presAssocID="{B1CC3CE1-528E-4BEA-BEE5-6E533D07D4B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84CC42-9A2E-4A55-91EE-01927F17CBB5}" srcId="{287C7C9F-DB48-4B48-BEAA-291AF4286F4C}" destId="{F9DA633D-7766-4E55-A5DA-E9CFC62F0150}" srcOrd="0" destOrd="0" parTransId="{88A58392-923D-4399-844D-F3E6F51B8964}" sibTransId="{4ECB6629-BEB8-4F36-85BD-B7543ED53E51}"/>
    <dgm:cxn modelId="{80F8DB56-A45D-4B2D-9A1A-288D71C4E8BD}" type="presOf" srcId="{B1CC3CE1-528E-4BEA-BEE5-6E533D07D4BC}" destId="{A788479E-96D8-4D74-9AD4-4539EA6C190F}" srcOrd="0" destOrd="0" presId="urn:microsoft.com/office/officeart/2005/8/layout/chevron2"/>
    <dgm:cxn modelId="{71708F8F-B7E3-4D8A-BDE7-51FEFAB2089D}" type="presOf" srcId="{E650E342-B2CC-4B58-BE2A-FFEDA7A24EBF}" destId="{84BA6D53-E1D9-4F9C-809E-DAA1EB09B4F1}" srcOrd="0" destOrd="0" presId="urn:microsoft.com/office/officeart/2005/8/layout/chevron2"/>
    <dgm:cxn modelId="{21445902-FC50-4490-AC4C-5AFE929CCC6A}" srcId="{DE583C5F-CF96-4584-ACF2-B03897E40219}" destId="{287C7C9F-DB48-4B48-BEAA-291AF4286F4C}" srcOrd="0" destOrd="0" parTransId="{D552E397-E3F6-4613-AD96-F007BF992CBC}" sibTransId="{CB4E87FD-FE9D-4E91-AF1B-B3539ECDBEC0}"/>
    <dgm:cxn modelId="{941F404A-933C-4556-98AB-790856D771E6}" srcId="{B1CC3CE1-528E-4BEA-BEE5-6E533D07D4BC}" destId="{E650E342-B2CC-4B58-BE2A-FFEDA7A24EBF}" srcOrd="0" destOrd="0" parTransId="{7E318B20-808A-441C-B65C-CAC00923E29A}" sibTransId="{DADE5366-31EC-4670-9484-C9BE6EF809A3}"/>
    <dgm:cxn modelId="{585F263C-D8C0-4DAF-BED2-12E6DDA34520}" type="presOf" srcId="{3AEEE4FF-EB5C-42F5-9945-999D664E0302}" destId="{13F19C74-8ED5-4A34-8D08-4A3019782C3B}" srcOrd="0" destOrd="0" presId="urn:microsoft.com/office/officeart/2005/8/layout/chevron2"/>
    <dgm:cxn modelId="{7EF51FE0-0BC9-479B-9CE7-E097B81AD851}" srcId="{DE583C5F-CF96-4584-ACF2-B03897E40219}" destId="{B1CC3CE1-528E-4BEA-BEE5-6E533D07D4BC}" srcOrd="4" destOrd="0" parTransId="{E5F49EE4-E57F-419C-857A-6DE03082E51A}" sibTransId="{98EC8E52-1E96-4366-8C9A-D2C4BA0B6B4B}"/>
    <dgm:cxn modelId="{5641BDFE-AB9E-406A-B202-1CF724EF236F}" type="presOf" srcId="{EA8B1385-30C7-4357-A3B2-634B91B28EFC}" destId="{567026F9-38C9-4CAC-AFD0-F46908233C78}" srcOrd="0" destOrd="0" presId="urn:microsoft.com/office/officeart/2005/8/layout/chevron2"/>
    <dgm:cxn modelId="{10A6941A-782C-4414-B300-88A8FAA468AE}" srcId="{3AEEE4FF-EB5C-42F5-9945-999D664E0302}" destId="{EA8B1385-30C7-4357-A3B2-634B91B28EFC}" srcOrd="0" destOrd="0" parTransId="{D9347C82-5AD3-4563-B478-3A023D43E361}" sibTransId="{DA8C93E8-06AE-4156-A0E8-1D5F7FDDE471}"/>
    <dgm:cxn modelId="{A979AFEE-5BFD-4D20-8B8A-10E921574AEA}" type="presOf" srcId="{90F28884-7333-4773-BF8C-C5EEA18DF950}" destId="{739B2CA6-003C-49E4-A3C3-3B355FFA6EA8}" srcOrd="0" destOrd="0" presId="urn:microsoft.com/office/officeart/2005/8/layout/chevron2"/>
    <dgm:cxn modelId="{DAEA8EF4-2B1B-4351-9DA2-C220FADC8241}" type="presOf" srcId="{F9DA633D-7766-4E55-A5DA-E9CFC62F0150}" destId="{ADCCDE18-8B80-4E96-828C-393E0E7E916B}" srcOrd="0" destOrd="0" presId="urn:microsoft.com/office/officeart/2005/8/layout/chevron2"/>
    <dgm:cxn modelId="{F8AC75D1-698A-4FD5-89C7-333D18D36F8E}" type="presOf" srcId="{DE583C5F-CF96-4584-ACF2-B03897E40219}" destId="{4137AD7A-EFCC-4C3A-9F6C-DEDC1B21E2DB}" srcOrd="0" destOrd="0" presId="urn:microsoft.com/office/officeart/2005/8/layout/chevron2"/>
    <dgm:cxn modelId="{DE5726E7-8331-4960-BB20-EE3ADE69C88C}" type="presOf" srcId="{287C7C9F-DB48-4B48-BEAA-291AF4286F4C}" destId="{A53C4702-7FD4-43B3-91F0-E9804532CC8D}" srcOrd="0" destOrd="0" presId="urn:microsoft.com/office/officeart/2005/8/layout/chevron2"/>
    <dgm:cxn modelId="{33FC27B9-9662-4B91-B38A-D1894D4C2014}" srcId="{DE583C5F-CF96-4584-ACF2-B03897E40219}" destId="{5E1A3CF4-2FEA-4C02-9CD2-395127C5161E}" srcOrd="1" destOrd="0" parTransId="{36BFA989-1C01-44A4-B7EB-AC7996EF3586}" sibTransId="{353D3461-747E-482D-9E74-D42C5D6745D6}"/>
    <dgm:cxn modelId="{4D21D8A4-A98D-4B0C-A7BF-5663DABD94D1}" srcId="{DE583C5F-CF96-4584-ACF2-B03897E40219}" destId="{3AEEE4FF-EB5C-42F5-9945-999D664E0302}" srcOrd="3" destOrd="0" parTransId="{1764FAD9-46BD-41DE-85E0-327AD7BC0F87}" sibTransId="{FF7FCB93-003D-4C41-A596-B197CFC2DFB3}"/>
    <dgm:cxn modelId="{7031AED9-1779-4CBF-9D47-BE5D7F3FA4E2}" srcId="{9683972A-ACCD-44DF-BFD5-BCEBBE8B9538}" destId="{90F28884-7333-4773-BF8C-C5EEA18DF950}" srcOrd="0" destOrd="0" parTransId="{859508C4-6E9A-4FE1-BA89-8AD89CCCBA42}" sibTransId="{199A8925-36A2-4249-BB8F-8B129DA32695}"/>
    <dgm:cxn modelId="{6AF0D3AC-C77E-4755-9068-CFD120FDB3A7}" type="presOf" srcId="{461EDFA1-F04D-4631-9B75-B83B6B296861}" destId="{38A879EC-51E3-4D53-B956-916050FC1E7E}" srcOrd="0" destOrd="0" presId="urn:microsoft.com/office/officeart/2005/8/layout/chevron2"/>
    <dgm:cxn modelId="{A95F8E59-4435-4B8D-84FC-C80881828D64}" srcId="{5E1A3CF4-2FEA-4C02-9CD2-395127C5161E}" destId="{461EDFA1-F04D-4631-9B75-B83B6B296861}" srcOrd="0" destOrd="0" parTransId="{BDBEB3E3-D165-4ABD-AD32-4E13B9FAAB0F}" sibTransId="{124CE699-EE6A-41D0-AE7D-380C23E04601}"/>
    <dgm:cxn modelId="{5E86BC1B-F31A-45D3-A3C3-C383D49E2EF1}" type="presOf" srcId="{9683972A-ACCD-44DF-BFD5-BCEBBE8B9538}" destId="{79B3279D-C57A-4289-8EAE-98C2DFD59FC4}" srcOrd="0" destOrd="0" presId="urn:microsoft.com/office/officeart/2005/8/layout/chevron2"/>
    <dgm:cxn modelId="{C192F417-08D5-40E2-9912-E34AE3C2ADE5}" type="presOf" srcId="{5E1A3CF4-2FEA-4C02-9CD2-395127C5161E}" destId="{122E855E-BC27-4211-8F09-4AFDC832071E}" srcOrd="0" destOrd="0" presId="urn:microsoft.com/office/officeart/2005/8/layout/chevron2"/>
    <dgm:cxn modelId="{3DC24617-4705-45DC-849E-95308C43227E}" srcId="{DE583C5F-CF96-4584-ACF2-B03897E40219}" destId="{9683972A-ACCD-44DF-BFD5-BCEBBE8B9538}" srcOrd="2" destOrd="0" parTransId="{18722514-618B-4538-BB77-0B047337D92E}" sibTransId="{58E38771-A551-4F71-B439-EA2819EBE106}"/>
    <dgm:cxn modelId="{A74915CB-3753-4F0C-B01D-CDD1630A135E}" type="presParOf" srcId="{4137AD7A-EFCC-4C3A-9F6C-DEDC1B21E2DB}" destId="{9E49CE39-C6BD-4B20-B11D-400F4B35BEC4}" srcOrd="0" destOrd="0" presId="urn:microsoft.com/office/officeart/2005/8/layout/chevron2"/>
    <dgm:cxn modelId="{E90B084A-2851-4E50-A9D3-C31E6AC71D61}" type="presParOf" srcId="{9E49CE39-C6BD-4B20-B11D-400F4B35BEC4}" destId="{A53C4702-7FD4-43B3-91F0-E9804532CC8D}" srcOrd="0" destOrd="0" presId="urn:microsoft.com/office/officeart/2005/8/layout/chevron2"/>
    <dgm:cxn modelId="{8BC54714-EE0B-480C-8CA8-A0B6FC05993E}" type="presParOf" srcId="{9E49CE39-C6BD-4B20-B11D-400F4B35BEC4}" destId="{ADCCDE18-8B80-4E96-828C-393E0E7E916B}" srcOrd="1" destOrd="0" presId="urn:microsoft.com/office/officeart/2005/8/layout/chevron2"/>
    <dgm:cxn modelId="{30BEE364-B7D3-482E-A6A9-5AEE7D41BBDB}" type="presParOf" srcId="{4137AD7A-EFCC-4C3A-9F6C-DEDC1B21E2DB}" destId="{8EBB4DA8-A13C-4EF3-8410-0A86D1536F5E}" srcOrd="1" destOrd="0" presId="urn:microsoft.com/office/officeart/2005/8/layout/chevron2"/>
    <dgm:cxn modelId="{219A9912-C268-4864-9B9C-AF5D687EEEF9}" type="presParOf" srcId="{4137AD7A-EFCC-4C3A-9F6C-DEDC1B21E2DB}" destId="{B15211CA-2507-42D5-8B54-674EAE12EEC0}" srcOrd="2" destOrd="0" presId="urn:microsoft.com/office/officeart/2005/8/layout/chevron2"/>
    <dgm:cxn modelId="{626AD5DD-E8C3-45AE-83D3-29A9ACBA63D5}" type="presParOf" srcId="{B15211CA-2507-42D5-8B54-674EAE12EEC0}" destId="{122E855E-BC27-4211-8F09-4AFDC832071E}" srcOrd="0" destOrd="0" presId="urn:microsoft.com/office/officeart/2005/8/layout/chevron2"/>
    <dgm:cxn modelId="{523EB6FC-9A65-4083-AFBF-CF61FBF2955B}" type="presParOf" srcId="{B15211CA-2507-42D5-8B54-674EAE12EEC0}" destId="{38A879EC-51E3-4D53-B956-916050FC1E7E}" srcOrd="1" destOrd="0" presId="urn:microsoft.com/office/officeart/2005/8/layout/chevron2"/>
    <dgm:cxn modelId="{3A6AC074-0CB5-49D9-A18B-8865D5FBDAEB}" type="presParOf" srcId="{4137AD7A-EFCC-4C3A-9F6C-DEDC1B21E2DB}" destId="{0CE3CC23-343A-4519-887E-669D39FA3E46}" srcOrd="3" destOrd="0" presId="urn:microsoft.com/office/officeart/2005/8/layout/chevron2"/>
    <dgm:cxn modelId="{239E2224-29E9-4903-B3D0-E77D437F7540}" type="presParOf" srcId="{4137AD7A-EFCC-4C3A-9F6C-DEDC1B21E2DB}" destId="{822D43ED-AC75-4C3F-BB7E-2F746532032F}" srcOrd="4" destOrd="0" presId="urn:microsoft.com/office/officeart/2005/8/layout/chevron2"/>
    <dgm:cxn modelId="{69442D3F-794A-446D-9C8D-99FC94609D72}" type="presParOf" srcId="{822D43ED-AC75-4C3F-BB7E-2F746532032F}" destId="{79B3279D-C57A-4289-8EAE-98C2DFD59FC4}" srcOrd="0" destOrd="0" presId="urn:microsoft.com/office/officeart/2005/8/layout/chevron2"/>
    <dgm:cxn modelId="{7D616886-EF6D-4B57-9C8A-95591FA0179B}" type="presParOf" srcId="{822D43ED-AC75-4C3F-BB7E-2F746532032F}" destId="{739B2CA6-003C-49E4-A3C3-3B355FFA6EA8}" srcOrd="1" destOrd="0" presId="urn:microsoft.com/office/officeart/2005/8/layout/chevron2"/>
    <dgm:cxn modelId="{4CBE0EA1-F8D1-4242-99A2-D3DFA90B8393}" type="presParOf" srcId="{4137AD7A-EFCC-4C3A-9F6C-DEDC1B21E2DB}" destId="{63E874E3-DD67-4D72-BE2E-BAB596324B60}" srcOrd="5" destOrd="0" presId="urn:microsoft.com/office/officeart/2005/8/layout/chevron2"/>
    <dgm:cxn modelId="{D587D447-0029-4EF2-97F6-96D024548449}" type="presParOf" srcId="{4137AD7A-EFCC-4C3A-9F6C-DEDC1B21E2DB}" destId="{1DD963EA-39F6-42B4-9AA5-1FE4FE536E96}" srcOrd="6" destOrd="0" presId="urn:microsoft.com/office/officeart/2005/8/layout/chevron2"/>
    <dgm:cxn modelId="{514F1DD0-687C-4F87-9E26-839E59026982}" type="presParOf" srcId="{1DD963EA-39F6-42B4-9AA5-1FE4FE536E96}" destId="{13F19C74-8ED5-4A34-8D08-4A3019782C3B}" srcOrd="0" destOrd="0" presId="urn:microsoft.com/office/officeart/2005/8/layout/chevron2"/>
    <dgm:cxn modelId="{40AB9164-794A-4E6B-9085-63D4B172388E}" type="presParOf" srcId="{1DD963EA-39F6-42B4-9AA5-1FE4FE536E96}" destId="{567026F9-38C9-4CAC-AFD0-F46908233C78}" srcOrd="1" destOrd="0" presId="urn:microsoft.com/office/officeart/2005/8/layout/chevron2"/>
    <dgm:cxn modelId="{EDBEB1A1-1D12-4B31-BE4D-CB921DE4E0B0}" type="presParOf" srcId="{4137AD7A-EFCC-4C3A-9F6C-DEDC1B21E2DB}" destId="{FBDD4053-D1CC-45F0-9441-B4F0EF25CB85}" srcOrd="7" destOrd="0" presId="urn:microsoft.com/office/officeart/2005/8/layout/chevron2"/>
    <dgm:cxn modelId="{2C7285C0-9F18-44D0-9AF1-F5F14E7FA50C}" type="presParOf" srcId="{4137AD7A-EFCC-4C3A-9F6C-DEDC1B21E2DB}" destId="{BDE742A0-834A-4C01-8B93-7E2FA0B31DAB}" srcOrd="8" destOrd="0" presId="urn:microsoft.com/office/officeart/2005/8/layout/chevron2"/>
    <dgm:cxn modelId="{6E763D75-2D05-494B-A16A-5B8DC701E909}" type="presParOf" srcId="{BDE742A0-834A-4C01-8B93-7E2FA0B31DAB}" destId="{A788479E-96D8-4D74-9AD4-4539EA6C190F}" srcOrd="0" destOrd="0" presId="urn:microsoft.com/office/officeart/2005/8/layout/chevron2"/>
    <dgm:cxn modelId="{8B5B9DA4-FC80-4F6C-A46C-5A0820F2D8F4}" type="presParOf" srcId="{BDE742A0-834A-4C01-8B93-7E2FA0B31DAB}" destId="{84BA6D53-E1D9-4F9C-809E-DAA1EB09B4F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58FE3-3C9D-4CD6-9C8E-FEE9C98A0A34}">
      <dsp:nvSpPr>
        <dsp:cNvPr id="0" name=""/>
        <dsp:cNvSpPr/>
      </dsp:nvSpPr>
      <dsp:spPr>
        <a:xfrm>
          <a:off x="679" y="208533"/>
          <a:ext cx="1448029" cy="868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程序</a:t>
          </a:r>
          <a:r>
            <a:rPr lang="en-US" altLang="zh-CN" sz="2600" kern="1200" dirty="0" smtClean="0"/>
            <a:t>	</a:t>
          </a:r>
          <a:endParaRPr lang="zh-CN" altLang="en-US" sz="2600" kern="1200" dirty="0"/>
        </a:p>
      </dsp:txBody>
      <dsp:txXfrm>
        <a:off x="26126" y="233980"/>
        <a:ext cx="1397135" cy="817923"/>
      </dsp:txXfrm>
    </dsp:sp>
    <dsp:sp modelId="{B3432A1C-636E-4825-9E44-9D5BFC15D0F7}">
      <dsp:nvSpPr>
        <dsp:cNvPr id="0" name=""/>
        <dsp:cNvSpPr/>
      </dsp:nvSpPr>
      <dsp:spPr>
        <a:xfrm>
          <a:off x="1593511" y="463386"/>
          <a:ext cx="306982" cy="3591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500" kern="1200"/>
        </a:p>
      </dsp:txBody>
      <dsp:txXfrm>
        <a:off x="1593511" y="535208"/>
        <a:ext cx="214887" cy="215467"/>
      </dsp:txXfrm>
    </dsp:sp>
    <dsp:sp modelId="{BA885822-94A4-4F95-80AF-4AABE7927523}">
      <dsp:nvSpPr>
        <dsp:cNvPr id="0" name=""/>
        <dsp:cNvSpPr/>
      </dsp:nvSpPr>
      <dsp:spPr>
        <a:xfrm>
          <a:off x="2027919" y="208533"/>
          <a:ext cx="1448029" cy="868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系统</a:t>
          </a:r>
          <a:endParaRPr lang="zh-CN" altLang="en-US" sz="2600" kern="1200" dirty="0"/>
        </a:p>
      </dsp:txBody>
      <dsp:txXfrm>
        <a:off x="2053366" y="233980"/>
        <a:ext cx="1397135" cy="817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C6E4E-5E95-40BD-8C08-A6E9A8FDFCE9}">
      <dsp:nvSpPr>
        <dsp:cNvPr id="0" name=""/>
        <dsp:cNvSpPr/>
      </dsp:nvSpPr>
      <dsp:spPr>
        <a:xfrm>
          <a:off x="244673" y="0"/>
          <a:ext cx="2772966" cy="19605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CA05A-D80D-4C75-B1A7-80831F0D93F0}">
      <dsp:nvSpPr>
        <dsp:cNvPr id="0" name=""/>
        <dsp:cNvSpPr/>
      </dsp:nvSpPr>
      <dsp:spPr>
        <a:xfrm>
          <a:off x="327226" y="588168"/>
          <a:ext cx="1264146" cy="78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程序员</a:t>
          </a:r>
          <a:endParaRPr lang="zh-CN" altLang="en-US" sz="1400" b="1" kern="1200" dirty="0"/>
        </a:p>
      </dsp:txBody>
      <dsp:txXfrm>
        <a:off x="365509" y="626451"/>
        <a:ext cx="1187580" cy="707658"/>
      </dsp:txXfrm>
    </dsp:sp>
    <dsp:sp modelId="{909B9A0F-FA03-41FC-A74A-0C1F20AB5A3C}">
      <dsp:nvSpPr>
        <dsp:cNvPr id="0" name=""/>
        <dsp:cNvSpPr/>
      </dsp:nvSpPr>
      <dsp:spPr>
        <a:xfrm>
          <a:off x="1670940" y="588168"/>
          <a:ext cx="1264146" cy="7842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系统工程师（系统分析师）</a:t>
          </a:r>
          <a:endParaRPr lang="zh-CN" altLang="en-US" sz="1400" b="1" kern="1200" dirty="0"/>
        </a:p>
      </dsp:txBody>
      <dsp:txXfrm>
        <a:off x="1709223" y="626451"/>
        <a:ext cx="1187580" cy="707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C4702-7FD4-43B3-91F0-E9804532CC8D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-5400000">
        <a:off x="1" y="319448"/>
        <a:ext cx="635496" cy="272355"/>
      </dsp:txXfrm>
    </dsp:sp>
    <dsp:sp modelId="{ADCCDE18-8B80-4E96-828C-393E0E7E916B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需求调查</a:t>
          </a:r>
          <a:endParaRPr lang="zh-CN" altLang="en-US" sz="2400" kern="1200" dirty="0"/>
        </a:p>
      </dsp:txBody>
      <dsp:txXfrm rot="-5400000">
        <a:off x="635496" y="30507"/>
        <a:ext cx="5431697" cy="532491"/>
      </dsp:txXfrm>
    </dsp:sp>
    <dsp:sp modelId="{122E855E-BC27-4211-8F09-4AFDC832071E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 rot="-5400000">
        <a:off x="1" y="1107635"/>
        <a:ext cx="635496" cy="272355"/>
      </dsp:txXfrm>
    </dsp:sp>
    <dsp:sp modelId="{38A879EC-51E3-4D53-B956-916050FC1E7E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需求报告</a:t>
          </a:r>
          <a:endParaRPr lang="zh-CN" altLang="en-US" sz="2400" kern="1200" dirty="0"/>
        </a:p>
      </dsp:txBody>
      <dsp:txXfrm rot="-5400000">
        <a:off x="635496" y="818694"/>
        <a:ext cx="5431697" cy="532491"/>
      </dsp:txXfrm>
    </dsp:sp>
    <dsp:sp modelId="{79B3279D-C57A-4289-8EAE-98C2DFD59FC4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1895821"/>
        <a:ext cx="635496" cy="272355"/>
      </dsp:txXfrm>
    </dsp:sp>
    <dsp:sp modelId="{739B2CA6-003C-49E4-A3C3-3B355FFA6EA8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需求分析模型（</a:t>
          </a:r>
          <a:r>
            <a:rPr lang="en-US" altLang="zh-CN" sz="2400" kern="1200" dirty="0" smtClean="0"/>
            <a:t>UML/DFD</a:t>
          </a:r>
          <a:r>
            <a:rPr lang="zh-CN" altLang="en-US" sz="2400" kern="1200" dirty="0" smtClean="0"/>
            <a:t>）</a:t>
          </a:r>
          <a:endParaRPr lang="zh-CN" altLang="en-US" sz="2400" kern="1200" dirty="0"/>
        </a:p>
      </dsp:txBody>
      <dsp:txXfrm rot="-5400000">
        <a:off x="635496" y="1606881"/>
        <a:ext cx="5431697" cy="532491"/>
      </dsp:txXfrm>
    </dsp:sp>
    <dsp:sp modelId="{13F19C74-8ED5-4A34-8D08-4A3019782C3B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2684008"/>
        <a:ext cx="635496" cy="272355"/>
      </dsp:txXfrm>
    </dsp:sp>
    <dsp:sp modelId="{567026F9-38C9-4CAC-AFD0-F46908233C78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概要设计</a:t>
          </a:r>
          <a:endParaRPr lang="zh-CN" altLang="en-US" sz="2400" kern="1200" dirty="0"/>
        </a:p>
      </dsp:txBody>
      <dsp:txXfrm rot="-5400000">
        <a:off x="635496" y="2395067"/>
        <a:ext cx="5431697" cy="532491"/>
      </dsp:txXfrm>
    </dsp:sp>
    <dsp:sp modelId="{A788479E-96D8-4D74-9AD4-4539EA6C190F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-5400000">
        <a:off x="1" y="3472195"/>
        <a:ext cx="635496" cy="272355"/>
      </dsp:txXfrm>
    </dsp:sp>
    <dsp:sp modelId="{84BA6D53-E1D9-4F9C-809E-DAA1EB09B4F1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详细设计</a:t>
          </a:r>
          <a:endParaRPr lang="zh-CN" altLang="en-US" sz="2400" kern="1200" dirty="0"/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90EFB-373A-479D-BD8E-5D3A13567386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2FC1E-7E3B-48B6-A80D-93F9AA2714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9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2FC1E-7E3B-48B6-A80D-93F9AA27143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6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2FC1E-7E3B-48B6-A80D-93F9AA27143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5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2FC1E-7E3B-48B6-A80D-93F9AA27143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46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2FC1E-7E3B-48B6-A80D-93F9AA27143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1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3" name="Picture 31" descr="SW이미지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2349500"/>
            <a:ext cx="9144000" cy="2663825"/>
          </a:xfrm>
          <a:prstGeom prst="rect">
            <a:avLst/>
          </a:prstGeom>
          <a:noFill/>
        </p:spPr>
      </p:pic>
      <p:grpSp>
        <p:nvGrpSpPr>
          <p:cNvPr id="13344" name="Group 32"/>
          <p:cNvGrpSpPr>
            <a:grpSpLocks/>
          </p:cNvGrpSpPr>
          <p:nvPr/>
        </p:nvGrpSpPr>
        <p:grpSpPr bwMode="auto">
          <a:xfrm>
            <a:off x="28575" y="4652963"/>
            <a:ext cx="9115425" cy="2205037"/>
            <a:chOff x="0" y="2640"/>
            <a:chExt cx="5760" cy="1680"/>
          </a:xfrm>
        </p:grpSpPr>
        <p:sp>
          <p:nvSpPr>
            <p:cNvPr id="13345" name="Rectangle 33"/>
            <p:cNvSpPr>
              <a:spLocks noChangeArrowheads="1"/>
            </p:cNvSpPr>
            <p:nvPr userDrawn="1"/>
          </p:nvSpPr>
          <p:spPr bwMode="ltGray">
            <a:xfrm>
              <a:off x="0" y="2640"/>
              <a:ext cx="5760" cy="168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ltGray">
            <a:xfrm>
              <a:off x="0" y="2640"/>
              <a:ext cx="5760" cy="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47" name="Rectangle 35"/>
          <p:cNvSpPr>
            <a:spLocks noChangeArrowheads="1"/>
          </p:cNvSpPr>
          <p:nvPr/>
        </p:nvSpPr>
        <p:spPr bwMode="ltGray">
          <a:xfrm>
            <a:off x="0" y="0"/>
            <a:ext cx="9144000" cy="2286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48" name="Group 36"/>
          <p:cNvGrpSpPr>
            <a:grpSpLocks/>
          </p:cNvGrpSpPr>
          <p:nvPr/>
        </p:nvGrpSpPr>
        <p:grpSpPr bwMode="auto">
          <a:xfrm>
            <a:off x="0" y="4289425"/>
            <a:ext cx="9097963" cy="676275"/>
            <a:chOff x="0" y="2702"/>
            <a:chExt cx="5731" cy="426"/>
          </a:xfrm>
        </p:grpSpPr>
        <p:sp>
          <p:nvSpPr>
            <p:cNvPr id="13349" name="Freeform 37"/>
            <p:cNvSpPr>
              <a:spLocks/>
            </p:cNvSpPr>
            <p:nvPr/>
          </p:nvSpPr>
          <p:spPr bwMode="ltGray">
            <a:xfrm flipV="1">
              <a:off x="0" y="2702"/>
              <a:ext cx="5731" cy="3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79"/>
                </a:cxn>
                <a:cxn ang="0">
                  <a:pos x="1824" y="739"/>
                </a:cxn>
                <a:cxn ang="0">
                  <a:pos x="3946" y="695"/>
                </a:cxn>
                <a:cxn ang="0">
                  <a:pos x="5731" y="297"/>
                </a:cxn>
                <a:cxn ang="0">
                  <a:pos x="5722" y="153"/>
                </a:cxn>
                <a:cxn ang="0">
                  <a:pos x="0" y="0"/>
                </a:cxn>
              </a:cxnLst>
              <a:rect l="0" t="0" r="r" b="b"/>
              <a:pathLst>
                <a:path w="5731" h="808">
                  <a:moveTo>
                    <a:pt x="0" y="0"/>
                  </a:moveTo>
                  <a:lnTo>
                    <a:pt x="19" y="279"/>
                  </a:lnTo>
                  <a:cubicBezTo>
                    <a:pt x="321" y="399"/>
                    <a:pt x="1170" y="671"/>
                    <a:pt x="1824" y="739"/>
                  </a:cubicBezTo>
                  <a:cubicBezTo>
                    <a:pt x="2478" y="808"/>
                    <a:pt x="3295" y="769"/>
                    <a:pt x="3946" y="695"/>
                  </a:cubicBezTo>
                  <a:cubicBezTo>
                    <a:pt x="4597" y="621"/>
                    <a:pt x="5435" y="387"/>
                    <a:pt x="5731" y="297"/>
                  </a:cubicBezTo>
                  <a:lnTo>
                    <a:pt x="5722" y="1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38"/>
            <p:cNvSpPr>
              <a:spLocks/>
            </p:cNvSpPr>
            <p:nvPr/>
          </p:nvSpPr>
          <p:spPr bwMode="ltGray">
            <a:xfrm flipV="1">
              <a:off x="0" y="2749"/>
              <a:ext cx="5731" cy="379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6" y="315"/>
                </a:cxn>
                <a:cxn ang="0">
                  <a:pos x="1795" y="771"/>
                </a:cxn>
                <a:cxn ang="0">
                  <a:pos x="3821" y="742"/>
                </a:cxn>
                <a:cxn ang="0">
                  <a:pos x="5731" y="320"/>
                </a:cxn>
                <a:cxn ang="0">
                  <a:pos x="5693" y="0"/>
                </a:cxn>
                <a:cxn ang="0">
                  <a:pos x="0" y="36"/>
                </a:cxn>
              </a:cxnLst>
              <a:rect l="0" t="0" r="r" b="b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13352" name="AutoShape 40"/>
            <p:cNvSpPr>
              <a:spLocks noChangeArrowheads="1"/>
            </p:cNvSpPr>
            <p:nvPr/>
          </p:nvSpPr>
          <p:spPr bwMode="white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Freeform 41"/>
            <p:cNvSpPr>
              <a:spLocks/>
            </p:cNvSpPr>
            <p:nvPr/>
          </p:nvSpPr>
          <p:spPr bwMode="white">
            <a:xfrm>
              <a:off x="3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Freeform 42"/>
            <p:cNvSpPr>
              <a:spLocks/>
            </p:cNvSpPr>
            <p:nvPr/>
          </p:nvSpPr>
          <p:spPr bwMode="white">
            <a:xfrm rot="-5408600">
              <a:off x="-47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Freeform 43"/>
            <p:cNvSpPr>
              <a:spLocks/>
            </p:cNvSpPr>
            <p:nvPr/>
          </p:nvSpPr>
          <p:spPr bwMode="white">
            <a:xfrm>
              <a:off x="5520" y="3978"/>
              <a:ext cx="240" cy="348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64" y="196"/>
                </a:cxn>
                <a:cxn ang="0">
                  <a:pos x="84" y="282"/>
                </a:cxn>
                <a:cxn ang="0">
                  <a:pos x="0" y="342"/>
                </a:cxn>
                <a:cxn ang="0">
                  <a:pos x="246" y="348"/>
                </a:cxn>
              </a:cxnLst>
              <a:rect l="0" t="0" r="r" b="b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Freeform 44"/>
            <p:cNvSpPr>
              <a:spLocks/>
            </p:cNvSpPr>
            <p:nvPr/>
          </p:nvSpPr>
          <p:spPr bwMode="white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68313" y="1268413"/>
            <a:ext cx="8153400" cy="74295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3350" y="5127625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ko-KR" dirty="0"/>
          </a:p>
        </p:txBody>
      </p:sp>
      <p:pic>
        <p:nvPicPr>
          <p:cNvPr id="13357" name="Picture 4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4067944" cy="73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E03FC-5132-465B-A58C-01D067495A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333375"/>
            <a:ext cx="2125663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33375"/>
            <a:ext cx="622935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8499F-3657-423B-90E2-3513FCD43B5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5"/>
            <a:ext cx="7848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5081588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50875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C6967D4F-84A6-4762-91A4-F00946269B1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419872" cy="61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276600" y="650875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45E015CF-11F3-48F9-BF59-2EFB7FB597A9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71AAD-6B81-43B9-8177-F4771BD146D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015CF-11F3-48F9-BF59-2EFB7FB597A9}" type="slidenum">
              <a:rPr lang="ko-KR" altLang="en-US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809A3-37B3-4B4E-9F29-C9CDB9FABD5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96E3A-9DBE-4E3E-8E97-7E0BC4420B8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62A69B-5DD6-40F4-A0A1-B5665A3F6EC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3D7B2-E92D-46C3-8D01-BC3A35784F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ACA499-B4E0-4171-8208-1E502AD17EF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1" name="Picture 33" descr="배너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285750"/>
            <a:ext cx="9144000" cy="1055688"/>
          </a:xfrm>
          <a:prstGeom prst="rect">
            <a:avLst/>
          </a:prstGeom>
          <a:noFill/>
        </p:spPr>
      </p:pic>
      <p:sp>
        <p:nvSpPr>
          <p:cNvPr id="12322" name="Rectangle 34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3" name="Freeform 35"/>
          <p:cNvSpPr>
            <a:spLocks/>
          </p:cNvSpPr>
          <p:nvPr/>
        </p:nvSpPr>
        <p:spPr bwMode="white">
          <a:xfrm>
            <a:off x="-6350" y="950913"/>
            <a:ext cx="9156700" cy="461962"/>
          </a:xfrm>
          <a:custGeom>
            <a:avLst/>
            <a:gdLst/>
            <a:ahLst/>
            <a:cxnLst>
              <a:cxn ang="0">
                <a:pos x="4" y="365"/>
              </a:cxn>
              <a:cxn ang="0">
                <a:pos x="0" y="246"/>
              </a:cxn>
              <a:cxn ang="0">
                <a:pos x="1837" y="32"/>
              </a:cxn>
              <a:cxn ang="0">
                <a:pos x="3970" y="52"/>
              </a:cxn>
              <a:cxn ang="0">
                <a:pos x="5764" y="231"/>
              </a:cxn>
              <a:cxn ang="0">
                <a:pos x="5768" y="366"/>
              </a:cxn>
              <a:cxn ang="0">
                <a:pos x="4" y="365"/>
              </a:cxn>
            </a:cxnLst>
            <a:rect l="0" t="0" r="r" b="b"/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white">
          <a:xfrm>
            <a:off x="1116013" y="333375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ko-KR" smtClean="0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8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ko-KR" smtClean="0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+mn-lt"/>
                <a:ea typeface="굴림" pitchFamily="50" charset="-127"/>
              </a:defRPr>
            </a:lvl1pPr>
          </a:lstStyle>
          <a:p>
            <a:r>
              <a:rPr lang="zh-CN" altLang="en-US" dirty="0" smtClean="0"/>
              <a:t>成都信息工程大学软件工程学院</a:t>
            </a:r>
            <a:endParaRPr lang="en-US" altLang="ko-KR" dirty="0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+mn-lt"/>
                <a:ea typeface="굴림" pitchFamily="50" charset="-127"/>
              </a:defRPr>
            </a:lvl1pPr>
          </a:lstStyle>
          <a:p>
            <a:fld id="{18A22745-5C87-481D-B2B2-F3C43593B8D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软件设计工程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5127624"/>
            <a:ext cx="6400800" cy="1301771"/>
          </a:xfrm>
        </p:spPr>
        <p:txBody>
          <a:bodyPr/>
          <a:lstStyle/>
          <a:p>
            <a:r>
              <a:rPr lang="zh-CN" altLang="en-US" b="1" dirty="0" smtClean="0">
                <a:ea typeface="굴림" pitchFamily="50" charset="-127"/>
              </a:rPr>
              <a:t>成都信息工程大学软件工程学院</a:t>
            </a:r>
            <a:r>
              <a:rPr lang="en-US" altLang="zh-CN" b="1" dirty="0" smtClean="0">
                <a:ea typeface="굴림" pitchFamily="50" charset="-127"/>
              </a:rPr>
              <a:t>-</a:t>
            </a:r>
            <a:r>
              <a:rPr lang="zh-CN" altLang="en-US" b="1" dirty="0" smtClean="0">
                <a:ea typeface="굴림" pitchFamily="50" charset="-127"/>
              </a:rPr>
              <a:t>魏培阳</a:t>
            </a:r>
            <a:endParaRPr lang="en-US" altLang="zh-CN" b="1" dirty="0" smtClean="0">
              <a:ea typeface="굴림" pitchFamily="50" charset="-127"/>
            </a:endParaRPr>
          </a:p>
          <a:p>
            <a:r>
              <a:rPr lang="en-US" altLang="zh-CN" b="1" dirty="0" smtClean="0">
                <a:ea typeface="굴림" pitchFamily="50" charset="-127"/>
              </a:rPr>
              <a:t>weipy@cuit.edu.cn</a:t>
            </a:r>
          </a:p>
          <a:p>
            <a:r>
              <a:rPr lang="zh-CN" altLang="en-US" b="1" dirty="0" smtClean="0">
                <a:ea typeface="굴림" pitchFamily="50" charset="-127"/>
              </a:rPr>
              <a:t>网络存储：</a:t>
            </a:r>
            <a:r>
              <a:rPr lang="en-US" altLang="zh-CN" b="1" dirty="0" smtClean="0">
                <a:ea typeface="굴림" pitchFamily="50" charset="-127"/>
              </a:rPr>
              <a:t>student</a:t>
            </a:r>
            <a:endParaRPr lang="ko-KR" altLang="en-US" b="1" dirty="0">
              <a:ea typeface="굴림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/>
          <a:p>
            <a:r>
              <a:rPr lang="zh-CN" altLang="en-US" dirty="0" smtClean="0"/>
              <a:t>成都信息工程大学软件工程学院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魏培阳</a:t>
            </a:r>
            <a:endParaRPr lang="en-US" altLang="ko-KR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课程介绍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课程名称</a:t>
            </a:r>
            <a:endParaRPr lang="en-US" altLang="ko-KR" dirty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zh-CN" altLang="en-US" dirty="0" smtClean="0">
                <a:ea typeface="굴림" pitchFamily="50" charset="-127"/>
              </a:rPr>
              <a:t>软件设计工程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ea typeface="굴림" pitchFamily="50" charset="-127"/>
              </a:rPr>
              <a:t> 参考教材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굴림" pitchFamily="50" charset="-127"/>
              </a:rPr>
              <a:t>《</a:t>
            </a:r>
            <a:r>
              <a:rPr lang="zh-CN" altLang="en-US" dirty="0" smtClean="0">
                <a:ea typeface="굴림" pitchFamily="50" charset="-127"/>
              </a:rPr>
              <a:t>软件工程导论</a:t>
            </a:r>
            <a:r>
              <a:rPr lang="en-US" altLang="zh-CN" dirty="0" smtClean="0">
                <a:ea typeface="굴림" pitchFamily="50" charset="-127"/>
              </a:rPr>
              <a:t>(</a:t>
            </a:r>
            <a:r>
              <a:rPr lang="zh-CN" altLang="en-US" dirty="0" smtClean="0">
                <a:ea typeface="굴림" pitchFamily="50" charset="-127"/>
              </a:rPr>
              <a:t>第六版</a:t>
            </a:r>
            <a:r>
              <a:rPr lang="en-US" altLang="zh-CN" dirty="0" smtClean="0">
                <a:ea typeface="굴림" pitchFamily="50" charset="-127"/>
              </a:rPr>
              <a:t>)》</a:t>
            </a:r>
            <a:r>
              <a:rPr lang="zh-CN" altLang="en-US" dirty="0" smtClean="0">
                <a:ea typeface="굴림" pitchFamily="50" charset="-127"/>
              </a:rPr>
              <a:t>张海潘 清华大学出版社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굴림" pitchFamily="50" charset="-127"/>
              </a:rPr>
              <a:t>《</a:t>
            </a:r>
            <a:r>
              <a:rPr lang="zh-CN" altLang="en-US" dirty="0" smtClean="0">
                <a:ea typeface="굴림" pitchFamily="50" charset="-127"/>
              </a:rPr>
              <a:t>设计模式实训教程</a:t>
            </a:r>
            <a:r>
              <a:rPr lang="en-US" altLang="zh-CN" dirty="0" smtClean="0">
                <a:ea typeface="굴림" pitchFamily="50" charset="-127"/>
              </a:rPr>
              <a:t>》 </a:t>
            </a:r>
            <a:r>
              <a:rPr lang="zh-CN" altLang="en-US" dirty="0" smtClean="0">
                <a:ea typeface="굴림" pitchFamily="50" charset="-127"/>
              </a:rPr>
              <a:t>刘伟 清华大学出版社</a:t>
            </a:r>
            <a:endParaRPr lang="en-US" altLang="ko-KR" dirty="0">
              <a:ea typeface="굴림" pitchFamily="50" charset="-127"/>
            </a:endParaRPr>
          </a:p>
          <a:p>
            <a:pPr>
              <a:buClr>
                <a:schemeClr val="tx1"/>
              </a:buClr>
            </a:pPr>
            <a:r>
              <a:rPr lang="zh-CN" altLang="en-US" dirty="0" smtClean="0">
                <a:ea typeface="굴림" pitchFamily="50" charset="-127"/>
              </a:rPr>
              <a:t>课程性质</a:t>
            </a:r>
            <a:endParaRPr lang="en-US" altLang="ko-KR" dirty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ea typeface="굴림" pitchFamily="50" charset="-127"/>
              </a:rPr>
              <a:t> </a:t>
            </a:r>
            <a:r>
              <a:rPr lang="zh-CN" altLang="en-US" dirty="0" smtClean="0">
                <a:ea typeface="굴림" pitchFamily="50" charset="-127"/>
              </a:rPr>
              <a:t>核心</a:t>
            </a:r>
            <a:endParaRPr lang="en-US" altLang="ko-KR" dirty="0">
              <a:ea typeface="굴림" pitchFamily="50" charset="-127"/>
            </a:endParaRPr>
          </a:p>
          <a:p>
            <a:r>
              <a:rPr lang="zh-CN" altLang="en-US" dirty="0" smtClean="0">
                <a:ea typeface="굴림" pitchFamily="50" charset="-127"/>
              </a:rPr>
              <a:t>教学形式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zh-CN" altLang="en-US" dirty="0" smtClean="0">
                <a:ea typeface="굴림" pitchFamily="50" charset="-127"/>
              </a:rPr>
              <a:t>讲授</a:t>
            </a:r>
            <a:endParaRPr lang="en-US" altLang="zh-CN" dirty="0" smtClean="0">
              <a:ea typeface="굴림" pitchFamily="50" charset="-127"/>
            </a:endParaRPr>
          </a:p>
          <a:p>
            <a:r>
              <a:rPr lang="zh-CN" altLang="en-US" dirty="0" smtClean="0">
                <a:ea typeface="굴림" pitchFamily="50" charset="-127"/>
              </a:rPr>
              <a:t>行课时间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en-US" altLang="zh-CN" dirty="0" smtClean="0">
                <a:ea typeface="굴림" pitchFamily="50" charset="-127"/>
              </a:rPr>
              <a:t>1-10</a:t>
            </a:r>
            <a:r>
              <a:rPr lang="zh-CN" altLang="en-US" dirty="0" smtClean="0">
                <a:ea typeface="굴림" pitchFamily="50" charset="-127"/>
              </a:rPr>
              <a:t>周  </a:t>
            </a:r>
            <a:r>
              <a:rPr lang="zh-CN" altLang="en-US" dirty="0" smtClean="0">
                <a:ea typeface="굴림" pitchFamily="50" charset="-127"/>
              </a:rPr>
              <a:t>星期</a:t>
            </a:r>
            <a:r>
              <a:rPr lang="zh-CN" altLang="en-US" dirty="0">
                <a:ea typeface="굴림" pitchFamily="50" charset="-127"/>
              </a:rPr>
              <a:t>三</a:t>
            </a:r>
            <a:r>
              <a:rPr lang="zh-CN" altLang="en-US" dirty="0" smtClean="0">
                <a:ea typeface="굴림" pitchFamily="50" charset="-127"/>
              </a:rPr>
              <a:t> </a:t>
            </a:r>
            <a:r>
              <a:rPr lang="en-US" altLang="zh-CN" dirty="0" smtClean="0">
                <a:ea typeface="굴림" pitchFamily="50" charset="-127"/>
              </a:rPr>
              <a:t>1-2</a:t>
            </a:r>
            <a:r>
              <a:rPr lang="zh-CN" altLang="en-US" dirty="0" smtClean="0">
                <a:ea typeface="굴림" pitchFamily="50" charset="-127"/>
              </a:rPr>
              <a:t>节 </a:t>
            </a:r>
            <a:r>
              <a:rPr lang="en-US" altLang="zh-CN" dirty="0" smtClean="0">
                <a:ea typeface="굴림" pitchFamily="50" charset="-127"/>
              </a:rPr>
              <a:t>1506  </a:t>
            </a:r>
            <a:r>
              <a:rPr lang="zh-CN" altLang="en-US" dirty="0" smtClean="0">
                <a:ea typeface="굴림" pitchFamily="50" charset="-127"/>
              </a:rPr>
              <a:t>星期五 </a:t>
            </a:r>
            <a:r>
              <a:rPr lang="en-US" altLang="zh-CN" dirty="0" smtClean="0">
                <a:ea typeface="굴림" pitchFamily="50" charset="-127"/>
              </a:rPr>
              <a:t>3-4</a:t>
            </a:r>
            <a:r>
              <a:rPr lang="zh-CN" altLang="en-US" dirty="0" smtClean="0">
                <a:ea typeface="굴림" pitchFamily="50" charset="-127"/>
              </a:rPr>
              <a:t>节 </a:t>
            </a:r>
            <a:r>
              <a:rPr lang="en-US" altLang="zh-CN" dirty="0" smtClean="0">
                <a:ea typeface="굴림" pitchFamily="50" charset="-127"/>
              </a:rPr>
              <a:t>1506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endParaRPr lang="en-US" altLang="zh-CN" dirty="0" smtClean="0"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课程介绍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学时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en-US" altLang="zh-CN" dirty="0" smtClean="0">
                <a:ea typeface="굴림" pitchFamily="50" charset="-127"/>
              </a:rPr>
              <a:t>40</a:t>
            </a:r>
          </a:p>
          <a:p>
            <a:r>
              <a:rPr lang="zh-CN" altLang="en-US" dirty="0" smtClean="0">
                <a:ea typeface="굴림" pitchFamily="50" charset="-127"/>
              </a:rPr>
              <a:t>学分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en-US" altLang="zh-CN" dirty="0" smtClean="0">
                <a:ea typeface="굴림" pitchFamily="50" charset="-127"/>
              </a:rPr>
              <a:t>2.5</a:t>
            </a:r>
            <a:r>
              <a:rPr lang="zh-CN" altLang="en-US" dirty="0" smtClean="0">
                <a:ea typeface="굴림" pitchFamily="50" charset="-127"/>
              </a:rPr>
              <a:t>学分</a:t>
            </a:r>
            <a:endParaRPr lang="en-US" altLang="zh-CN" dirty="0" smtClean="0">
              <a:ea typeface="굴림" pitchFamily="50" charset="-127"/>
            </a:endParaRPr>
          </a:p>
          <a:p>
            <a:r>
              <a:rPr lang="zh-CN" altLang="en-US" dirty="0" smtClean="0">
                <a:ea typeface="굴림" pitchFamily="50" charset="-127"/>
              </a:rPr>
              <a:t>成绩组成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zh-CN" altLang="en-US" dirty="0" smtClean="0">
                <a:ea typeface="굴림" pitchFamily="50" charset="-127"/>
              </a:rPr>
              <a:t>考试成绩</a:t>
            </a:r>
            <a:r>
              <a:rPr lang="en-US" altLang="zh-CN" dirty="0" smtClean="0">
                <a:ea typeface="굴림" pitchFamily="50" charset="-127"/>
              </a:rPr>
              <a:t>80%+</a:t>
            </a:r>
            <a:r>
              <a:rPr lang="zh-CN" altLang="en-US" dirty="0" smtClean="0">
                <a:ea typeface="굴림" pitchFamily="50" charset="-127"/>
              </a:rPr>
              <a:t>平时成绩</a:t>
            </a:r>
            <a:r>
              <a:rPr lang="en-US" altLang="zh-CN" dirty="0" smtClean="0">
                <a:ea typeface="굴림" pitchFamily="50" charset="-127"/>
              </a:rPr>
              <a:t>20%</a:t>
            </a:r>
          </a:p>
          <a:p>
            <a:r>
              <a:rPr lang="zh-CN" altLang="en-US" dirty="0" smtClean="0">
                <a:ea typeface="굴림" pitchFamily="50" charset="-127"/>
              </a:rPr>
              <a:t>平时成绩组成</a:t>
            </a:r>
            <a:endParaRPr lang="en-US" altLang="ko-KR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 smtClean="0">
                <a:ea typeface="굴림" pitchFamily="50" charset="-127"/>
              </a:rPr>
              <a:t> </a:t>
            </a:r>
            <a:r>
              <a:rPr lang="zh-CN" altLang="en-US" dirty="0" smtClean="0">
                <a:ea typeface="굴림" pitchFamily="50" charset="-127"/>
              </a:rPr>
              <a:t>考勤</a:t>
            </a:r>
            <a:r>
              <a:rPr lang="en-US" altLang="zh-CN" dirty="0" smtClean="0">
                <a:ea typeface="굴림" pitchFamily="50" charset="-127"/>
              </a:rPr>
              <a:t>50%+</a:t>
            </a:r>
            <a:r>
              <a:rPr lang="zh-CN" altLang="en-US" dirty="0" smtClean="0">
                <a:ea typeface="굴림" pitchFamily="50" charset="-127"/>
              </a:rPr>
              <a:t>平时</a:t>
            </a:r>
            <a:r>
              <a:rPr lang="zh-CN" altLang="en-US" dirty="0" smtClean="0">
                <a:ea typeface="굴림" pitchFamily="50" charset="-127"/>
              </a:rPr>
              <a:t>作业（报告）</a:t>
            </a:r>
            <a:r>
              <a:rPr lang="en-US" altLang="zh-CN" dirty="0" smtClean="0">
                <a:ea typeface="굴림" pitchFamily="50" charset="-127"/>
              </a:rPr>
              <a:t>50</a:t>
            </a:r>
            <a:r>
              <a:rPr lang="en-US" altLang="zh-CN" dirty="0" smtClean="0">
                <a:ea typeface="굴림" pitchFamily="50" charset="-127"/>
              </a:rPr>
              <a:t>%</a:t>
            </a:r>
          </a:p>
          <a:p>
            <a:pPr lvl="1">
              <a:buFont typeface="Wingdings" pitchFamily="2" charset="2"/>
              <a:buNone/>
            </a:pP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/>
          <a:p>
            <a:r>
              <a:rPr lang="zh-CN" altLang="en-US" dirty="0" smtClean="0"/>
              <a:t>成都信息工程大学软件工程学院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魏培阳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成都信息工程大学软件工程学院</a:t>
            </a:r>
            <a:endParaRPr lang="en-US" altLang="ko-KR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432703"/>
              </p:ext>
            </p:extLst>
          </p:nvPr>
        </p:nvGraphicFramePr>
        <p:xfrm>
          <a:off x="457162" y="1131207"/>
          <a:ext cx="8229675" cy="5534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{E8B1032C-EA38-4F05-BA0D-38AFFFC7BED3}</a:tableStyleId>
              </a:tblPr>
              <a:tblGrid>
                <a:gridCol w="442430"/>
                <a:gridCol w="1800200"/>
                <a:gridCol w="4536504"/>
                <a:gridCol w="792087"/>
                <a:gridCol w="658454"/>
              </a:tblGrid>
              <a:tr h="281569">
                <a:tc rowSpan="2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考核环节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考核要求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分值比例（</a:t>
                      </a:r>
                      <a:r>
                        <a:rPr lang="en-GB" sz="1400" kern="0" spc="-15">
                          <a:solidFill>
                            <a:schemeClr val="tx2"/>
                          </a:solidFill>
                          <a:effectLst/>
                        </a:rPr>
                        <a:t>%</a:t>
                      </a: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）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681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分项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总评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</a:tr>
              <a:tr h="316738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平时考核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出勤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课堂点名，≥</a:t>
                      </a:r>
                      <a:r>
                        <a:rPr lang="en-GB" sz="1400" kern="0" spc="-15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次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chemeClr val="tx2"/>
                          </a:solidFill>
                          <a:effectLst/>
                        </a:rPr>
                        <a:t>3%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chemeClr val="tx2"/>
                          </a:solidFill>
                          <a:effectLst/>
                        </a:rPr>
                        <a:t>10%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</a:tr>
              <a:tr h="316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课后作业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≥</a:t>
                      </a:r>
                      <a:r>
                        <a:rPr lang="en-GB" sz="1400" kern="0" spc="-15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次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0" spc="-15">
                          <a:solidFill>
                            <a:schemeClr val="tx2"/>
                          </a:solidFill>
                          <a:effectLst/>
                        </a:rPr>
                        <a:t>3%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课堂讨论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分组进行，</a:t>
                      </a:r>
                      <a:r>
                        <a:rPr lang="en-GB" sz="1400" kern="0" spc="-15">
                          <a:solidFill>
                            <a:schemeClr val="tx2"/>
                          </a:solidFill>
                          <a:effectLst/>
                        </a:rPr>
                        <a:t>4</a:t>
                      </a: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次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0" spc="-15">
                          <a:solidFill>
                            <a:schemeClr val="tx2"/>
                          </a:solidFill>
                          <a:effectLst/>
                        </a:rPr>
                        <a:t>2%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6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课堂演讲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共四次演讲，每组</a:t>
                      </a:r>
                      <a:r>
                        <a:rPr lang="en-GB" sz="1400" kern="0" spc="-15" dirty="0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人，每组至少</a:t>
                      </a:r>
                      <a:r>
                        <a:rPr lang="en-GB" sz="1400" kern="0" spc="-15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次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0" spc="-15">
                          <a:solidFill>
                            <a:schemeClr val="tx2"/>
                          </a:solidFill>
                          <a:effectLst/>
                        </a:rPr>
                        <a:t>2%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272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实验项目一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668905" algn="l"/>
                        </a:tabLst>
                      </a:pP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）完成软件项目</a:t>
                      </a: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可行性研究报告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）建立</a:t>
                      </a: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成本</a:t>
                      </a:r>
                      <a:r>
                        <a:rPr lang="en-US" sz="1400" kern="100" dirty="0">
                          <a:solidFill>
                            <a:schemeClr val="tx2"/>
                          </a:solidFill>
                          <a:effectLst/>
                        </a:rPr>
                        <a:t>/</a:t>
                      </a: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效益分析模型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）按照需求的国家标准要求对需求学生团队的</a:t>
                      </a: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可行性研究报告</a:t>
                      </a: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进行评审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2"/>
                          </a:solidFill>
                          <a:effectLst/>
                        </a:rPr>
                        <a:t>2.5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%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0" spc="-15" dirty="0" smtClean="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r>
                        <a:rPr lang="en-GB" sz="1400" kern="0" spc="-15" dirty="0">
                          <a:solidFill>
                            <a:schemeClr val="tx2"/>
                          </a:solidFill>
                          <a:effectLst/>
                        </a:rPr>
                        <a:t>%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</a:tr>
              <a:tr h="8272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实验项目二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668905" algn="l"/>
                        </a:tabLst>
                      </a:pP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）完成软件项目需求报告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）建立需求分析模型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）按照需求的国家标准要求对需求学生团队的需求文档进行评审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chemeClr val="tx2"/>
                          </a:solidFill>
                          <a:effectLst/>
                        </a:rPr>
                        <a:t>2.</a:t>
                      </a:r>
                      <a:r>
                        <a:rPr lang="en-US" sz="1400" kern="0" dirty="0" smtClean="0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%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33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2"/>
                          </a:solidFill>
                          <a:effectLst/>
                        </a:rPr>
                        <a:t>实验项目三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1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）完成软件项目概要设计文档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100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）检查概要设计与需求的符合度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100" dirty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）探讨系统结构、子系统设计描述合理性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chemeClr val="tx2"/>
                          </a:solidFill>
                          <a:effectLst/>
                        </a:rPr>
                        <a:t>2.</a:t>
                      </a:r>
                      <a:r>
                        <a:rPr lang="en-US" sz="1400" kern="0" dirty="0" smtClean="0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%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502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solidFill>
                            <a:schemeClr val="tx2"/>
                          </a:solidFill>
                          <a:effectLst/>
                        </a:rPr>
                        <a:t>实验项目四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100" dirty="0">
                          <a:solidFill>
                            <a:schemeClr val="tx2"/>
                          </a:solidFill>
                          <a:effectLst/>
                        </a:rPr>
                        <a:t>1</a:t>
                      </a: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）完成软件项目详细设计文档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100" dirty="0">
                          <a:solidFill>
                            <a:schemeClr val="tx2"/>
                          </a:solidFill>
                          <a:effectLst/>
                        </a:rPr>
                        <a:t>2</a:t>
                      </a:r>
                      <a:r>
                        <a:rPr lang="zh-CN" sz="1400" kern="100" dirty="0">
                          <a:solidFill>
                            <a:schemeClr val="tx2"/>
                          </a:solidFill>
                          <a:effectLst/>
                        </a:rPr>
                        <a:t>）学生团队交换讨论自选软件系统</a:t>
                      </a: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软件项目详细设计与概要设计与需求的符合度。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（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3</a:t>
                      </a:r>
                      <a:r>
                        <a:rPr lang="zh-CN" sz="1400" kern="0" dirty="0">
                          <a:solidFill>
                            <a:schemeClr val="tx2"/>
                          </a:solidFill>
                          <a:effectLst/>
                        </a:rPr>
                        <a:t>）讨论详细设计成果物对系统功能描述的合理性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0" dirty="0" smtClean="0">
                          <a:solidFill>
                            <a:schemeClr val="tx2"/>
                          </a:solidFill>
                          <a:effectLst/>
                        </a:rPr>
                        <a:t>2.</a:t>
                      </a:r>
                      <a:r>
                        <a:rPr lang="en-US" sz="1400" kern="0" dirty="0" smtClean="0">
                          <a:solidFill>
                            <a:schemeClr val="tx2"/>
                          </a:solidFill>
                          <a:effectLst/>
                        </a:rPr>
                        <a:t>5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%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510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spc="-15">
                          <a:solidFill>
                            <a:schemeClr val="tx2"/>
                          </a:solidFill>
                          <a:effectLst/>
                        </a:rPr>
                        <a:t>期末考核</a:t>
                      </a:r>
                      <a:endParaRPr lang="zh-CN" sz="1600" kern="1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0" spc="-15" dirty="0">
                          <a:solidFill>
                            <a:schemeClr val="tx2"/>
                          </a:solidFill>
                          <a:effectLst/>
                        </a:rPr>
                        <a:t>闭卷考试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chemeClr val="tx2"/>
                          </a:solidFill>
                          <a:effectLst/>
                        </a:rPr>
                        <a:t>80</a:t>
                      </a:r>
                      <a:r>
                        <a:rPr lang="en-US" sz="1400" kern="0" dirty="0">
                          <a:solidFill>
                            <a:schemeClr val="tx2"/>
                          </a:solidFill>
                          <a:effectLst/>
                        </a:rPr>
                        <a:t>%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kern="0" spc="-15" dirty="0" smtClean="0">
                          <a:solidFill>
                            <a:schemeClr val="tx2"/>
                          </a:solidFill>
                          <a:effectLst/>
                        </a:rPr>
                        <a:t>80</a:t>
                      </a:r>
                      <a:r>
                        <a:rPr lang="en-GB" sz="1400" kern="0" spc="-15" dirty="0">
                          <a:solidFill>
                            <a:schemeClr val="tx2"/>
                          </a:solidFill>
                          <a:effectLst/>
                        </a:rPr>
                        <a:t>%</a:t>
                      </a:r>
                      <a:endParaRPr lang="zh-CN" sz="1600" kern="10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477" marR="684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课程介绍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先修课程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zh-CN" altLang="en-US" dirty="0" smtClean="0">
                <a:ea typeface="굴림" pitchFamily="50" charset="-127"/>
              </a:rPr>
              <a:t>软件制造工程</a:t>
            </a:r>
            <a:r>
              <a:rPr lang="en-US" altLang="zh-CN" dirty="0" smtClean="0">
                <a:ea typeface="굴림" pitchFamily="50" charset="-127"/>
              </a:rPr>
              <a:t>,</a:t>
            </a:r>
            <a:r>
              <a:rPr lang="zh-CN" altLang="en-US" dirty="0" smtClean="0">
                <a:ea typeface="굴림" pitchFamily="50" charset="-127"/>
              </a:rPr>
              <a:t>数据库原理</a:t>
            </a:r>
            <a:r>
              <a:rPr lang="en-US" altLang="zh-CN" dirty="0" smtClean="0">
                <a:ea typeface="굴림" pitchFamily="50" charset="-127"/>
              </a:rPr>
              <a:t>,</a:t>
            </a:r>
            <a:r>
              <a:rPr lang="zh-CN" altLang="en-US" dirty="0" smtClean="0">
                <a:ea typeface="굴림" pitchFamily="50" charset="-127"/>
              </a:rPr>
              <a:t>面向对象分析与设计</a:t>
            </a:r>
            <a:endParaRPr lang="en-US" altLang="zh-CN" dirty="0" smtClean="0">
              <a:ea typeface="굴림" pitchFamily="50" charset="-127"/>
            </a:endParaRPr>
          </a:p>
          <a:p>
            <a:r>
              <a:rPr lang="zh-CN" altLang="en-US" dirty="0" smtClean="0">
                <a:ea typeface="굴림" pitchFamily="50" charset="-127"/>
              </a:rPr>
              <a:t>其他说明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zh-CN" altLang="en-US" dirty="0" smtClean="0">
                <a:ea typeface="굴림" pitchFamily="50" charset="-127"/>
              </a:rPr>
              <a:t>严格考勤纪律</a:t>
            </a:r>
            <a:r>
              <a:rPr lang="en-US" altLang="zh-CN" dirty="0" smtClean="0">
                <a:ea typeface="굴림" pitchFamily="50" charset="-127"/>
              </a:rPr>
              <a:t>,</a:t>
            </a:r>
            <a:r>
              <a:rPr lang="zh-CN" altLang="en-US" dirty="0" smtClean="0">
                <a:ea typeface="굴림" pitchFamily="50" charset="-127"/>
              </a:rPr>
              <a:t>超过点名总次数的</a:t>
            </a:r>
            <a:r>
              <a:rPr lang="en-US" altLang="zh-CN" dirty="0" smtClean="0">
                <a:ea typeface="굴림" pitchFamily="50" charset="-127"/>
              </a:rPr>
              <a:t>20%</a:t>
            </a:r>
            <a:r>
              <a:rPr lang="zh-CN" altLang="en-US" dirty="0" smtClean="0">
                <a:ea typeface="굴림" pitchFamily="50" charset="-127"/>
              </a:rPr>
              <a:t>取消</a:t>
            </a:r>
            <a:r>
              <a:rPr lang="zh-CN" altLang="en-US" dirty="0" smtClean="0">
                <a:ea typeface="굴림" pitchFamily="50" charset="-127"/>
              </a:rPr>
              <a:t>考试资格</a:t>
            </a:r>
            <a:endParaRPr lang="en-US" altLang="zh-CN" dirty="0" smtClean="0">
              <a:ea typeface="굴림" pitchFamily="50" charset="-127"/>
            </a:endParaRPr>
          </a:p>
          <a:p>
            <a:r>
              <a:rPr lang="zh-CN" altLang="en-US" dirty="0" smtClean="0">
                <a:ea typeface="굴림" pitchFamily="50" charset="-127"/>
              </a:rPr>
              <a:t>作业考核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zh-CN" altLang="en-US" dirty="0" smtClean="0">
                <a:ea typeface="굴림" pitchFamily="50" charset="-127"/>
              </a:rPr>
              <a:t>四次作业，按照软件设计的顺序完成一套文档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/>
          <a:p>
            <a:r>
              <a:rPr lang="zh-CN" altLang="en-US" dirty="0" smtClean="0"/>
              <a:t>成都信息工程大学软件工程学院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魏培阳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课程介绍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课程目的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zh-CN" altLang="en-US" dirty="0" smtClean="0"/>
              <a:t>为了控制软件设计的质量并对软件设计进行有效管理</a:t>
            </a:r>
            <a:endParaRPr lang="en-US" altLang="zh-CN" dirty="0" smtClean="0">
              <a:ea typeface="굴림" pitchFamily="50" charset="-127"/>
            </a:endParaRPr>
          </a:p>
          <a:p>
            <a:r>
              <a:rPr lang="zh-CN" altLang="en-US" dirty="0" smtClean="0">
                <a:ea typeface="굴림" pitchFamily="50" charset="-127"/>
              </a:rPr>
              <a:t>课程主要任务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zh-CN" altLang="en-US" dirty="0" smtClean="0"/>
              <a:t>通过对设计方法和技术的研究，可以使得我们不断地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完善设计并为设计提供更有力的实现手段；通过对设计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过程和设计表达形式的研究，可以使得我们能更有效的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进行沟通</a:t>
            </a:r>
            <a:endParaRPr lang="en-US" altLang="zh-CN" dirty="0" smtClean="0">
              <a:ea typeface="굴림" pitchFamily="50" charset="-127"/>
            </a:endParaRPr>
          </a:p>
          <a:p>
            <a:r>
              <a:rPr lang="zh-CN" altLang="en-US" dirty="0" smtClean="0">
                <a:ea typeface="굴림" pitchFamily="50" charset="-127"/>
              </a:rPr>
              <a:t>课程主要内容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r>
              <a:rPr lang="zh-CN" altLang="en-US" dirty="0" smtClean="0">
                <a:ea typeface="굴림" pitchFamily="50" charset="-127"/>
              </a:rPr>
              <a:t>软件设计工程概述；可行性分析；需求设计；总体设计；详细设计以及设计模式的部分内容。</a:t>
            </a:r>
            <a:endParaRPr lang="en-US" altLang="zh-CN" dirty="0" smtClean="0">
              <a:ea typeface="굴림" pitchFamily="50" charset="-127"/>
            </a:endParaRPr>
          </a:p>
          <a:p>
            <a:pPr lvl="1">
              <a:buNone/>
            </a:pPr>
            <a:endParaRPr lang="en-US" altLang="zh-CN" dirty="0" smtClean="0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/>
          <a:p>
            <a:r>
              <a:rPr lang="zh-CN" altLang="en-US" dirty="0" smtClean="0"/>
              <a:t>成都信息工程大学软件工程学院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魏培阳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课程介绍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与其他课程区别</a:t>
            </a:r>
            <a:endParaRPr lang="en-US" altLang="zh-CN" dirty="0" smtClean="0"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굴림" pitchFamily="50" charset="-127"/>
              </a:rPr>
              <a:t>立足于系统的整体</a:t>
            </a:r>
            <a:endParaRPr lang="en-US" altLang="zh-CN" dirty="0" smtClean="0"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굴림" pitchFamily="50" charset="-127"/>
              </a:rPr>
              <a:t>着重系统分析、系统设计的整体思维</a:t>
            </a:r>
            <a:endParaRPr lang="en-US" altLang="zh-CN" dirty="0" smtClean="0"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굴림" pitchFamily="50" charset="-127"/>
              </a:rPr>
              <a:t>构筑整套的软件系统，实践软件开发的全过程</a:t>
            </a:r>
            <a:endParaRPr lang="en-US" altLang="zh-CN" dirty="0" smtClean="0">
              <a:ea typeface="굴림" pitchFamily="50" charset="-127"/>
            </a:endParaRPr>
          </a:p>
          <a:p>
            <a:r>
              <a:rPr lang="zh-CN" altLang="en-US" dirty="0" smtClean="0">
                <a:ea typeface="굴림" pitchFamily="50" charset="-127"/>
              </a:rPr>
              <a:t>课程实践目标</a:t>
            </a:r>
            <a:endParaRPr lang="en-US" altLang="zh-CN" dirty="0" smtClean="0"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굴림" pitchFamily="50" charset="-127"/>
              </a:rPr>
              <a:t>转变对软件开发的认识</a:t>
            </a:r>
            <a:endParaRPr lang="en-US" altLang="zh-CN" dirty="0" smtClean="0"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굴림" pitchFamily="50" charset="-127"/>
              </a:rPr>
              <a:t>转变思维定势</a:t>
            </a:r>
            <a:endParaRPr lang="en-US" altLang="zh-CN" dirty="0" smtClean="0"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굴림" pitchFamily="50" charset="-127"/>
              </a:rPr>
              <a:t>进行工程化的训练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/>
          <a:p>
            <a:r>
              <a:rPr lang="zh-CN" altLang="en-US" dirty="0" smtClean="0"/>
              <a:t>成都信息工程大学软件工程学院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魏培阳</a:t>
            </a:r>
            <a:endParaRPr lang="en-US" altLang="ko-KR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4572000" y="3000372"/>
          <a:ext cx="3476628" cy="1285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图示 8"/>
          <p:cNvGraphicFramePr/>
          <p:nvPr/>
        </p:nvGraphicFramePr>
        <p:xfrm>
          <a:off x="4572000" y="4143380"/>
          <a:ext cx="3262314" cy="196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8" grpId="1">
        <p:bldAsOne/>
      </p:bldGraphic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课程介绍</a:t>
            </a:r>
            <a:endParaRPr lang="ko-KR" altLang="en-US" dirty="0">
              <a:ea typeface="굴림" pitchFamily="50" charset="-127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굴림" pitchFamily="50" charset="-127"/>
              </a:rPr>
              <a:t>学习方法</a:t>
            </a:r>
            <a:endParaRPr lang="en-US" altLang="zh-CN" dirty="0" smtClean="0"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굴림" pitchFamily="50" charset="-127"/>
              </a:rPr>
              <a:t>个人自觉完成教材课后作业</a:t>
            </a:r>
            <a:endParaRPr lang="en-US" altLang="zh-CN" dirty="0" smtClean="0">
              <a:ea typeface="굴림" pitchFamily="50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ea typeface="굴림" pitchFamily="50" charset="-127"/>
              </a:rPr>
              <a:t>小组报告（</a:t>
            </a:r>
            <a:r>
              <a:rPr lang="en-US" altLang="zh-CN" dirty="0" smtClean="0">
                <a:ea typeface="굴림" pitchFamily="50" charset="-127"/>
              </a:rPr>
              <a:t>4</a:t>
            </a:r>
            <a:r>
              <a:rPr lang="zh-CN" altLang="en-US" dirty="0" smtClean="0">
                <a:ea typeface="굴림" pitchFamily="50" charset="-127"/>
              </a:rPr>
              <a:t>人一组）</a:t>
            </a:r>
            <a:endParaRPr lang="en-US" altLang="zh-CN" dirty="0" smtClean="0">
              <a:ea typeface="굴림" pitchFamily="50" charset="-127"/>
            </a:endParaRPr>
          </a:p>
          <a:p>
            <a:pPr marL="914400" lvl="1" indent="-457200">
              <a:buNone/>
            </a:pPr>
            <a:endParaRPr lang="ko-KR" altLang="en-US" dirty="0">
              <a:ea typeface="굴림" pitchFamily="50" charset="-127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943600" y="6508750"/>
            <a:ext cx="2895600" cy="304800"/>
          </a:xfrm>
        </p:spPr>
        <p:txBody>
          <a:bodyPr/>
          <a:lstStyle/>
          <a:p>
            <a:r>
              <a:rPr lang="zh-CN" altLang="en-US" dirty="0" smtClean="0"/>
              <a:t>成都信息工程大学软件工程学院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魏培阳</a:t>
            </a:r>
            <a:endParaRPr lang="en-US" altLang="ko-KR" dirty="0"/>
          </a:p>
        </p:txBody>
      </p:sp>
      <p:graphicFrame>
        <p:nvGraphicFramePr>
          <p:cNvPr id="11" name="图示 10"/>
          <p:cNvGraphicFramePr/>
          <p:nvPr/>
        </p:nvGraphicFramePr>
        <p:xfrm>
          <a:off x="1857356" y="279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008tgp_bizcom_light">
  <a:themeElements>
    <a:clrScheme name="008TGp_BizCom_light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CA3C8"/>
      </a:accent1>
      <a:accent2>
        <a:srgbClr val="FF9900"/>
      </a:accent2>
      <a:accent3>
        <a:srgbClr val="FFFFFF"/>
      </a:accent3>
      <a:accent4>
        <a:srgbClr val="174578"/>
      </a:accent4>
      <a:accent5>
        <a:srgbClr val="ACCEE0"/>
      </a:accent5>
      <a:accent6>
        <a:srgbClr val="E78A00"/>
      </a:accent6>
      <a:hlink>
        <a:srgbClr val="9999FF"/>
      </a:hlink>
      <a:folHlink>
        <a:srgbClr val="969696"/>
      </a:folHlink>
    </a:clrScheme>
    <a:fontScheme name="008TGp_BizCom_ligh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8TGp_BizCom_light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2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15978"/>
        </a:accent4>
        <a:accent5>
          <a:srgbClr val="B0C6C6"/>
        </a:accent5>
        <a:accent6>
          <a:srgbClr val="B9B900"/>
        </a:accent6>
        <a:hlink>
          <a:srgbClr val="33CC3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8TGp_BizCom_light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008tgp_bizcom_light</Template>
  <TotalTime>191</TotalTime>
  <Words>570</Words>
  <Application>Microsoft Office PowerPoint</Application>
  <PresentationFormat>全屏显示(4:3)</PresentationFormat>
  <Paragraphs>119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Gulim</vt:lpstr>
      <vt:lpstr>宋体</vt:lpstr>
      <vt:lpstr>Calibri</vt:lpstr>
      <vt:lpstr>Times New Roman</vt:lpstr>
      <vt:lpstr>Verdana</vt:lpstr>
      <vt:lpstr>Wingdings</vt:lpstr>
      <vt:lpstr>008tgp_bizcom_light</vt:lpstr>
      <vt:lpstr>软件设计工程</vt:lpstr>
      <vt:lpstr>课程介绍</vt:lpstr>
      <vt:lpstr>课程介绍</vt:lpstr>
      <vt:lpstr>PowerPoint 演示文稿</vt:lpstr>
      <vt:lpstr>课程介绍</vt:lpstr>
      <vt:lpstr>课程介绍</vt:lpstr>
      <vt:lpstr>课程介绍</vt:lpstr>
      <vt:lpstr>课程介绍</vt:lpstr>
    </vt:vector>
  </TitlesOfParts>
  <Company>길드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Administrator</dc:creator>
  <cp:lastModifiedBy>魏培</cp:lastModifiedBy>
  <cp:revision>44</cp:revision>
  <dcterms:created xsi:type="dcterms:W3CDTF">2016-02-04T12:40:31Z</dcterms:created>
  <dcterms:modified xsi:type="dcterms:W3CDTF">2017-02-28T10:14:26Z</dcterms:modified>
</cp:coreProperties>
</file>