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60" r:id="rId4"/>
    <p:sldId id="259" r:id="rId5"/>
    <p:sldId id="263" r:id="rId6"/>
    <p:sldId id="264" r:id="rId7"/>
    <p:sldId id="266" r:id="rId8"/>
    <p:sldId id="267" r:id="rId9"/>
    <p:sldId id="269" r:id="rId10"/>
    <p:sldId id="271" r:id="rId11"/>
    <p:sldId id="272" r:id="rId12"/>
    <p:sldId id="274" r:id="rId13"/>
    <p:sldId id="275" r:id="rId14"/>
    <p:sldId id="276" r:id="rId15"/>
    <p:sldId id="261" r:id="rId16"/>
    <p:sldId id="262" r:id="rId17"/>
    <p:sldId id="265" r:id="rId18"/>
    <p:sldId id="268" r:id="rId19"/>
    <p:sldId id="270" r:id="rId20"/>
    <p:sldId id="273" r:id="rId21"/>
    <p:sldId id="278" r:id="rId22"/>
    <p:sldId id="277" r:id="rId23"/>
    <p:sldId id="280" r:id="rId24"/>
    <p:sldId id="281" r:id="rId25"/>
    <p:sldId id="282" r:id="rId26"/>
    <p:sldId id="285" r:id="rId27"/>
    <p:sldId id="279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06AC8F85-206B-44D2-A7AF-8A5231C77AF7}">
          <p14:sldIdLst>
            <p14:sldId id="256"/>
          </p14:sldIdLst>
        </p14:section>
        <p14:section name="可行性分析报告" id="{FE09C868-8DE4-4D4D-B448-70FE5D146FF9}">
          <p14:sldIdLst>
            <p14:sldId id="258"/>
          </p14:sldIdLst>
        </p14:section>
        <p14:section name="格式" id="{5C227613-E8C7-4FF5-8458-3BE1BE82EE1C}">
          <p14:sldIdLst>
            <p14:sldId id="260"/>
            <p14:sldId id="259"/>
            <p14:sldId id="263"/>
            <p14:sldId id="264"/>
            <p14:sldId id="266"/>
            <p14:sldId id="267"/>
            <p14:sldId id="269"/>
            <p14:sldId id="271"/>
            <p14:sldId id="272"/>
            <p14:sldId id="274"/>
            <p14:sldId id="275"/>
            <p14:sldId id="276"/>
          </p14:sldIdLst>
        </p14:section>
        <p14:section name="内容" id="{98E26191-E040-4523-B670-58DA4F0BCDCF}">
          <p14:sldIdLst>
            <p14:sldId id="261"/>
            <p14:sldId id="262"/>
            <p14:sldId id="265"/>
            <p14:sldId id="268"/>
            <p14:sldId id="270"/>
            <p14:sldId id="273"/>
          </p14:sldIdLst>
        </p14:section>
        <p14:section name="需求规格说明书" id="{DF75A62B-7426-4C5C-A449-AAA98A1FB97F}">
          <p14:sldIdLst>
            <p14:sldId id="278"/>
          </p14:sldIdLst>
        </p14:section>
        <p14:section name="格式" id="{1F2A7AF7-D9DD-4A3A-BD52-EF3ECB9628BB}">
          <p14:sldIdLst>
            <p14:sldId id="277"/>
            <p14:sldId id="280"/>
            <p14:sldId id="281"/>
            <p14:sldId id="282"/>
            <p14:sldId id="285"/>
          </p14:sldIdLst>
        </p14:section>
        <p14:section name="内容" id="{51FD4291-22C1-4EC6-A42E-490EB429E033}">
          <p14:sldIdLst>
            <p14:sldId id="279"/>
            <p14:sldId id="283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EBCEC-5A22-4BCF-8CC2-AA1F8D772CE2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7BA78AAB-266A-4ADE-BD81-90917703D68E}">
      <dgm:prSet phldrT="[文本]"/>
      <dgm:spPr/>
      <dgm:t>
        <a:bodyPr/>
        <a:lstStyle/>
        <a:p>
          <a:r>
            <a:rPr lang="zh-CN" altLang="en-US" dirty="0" smtClean="0"/>
            <a:t>可行性分析</a:t>
          </a:r>
          <a:endParaRPr lang="zh-CN" altLang="en-US" dirty="0"/>
        </a:p>
      </dgm:t>
    </dgm:pt>
    <dgm:pt modelId="{408F1D82-47EC-4B30-B26D-94540BC01674}" type="parTrans" cxnId="{351B6943-1AEE-4B65-9E84-BA4A707EEEDA}">
      <dgm:prSet/>
      <dgm:spPr/>
      <dgm:t>
        <a:bodyPr/>
        <a:lstStyle/>
        <a:p>
          <a:endParaRPr lang="zh-CN" altLang="en-US"/>
        </a:p>
      </dgm:t>
    </dgm:pt>
    <dgm:pt modelId="{FEBF37E0-23BA-49F8-994F-074CFE7037C1}" type="sibTrans" cxnId="{351B6943-1AEE-4B65-9E84-BA4A707EEEDA}">
      <dgm:prSet/>
      <dgm:spPr/>
      <dgm:t>
        <a:bodyPr/>
        <a:lstStyle/>
        <a:p>
          <a:endParaRPr lang="zh-CN" altLang="en-US"/>
        </a:p>
      </dgm:t>
    </dgm:pt>
    <dgm:pt modelId="{FCA387A4-3B75-412A-A623-286C6CACB3F6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需求分析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5E94BF04-DF6F-4747-8AA6-B01B2B6916DE}" type="parTrans" cxnId="{27DF85D1-9F7E-4071-976A-27313FC5D4FE}">
      <dgm:prSet/>
      <dgm:spPr/>
      <dgm:t>
        <a:bodyPr/>
        <a:lstStyle/>
        <a:p>
          <a:endParaRPr lang="zh-CN" altLang="en-US"/>
        </a:p>
      </dgm:t>
    </dgm:pt>
    <dgm:pt modelId="{7F56F992-3293-465F-9DE8-F08D21AB0648}" type="sibTrans" cxnId="{27DF85D1-9F7E-4071-976A-27313FC5D4FE}">
      <dgm:prSet/>
      <dgm:spPr/>
      <dgm:t>
        <a:bodyPr/>
        <a:lstStyle/>
        <a:p>
          <a:endParaRPr lang="zh-CN" altLang="en-US"/>
        </a:p>
      </dgm:t>
    </dgm:pt>
    <dgm:pt modelId="{D7ED5BF9-BF1A-43D0-BCAF-0B153FFB5B91}">
      <dgm:prSet phldrT="[文本]"/>
      <dgm:spPr/>
      <dgm:t>
        <a:bodyPr/>
        <a:lstStyle/>
        <a:p>
          <a:r>
            <a:rPr lang="zh-CN" altLang="en-US" dirty="0" smtClean="0"/>
            <a:t>需求规格</a:t>
          </a:r>
          <a:endParaRPr lang="zh-CN" altLang="en-US" dirty="0"/>
        </a:p>
      </dgm:t>
    </dgm:pt>
    <dgm:pt modelId="{B5329BB7-0F57-4186-B5F4-1863D4ED930D}" type="parTrans" cxnId="{65FE8150-7D63-40AC-B3AE-4C36F79199F2}">
      <dgm:prSet/>
      <dgm:spPr/>
      <dgm:t>
        <a:bodyPr/>
        <a:lstStyle/>
        <a:p>
          <a:endParaRPr lang="zh-CN" altLang="en-US"/>
        </a:p>
      </dgm:t>
    </dgm:pt>
    <dgm:pt modelId="{6DC04754-4210-46B0-97C0-D1CDB95F3E1E}" type="sibTrans" cxnId="{65FE8150-7D63-40AC-B3AE-4C36F79199F2}">
      <dgm:prSet/>
      <dgm:spPr/>
      <dgm:t>
        <a:bodyPr/>
        <a:lstStyle/>
        <a:p>
          <a:endParaRPr lang="zh-CN" altLang="en-US"/>
        </a:p>
      </dgm:t>
    </dgm:pt>
    <dgm:pt modelId="{F96C64F4-1469-4E85-B311-2E1690264A37}">
      <dgm:prSet phldrT="[文本]"/>
      <dgm:spPr/>
      <dgm:t>
        <a:bodyPr/>
        <a:lstStyle/>
        <a:p>
          <a:r>
            <a:rPr lang="zh-CN" altLang="en-US" dirty="0" smtClean="0"/>
            <a:t>概要设计</a:t>
          </a:r>
          <a:endParaRPr lang="zh-CN" altLang="en-US" dirty="0"/>
        </a:p>
      </dgm:t>
    </dgm:pt>
    <dgm:pt modelId="{68647813-850D-40D0-B6A6-15C8D53611E2}" type="parTrans" cxnId="{28FE8BB3-8553-4F9D-86BD-473EF1A4DC57}">
      <dgm:prSet/>
      <dgm:spPr/>
      <dgm:t>
        <a:bodyPr/>
        <a:lstStyle/>
        <a:p>
          <a:endParaRPr lang="zh-CN" altLang="en-US"/>
        </a:p>
      </dgm:t>
    </dgm:pt>
    <dgm:pt modelId="{82601B58-8153-4D2F-A034-C6D5AA4BFD01}" type="sibTrans" cxnId="{28FE8BB3-8553-4F9D-86BD-473EF1A4DC57}">
      <dgm:prSet/>
      <dgm:spPr/>
      <dgm:t>
        <a:bodyPr/>
        <a:lstStyle/>
        <a:p>
          <a:endParaRPr lang="zh-CN" altLang="en-US"/>
        </a:p>
      </dgm:t>
    </dgm:pt>
    <dgm:pt modelId="{08586F64-16DA-4334-987A-FFC1736001CA}">
      <dgm:prSet phldrT="[文本]"/>
      <dgm:spPr/>
      <dgm:t>
        <a:bodyPr/>
        <a:lstStyle/>
        <a:p>
          <a:r>
            <a:rPr lang="zh-CN" altLang="en-US" dirty="0" smtClean="0"/>
            <a:t>详细设计</a:t>
          </a:r>
          <a:endParaRPr lang="zh-CN" altLang="en-US" dirty="0"/>
        </a:p>
      </dgm:t>
    </dgm:pt>
    <dgm:pt modelId="{C3500883-8B16-46CF-9228-30E58A9E67EF}" type="parTrans" cxnId="{6A568D66-B88E-454E-9FA7-A074366C47A9}">
      <dgm:prSet/>
      <dgm:spPr/>
      <dgm:t>
        <a:bodyPr/>
        <a:lstStyle/>
        <a:p>
          <a:endParaRPr lang="zh-CN" altLang="en-US"/>
        </a:p>
      </dgm:t>
    </dgm:pt>
    <dgm:pt modelId="{5CAFF443-4F5A-4B9A-A006-BBCD66402F2E}" type="sibTrans" cxnId="{6A568D66-B88E-454E-9FA7-A074366C47A9}">
      <dgm:prSet/>
      <dgm:spPr/>
      <dgm:t>
        <a:bodyPr/>
        <a:lstStyle/>
        <a:p>
          <a:endParaRPr lang="zh-CN" altLang="en-US"/>
        </a:p>
      </dgm:t>
    </dgm:pt>
    <dgm:pt modelId="{BFC37389-3E72-4E16-98D1-92351841B64E}" type="pres">
      <dgm:prSet presAssocID="{F13EBCEC-5A22-4BCF-8CC2-AA1F8D772CE2}" presName="Name0" presStyleCnt="0">
        <dgm:presLayoutVars>
          <dgm:dir/>
          <dgm:resizeHandles val="exact"/>
        </dgm:presLayoutVars>
      </dgm:prSet>
      <dgm:spPr/>
    </dgm:pt>
    <dgm:pt modelId="{FC103EBA-8335-407A-B07B-F996DED7939F}" type="pres">
      <dgm:prSet presAssocID="{7BA78AAB-266A-4ADE-BD81-90917703D68E}" presName="node" presStyleLbl="node1" presStyleIdx="0" presStyleCnt="5">
        <dgm:presLayoutVars>
          <dgm:bulletEnabled val="1"/>
        </dgm:presLayoutVars>
      </dgm:prSet>
      <dgm:spPr/>
    </dgm:pt>
    <dgm:pt modelId="{CF3221F6-3B2A-4F1A-ACD2-36D3F61ED505}" type="pres">
      <dgm:prSet presAssocID="{FEBF37E0-23BA-49F8-994F-074CFE7037C1}" presName="sibTrans" presStyleLbl="sibTrans2D1" presStyleIdx="0" presStyleCnt="4"/>
      <dgm:spPr/>
    </dgm:pt>
    <dgm:pt modelId="{641C5265-E22D-4569-AAEE-18513190B044}" type="pres">
      <dgm:prSet presAssocID="{FEBF37E0-23BA-49F8-994F-074CFE7037C1}" presName="connectorText" presStyleLbl="sibTrans2D1" presStyleIdx="0" presStyleCnt="4"/>
      <dgm:spPr/>
    </dgm:pt>
    <dgm:pt modelId="{4F471D4B-2731-4047-A226-0CC1C2C1580A}" type="pres">
      <dgm:prSet presAssocID="{FCA387A4-3B75-412A-A623-286C6CACB3F6}" presName="node" presStyleLbl="node1" presStyleIdx="1" presStyleCnt="5">
        <dgm:presLayoutVars>
          <dgm:bulletEnabled val="1"/>
        </dgm:presLayoutVars>
      </dgm:prSet>
      <dgm:spPr/>
    </dgm:pt>
    <dgm:pt modelId="{53FDDEFC-70A2-46E6-85C6-EF5BA8DC9F75}" type="pres">
      <dgm:prSet presAssocID="{7F56F992-3293-465F-9DE8-F08D21AB0648}" presName="sibTrans" presStyleLbl="sibTrans2D1" presStyleIdx="1" presStyleCnt="4"/>
      <dgm:spPr/>
    </dgm:pt>
    <dgm:pt modelId="{09D08DE4-1E5D-4A62-A4BF-F57A5621C971}" type="pres">
      <dgm:prSet presAssocID="{7F56F992-3293-465F-9DE8-F08D21AB0648}" presName="connectorText" presStyleLbl="sibTrans2D1" presStyleIdx="1" presStyleCnt="4"/>
      <dgm:spPr/>
    </dgm:pt>
    <dgm:pt modelId="{F99F19CC-9545-4785-A798-974BA53B1135}" type="pres">
      <dgm:prSet presAssocID="{D7ED5BF9-BF1A-43D0-BCAF-0B153FFB5B9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9E6832-FD97-4548-A13B-E658BAAA1B24}" type="pres">
      <dgm:prSet presAssocID="{6DC04754-4210-46B0-97C0-D1CDB95F3E1E}" presName="sibTrans" presStyleLbl="sibTrans2D1" presStyleIdx="2" presStyleCnt="4"/>
      <dgm:spPr/>
    </dgm:pt>
    <dgm:pt modelId="{079C62F9-A917-4D43-BAA0-D2D0DC0D026D}" type="pres">
      <dgm:prSet presAssocID="{6DC04754-4210-46B0-97C0-D1CDB95F3E1E}" presName="connectorText" presStyleLbl="sibTrans2D1" presStyleIdx="2" presStyleCnt="4"/>
      <dgm:spPr/>
    </dgm:pt>
    <dgm:pt modelId="{54BEB30F-6DFE-4B5C-BA15-382F1B420741}" type="pres">
      <dgm:prSet presAssocID="{F96C64F4-1469-4E85-B311-2E1690264A37}" presName="node" presStyleLbl="node1" presStyleIdx="3" presStyleCnt="5">
        <dgm:presLayoutVars>
          <dgm:bulletEnabled val="1"/>
        </dgm:presLayoutVars>
      </dgm:prSet>
      <dgm:spPr/>
    </dgm:pt>
    <dgm:pt modelId="{C4A7B071-8549-4C43-B7CF-8A4B84AB6A19}" type="pres">
      <dgm:prSet presAssocID="{82601B58-8153-4D2F-A034-C6D5AA4BFD01}" presName="sibTrans" presStyleLbl="sibTrans2D1" presStyleIdx="3" presStyleCnt="4"/>
      <dgm:spPr/>
    </dgm:pt>
    <dgm:pt modelId="{AB14D5B8-CCC2-4B84-AE68-1490B4116094}" type="pres">
      <dgm:prSet presAssocID="{82601B58-8153-4D2F-A034-C6D5AA4BFD01}" presName="connectorText" presStyleLbl="sibTrans2D1" presStyleIdx="3" presStyleCnt="4"/>
      <dgm:spPr/>
    </dgm:pt>
    <dgm:pt modelId="{2AF3AC62-C2C6-438D-9B42-F655DE95E9DB}" type="pres">
      <dgm:prSet presAssocID="{08586F64-16DA-4334-987A-FFC1736001CA}" presName="node" presStyleLbl="node1" presStyleIdx="4" presStyleCnt="5">
        <dgm:presLayoutVars>
          <dgm:bulletEnabled val="1"/>
        </dgm:presLayoutVars>
      </dgm:prSet>
      <dgm:spPr/>
    </dgm:pt>
  </dgm:ptLst>
  <dgm:cxnLst>
    <dgm:cxn modelId="{6A568D66-B88E-454E-9FA7-A074366C47A9}" srcId="{F13EBCEC-5A22-4BCF-8CC2-AA1F8D772CE2}" destId="{08586F64-16DA-4334-987A-FFC1736001CA}" srcOrd="4" destOrd="0" parTransId="{C3500883-8B16-46CF-9228-30E58A9E67EF}" sibTransId="{5CAFF443-4F5A-4B9A-A006-BBCD66402F2E}"/>
    <dgm:cxn modelId="{6354F17E-C11E-4E57-8F56-1B452B78AF4D}" type="presOf" srcId="{08586F64-16DA-4334-987A-FFC1736001CA}" destId="{2AF3AC62-C2C6-438D-9B42-F655DE95E9DB}" srcOrd="0" destOrd="0" presId="urn:microsoft.com/office/officeart/2005/8/layout/process1"/>
    <dgm:cxn modelId="{6205A295-C7E1-411C-A947-0B7A5195A815}" type="presOf" srcId="{7BA78AAB-266A-4ADE-BD81-90917703D68E}" destId="{FC103EBA-8335-407A-B07B-F996DED7939F}" srcOrd="0" destOrd="0" presId="urn:microsoft.com/office/officeart/2005/8/layout/process1"/>
    <dgm:cxn modelId="{27DF85D1-9F7E-4071-976A-27313FC5D4FE}" srcId="{F13EBCEC-5A22-4BCF-8CC2-AA1F8D772CE2}" destId="{FCA387A4-3B75-412A-A623-286C6CACB3F6}" srcOrd="1" destOrd="0" parTransId="{5E94BF04-DF6F-4747-8AA6-B01B2B6916DE}" sibTransId="{7F56F992-3293-465F-9DE8-F08D21AB0648}"/>
    <dgm:cxn modelId="{2C8407ED-94AE-4CE9-B91B-424A98266BED}" type="presOf" srcId="{D7ED5BF9-BF1A-43D0-BCAF-0B153FFB5B91}" destId="{F99F19CC-9545-4785-A798-974BA53B1135}" srcOrd="0" destOrd="0" presId="urn:microsoft.com/office/officeart/2005/8/layout/process1"/>
    <dgm:cxn modelId="{351B6943-1AEE-4B65-9E84-BA4A707EEEDA}" srcId="{F13EBCEC-5A22-4BCF-8CC2-AA1F8D772CE2}" destId="{7BA78AAB-266A-4ADE-BD81-90917703D68E}" srcOrd="0" destOrd="0" parTransId="{408F1D82-47EC-4B30-B26D-94540BC01674}" sibTransId="{FEBF37E0-23BA-49F8-994F-074CFE7037C1}"/>
    <dgm:cxn modelId="{91AE6BDC-C48F-40BE-ACE3-20F70A00300B}" type="presOf" srcId="{82601B58-8153-4D2F-A034-C6D5AA4BFD01}" destId="{C4A7B071-8549-4C43-B7CF-8A4B84AB6A19}" srcOrd="0" destOrd="0" presId="urn:microsoft.com/office/officeart/2005/8/layout/process1"/>
    <dgm:cxn modelId="{93E6F622-F178-447A-B3ED-BB7340A89A43}" type="presOf" srcId="{82601B58-8153-4D2F-A034-C6D5AA4BFD01}" destId="{AB14D5B8-CCC2-4B84-AE68-1490B4116094}" srcOrd="1" destOrd="0" presId="urn:microsoft.com/office/officeart/2005/8/layout/process1"/>
    <dgm:cxn modelId="{31357BBE-237F-402C-AFC1-3C3A5EA25611}" type="presOf" srcId="{FEBF37E0-23BA-49F8-994F-074CFE7037C1}" destId="{641C5265-E22D-4569-AAEE-18513190B044}" srcOrd="1" destOrd="0" presId="urn:microsoft.com/office/officeart/2005/8/layout/process1"/>
    <dgm:cxn modelId="{A1413350-08EC-47CD-93C5-13545AFE3173}" type="presOf" srcId="{7F56F992-3293-465F-9DE8-F08D21AB0648}" destId="{09D08DE4-1E5D-4A62-A4BF-F57A5621C971}" srcOrd="1" destOrd="0" presId="urn:microsoft.com/office/officeart/2005/8/layout/process1"/>
    <dgm:cxn modelId="{AAA5D06D-E27C-4519-A03F-C0CEFA42330B}" type="presOf" srcId="{6DC04754-4210-46B0-97C0-D1CDB95F3E1E}" destId="{DE9E6832-FD97-4548-A13B-E658BAAA1B24}" srcOrd="0" destOrd="0" presId="urn:microsoft.com/office/officeart/2005/8/layout/process1"/>
    <dgm:cxn modelId="{79352AB5-4C43-4E6A-ADB4-27F57EE142BB}" type="presOf" srcId="{FEBF37E0-23BA-49F8-994F-074CFE7037C1}" destId="{CF3221F6-3B2A-4F1A-ACD2-36D3F61ED505}" srcOrd="0" destOrd="0" presId="urn:microsoft.com/office/officeart/2005/8/layout/process1"/>
    <dgm:cxn modelId="{65FE8150-7D63-40AC-B3AE-4C36F79199F2}" srcId="{F13EBCEC-5A22-4BCF-8CC2-AA1F8D772CE2}" destId="{D7ED5BF9-BF1A-43D0-BCAF-0B153FFB5B91}" srcOrd="2" destOrd="0" parTransId="{B5329BB7-0F57-4186-B5F4-1863D4ED930D}" sibTransId="{6DC04754-4210-46B0-97C0-D1CDB95F3E1E}"/>
    <dgm:cxn modelId="{3EBCB1D7-49CE-489F-A6E4-60E3418F4D11}" type="presOf" srcId="{6DC04754-4210-46B0-97C0-D1CDB95F3E1E}" destId="{079C62F9-A917-4D43-BAA0-D2D0DC0D026D}" srcOrd="1" destOrd="0" presId="urn:microsoft.com/office/officeart/2005/8/layout/process1"/>
    <dgm:cxn modelId="{5008FBF2-9D38-45A2-B10E-6CC37D900618}" type="presOf" srcId="{F96C64F4-1469-4E85-B311-2E1690264A37}" destId="{54BEB30F-6DFE-4B5C-BA15-382F1B420741}" srcOrd="0" destOrd="0" presId="urn:microsoft.com/office/officeart/2005/8/layout/process1"/>
    <dgm:cxn modelId="{BB6725A4-F5E5-4E86-976F-13F10CC3C6D1}" type="presOf" srcId="{F13EBCEC-5A22-4BCF-8CC2-AA1F8D772CE2}" destId="{BFC37389-3E72-4E16-98D1-92351841B64E}" srcOrd="0" destOrd="0" presId="urn:microsoft.com/office/officeart/2005/8/layout/process1"/>
    <dgm:cxn modelId="{28FE8BB3-8553-4F9D-86BD-473EF1A4DC57}" srcId="{F13EBCEC-5A22-4BCF-8CC2-AA1F8D772CE2}" destId="{F96C64F4-1469-4E85-B311-2E1690264A37}" srcOrd="3" destOrd="0" parTransId="{68647813-850D-40D0-B6A6-15C8D53611E2}" sibTransId="{82601B58-8153-4D2F-A034-C6D5AA4BFD01}"/>
    <dgm:cxn modelId="{BBA58DD4-04CF-4CEB-AAB1-50219A98AF8E}" type="presOf" srcId="{FCA387A4-3B75-412A-A623-286C6CACB3F6}" destId="{4F471D4B-2731-4047-A226-0CC1C2C1580A}" srcOrd="0" destOrd="0" presId="urn:microsoft.com/office/officeart/2005/8/layout/process1"/>
    <dgm:cxn modelId="{CE75BD8A-4144-4D17-8478-E9209E96B8B8}" type="presOf" srcId="{7F56F992-3293-465F-9DE8-F08D21AB0648}" destId="{53FDDEFC-70A2-46E6-85C6-EF5BA8DC9F75}" srcOrd="0" destOrd="0" presId="urn:microsoft.com/office/officeart/2005/8/layout/process1"/>
    <dgm:cxn modelId="{F70A6133-AD05-4A2D-A492-1C506C7458C6}" type="presParOf" srcId="{BFC37389-3E72-4E16-98D1-92351841B64E}" destId="{FC103EBA-8335-407A-B07B-F996DED7939F}" srcOrd="0" destOrd="0" presId="urn:microsoft.com/office/officeart/2005/8/layout/process1"/>
    <dgm:cxn modelId="{7C666812-0DED-48FF-A803-355EEA328239}" type="presParOf" srcId="{BFC37389-3E72-4E16-98D1-92351841B64E}" destId="{CF3221F6-3B2A-4F1A-ACD2-36D3F61ED505}" srcOrd="1" destOrd="0" presId="urn:microsoft.com/office/officeart/2005/8/layout/process1"/>
    <dgm:cxn modelId="{863DC9ED-EEB4-4BB0-9B65-B0738C3F97A7}" type="presParOf" srcId="{CF3221F6-3B2A-4F1A-ACD2-36D3F61ED505}" destId="{641C5265-E22D-4569-AAEE-18513190B044}" srcOrd="0" destOrd="0" presId="urn:microsoft.com/office/officeart/2005/8/layout/process1"/>
    <dgm:cxn modelId="{438186E5-98EB-4FC5-964E-E46A136C822B}" type="presParOf" srcId="{BFC37389-3E72-4E16-98D1-92351841B64E}" destId="{4F471D4B-2731-4047-A226-0CC1C2C1580A}" srcOrd="2" destOrd="0" presId="urn:microsoft.com/office/officeart/2005/8/layout/process1"/>
    <dgm:cxn modelId="{4796E29F-93B1-482B-B285-BDD813693F46}" type="presParOf" srcId="{BFC37389-3E72-4E16-98D1-92351841B64E}" destId="{53FDDEFC-70A2-46E6-85C6-EF5BA8DC9F75}" srcOrd="3" destOrd="0" presId="urn:microsoft.com/office/officeart/2005/8/layout/process1"/>
    <dgm:cxn modelId="{A187B900-3CE9-4528-931A-2FAB7881549D}" type="presParOf" srcId="{53FDDEFC-70A2-46E6-85C6-EF5BA8DC9F75}" destId="{09D08DE4-1E5D-4A62-A4BF-F57A5621C971}" srcOrd="0" destOrd="0" presId="urn:microsoft.com/office/officeart/2005/8/layout/process1"/>
    <dgm:cxn modelId="{7FF7FBDF-18D3-4EEB-97D2-1A9F06A6731C}" type="presParOf" srcId="{BFC37389-3E72-4E16-98D1-92351841B64E}" destId="{F99F19CC-9545-4785-A798-974BA53B1135}" srcOrd="4" destOrd="0" presId="urn:microsoft.com/office/officeart/2005/8/layout/process1"/>
    <dgm:cxn modelId="{33B2DB47-99E8-4917-ADBA-867CEAEEDF20}" type="presParOf" srcId="{BFC37389-3E72-4E16-98D1-92351841B64E}" destId="{DE9E6832-FD97-4548-A13B-E658BAAA1B24}" srcOrd="5" destOrd="0" presId="urn:microsoft.com/office/officeart/2005/8/layout/process1"/>
    <dgm:cxn modelId="{012FEA0C-E6FF-4836-8D16-922A79E8FC2E}" type="presParOf" srcId="{DE9E6832-FD97-4548-A13B-E658BAAA1B24}" destId="{079C62F9-A917-4D43-BAA0-D2D0DC0D026D}" srcOrd="0" destOrd="0" presId="urn:microsoft.com/office/officeart/2005/8/layout/process1"/>
    <dgm:cxn modelId="{C4DF94A7-7429-4B9C-BA76-D8FD4A74CD71}" type="presParOf" srcId="{BFC37389-3E72-4E16-98D1-92351841B64E}" destId="{54BEB30F-6DFE-4B5C-BA15-382F1B420741}" srcOrd="6" destOrd="0" presId="urn:microsoft.com/office/officeart/2005/8/layout/process1"/>
    <dgm:cxn modelId="{4A2C7934-86D7-44F5-B9C1-7EF8BAC98D3F}" type="presParOf" srcId="{BFC37389-3E72-4E16-98D1-92351841B64E}" destId="{C4A7B071-8549-4C43-B7CF-8A4B84AB6A19}" srcOrd="7" destOrd="0" presId="urn:microsoft.com/office/officeart/2005/8/layout/process1"/>
    <dgm:cxn modelId="{1D657B99-9592-480A-8210-944405439840}" type="presParOf" srcId="{C4A7B071-8549-4C43-B7CF-8A4B84AB6A19}" destId="{AB14D5B8-CCC2-4B84-AE68-1490B4116094}" srcOrd="0" destOrd="0" presId="urn:microsoft.com/office/officeart/2005/8/layout/process1"/>
    <dgm:cxn modelId="{6F536D85-05B1-4734-AE2D-CDE35990D163}" type="presParOf" srcId="{BFC37389-3E72-4E16-98D1-92351841B64E}" destId="{2AF3AC62-C2C6-438D-9B42-F655DE95E9DB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03EBA-8335-407A-B07B-F996DED7939F}">
      <dsp:nvSpPr>
        <dsp:cNvPr id="0" name=""/>
        <dsp:cNvSpPr/>
      </dsp:nvSpPr>
      <dsp:spPr>
        <a:xfrm>
          <a:off x="4980" y="929129"/>
          <a:ext cx="1543970" cy="926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可行性分析</a:t>
          </a:r>
          <a:endParaRPr lang="zh-CN" altLang="en-US" sz="2300" kern="1200" dirty="0"/>
        </a:p>
      </dsp:txBody>
      <dsp:txXfrm>
        <a:off x="32113" y="956262"/>
        <a:ext cx="1489704" cy="872116"/>
      </dsp:txXfrm>
    </dsp:sp>
    <dsp:sp modelId="{CF3221F6-3B2A-4F1A-ACD2-36D3F61ED505}">
      <dsp:nvSpPr>
        <dsp:cNvPr id="0" name=""/>
        <dsp:cNvSpPr/>
      </dsp:nvSpPr>
      <dsp:spPr>
        <a:xfrm>
          <a:off x="1703348" y="1200868"/>
          <a:ext cx="327321" cy="3829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703348" y="1277449"/>
        <a:ext cx="229125" cy="229742"/>
      </dsp:txXfrm>
    </dsp:sp>
    <dsp:sp modelId="{4F471D4B-2731-4047-A226-0CC1C2C1580A}">
      <dsp:nvSpPr>
        <dsp:cNvPr id="0" name=""/>
        <dsp:cNvSpPr/>
      </dsp:nvSpPr>
      <dsp:spPr>
        <a:xfrm>
          <a:off x="2166539" y="929129"/>
          <a:ext cx="1543970" cy="926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smtClean="0"/>
            <a:t>【</a:t>
          </a:r>
          <a:r>
            <a:rPr lang="zh-CN" altLang="en-US" sz="2300" kern="1200" dirty="0" smtClean="0"/>
            <a:t>需求分析</a:t>
          </a:r>
          <a:r>
            <a:rPr lang="en-US" altLang="zh-CN" sz="2300" kern="1200" dirty="0" smtClean="0"/>
            <a:t>】</a:t>
          </a:r>
          <a:endParaRPr lang="zh-CN" altLang="en-US" sz="2300" kern="1200" dirty="0"/>
        </a:p>
      </dsp:txBody>
      <dsp:txXfrm>
        <a:off x="2193672" y="956262"/>
        <a:ext cx="1489704" cy="872116"/>
      </dsp:txXfrm>
    </dsp:sp>
    <dsp:sp modelId="{53FDDEFC-70A2-46E6-85C6-EF5BA8DC9F75}">
      <dsp:nvSpPr>
        <dsp:cNvPr id="0" name=""/>
        <dsp:cNvSpPr/>
      </dsp:nvSpPr>
      <dsp:spPr>
        <a:xfrm>
          <a:off x="3864907" y="1200868"/>
          <a:ext cx="327321" cy="3829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3864907" y="1277449"/>
        <a:ext cx="229125" cy="229742"/>
      </dsp:txXfrm>
    </dsp:sp>
    <dsp:sp modelId="{F99F19CC-9545-4785-A798-974BA53B1135}">
      <dsp:nvSpPr>
        <dsp:cNvPr id="0" name=""/>
        <dsp:cNvSpPr/>
      </dsp:nvSpPr>
      <dsp:spPr>
        <a:xfrm>
          <a:off x="4328099" y="929129"/>
          <a:ext cx="1543970" cy="926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需求规格</a:t>
          </a:r>
          <a:endParaRPr lang="zh-CN" altLang="en-US" sz="2300" kern="1200" dirty="0"/>
        </a:p>
      </dsp:txBody>
      <dsp:txXfrm>
        <a:off x="4355232" y="956262"/>
        <a:ext cx="1489704" cy="872116"/>
      </dsp:txXfrm>
    </dsp:sp>
    <dsp:sp modelId="{DE9E6832-FD97-4548-A13B-E658BAAA1B24}">
      <dsp:nvSpPr>
        <dsp:cNvPr id="0" name=""/>
        <dsp:cNvSpPr/>
      </dsp:nvSpPr>
      <dsp:spPr>
        <a:xfrm>
          <a:off x="6026467" y="1200868"/>
          <a:ext cx="327321" cy="3829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026467" y="1277449"/>
        <a:ext cx="229125" cy="229742"/>
      </dsp:txXfrm>
    </dsp:sp>
    <dsp:sp modelId="{54BEB30F-6DFE-4B5C-BA15-382F1B420741}">
      <dsp:nvSpPr>
        <dsp:cNvPr id="0" name=""/>
        <dsp:cNvSpPr/>
      </dsp:nvSpPr>
      <dsp:spPr>
        <a:xfrm>
          <a:off x="6489658" y="929129"/>
          <a:ext cx="1543970" cy="926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概要设计</a:t>
          </a:r>
          <a:endParaRPr lang="zh-CN" altLang="en-US" sz="2300" kern="1200" dirty="0"/>
        </a:p>
      </dsp:txBody>
      <dsp:txXfrm>
        <a:off x="6516791" y="956262"/>
        <a:ext cx="1489704" cy="872116"/>
      </dsp:txXfrm>
    </dsp:sp>
    <dsp:sp modelId="{C4A7B071-8549-4C43-B7CF-8A4B84AB6A19}">
      <dsp:nvSpPr>
        <dsp:cNvPr id="0" name=""/>
        <dsp:cNvSpPr/>
      </dsp:nvSpPr>
      <dsp:spPr>
        <a:xfrm>
          <a:off x="8188026" y="1200868"/>
          <a:ext cx="327321" cy="3829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8188026" y="1277449"/>
        <a:ext cx="229125" cy="229742"/>
      </dsp:txXfrm>
    </dsp:sp>
    <dsp:sp modelId="{2AF3AC62-C2C6-438D-9B42-F655DE95E9DB}">
      <dsp:nvSpPr>
        <dsp:cNvPr id="0" name=""/>
        <dsp:cNvSpPr/>
      </dsp:nvSpPr>
      <dsp:spPr>
        <a:xfrm>
          <a:off x="8651217" y="929129"/>
          <a:ext cx="1543970" cy="9263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详细设计</a:t>
          </a:r>
          <a:endParaRPr lang="zh-CN" altLang="en-US" sz="2300" kern="1200" dirty="0"/>
        </a:p>
      </dsp:txBody>
      <dsp:txXfrm>
        <a:off x="8678350" y="956262"/>
        <a:ext cx="1489704" cy="872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3"/>
          <p:cNvPicPr>
            <a:picLocks noChangeAspect="1"/>
          </p:cNvPicPr>
          <p:nvPr/>
        </p:nvPicPr>
        <p:blipFill rotWithShape="1">
          <a:blip r:embed="rId2"/>
          <a:srcRect l="251" t="4097" r="354"/>
          <a:stretch/>
        </p:blipFill>
        <p:spPr bwMode="auto">
          <a:xfrm>
            <a:off x="-12699" y="838202"/>
            <a:ext cx="12204700" cy="60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8699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pSp>
        <p:nvGrpSpPr>
          <p:cNvPr id="10" name="组合 7"/>
          <p:cNvGrpSpPr>
            <a:grpSpLocks/>
          </p:cNvGrpSpPr>
          <p:nvPr/>
        </p:nvGrpSpPr>
        <p:grpSpPr bwMode="auto">
          <a:xfrm>
            <a:off x="1195918" y="771526"/>
            <a:ext cx="1631949" cy="1236663"/>
            <a:chOff x="1541925" y="466165"/>
            <a:chExt cx="1165412" cy="1237128"/>
          </a:xfrm>
        </p:grpSpPr>
        <p:sp>
          <p:nvSpPr>
            <p:cNvPr id="11" name="矩形 10"/>
            <p:cNvSpPr/>
            <p:nvPr/>
          </p:nvSpPr>
          <p:spPr>
            <a:xfrm>
              <a:off x="1541925" y="466165"/>
              <a:ext cx="1165412" cy="71782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1541925" y="1183985"/>
              <a:ext cx="1165412" cy="51930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grpSp>
        <p:nvGrpSpPr>
          <p:cNvPr id="13" name="组合 20"/>
          <p:cNvGrpSpPr>
            <a:grpSpLocks/>
          </p:cNvGrpSpPr>
          <p:nvPr/>
        </p:nvGrpSpPr>
        <p:grpSpPr bwMode="auto">
          <a:xfrm>
            <a:off x="1731433" y="623473"/>
            <a:ext cx="552451" cy="554400"/>
            <a:chOff x="1748114" y="358590"/>
            <a:chExt cx="708215" cy="708215"/>
          </a:xfrm>
        </p:grpSpPr>
        <p:sp>
          <p:nvSpPr>
            <p:cNvPr id="14" name="椭圆 13"/>
            <p:cNvSpPr/>
            <p:nvPr/>
          </p:nvSpPr>
          <p:spPr>
            <a:xfrm>
              <a:off x="1748114" y="358590"/>
              <a:ext cx="708215" cy="70821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grpSp>
          <p:nvGrpSpPr>
            <p:cNvPr id="15" name="组合 19"/>
            <p:cNvGrpSpPr>
              <a:grpSpLocks/>
            </p:cNvGrpSpPr>
            <p:nvPr/>
          </p:nvGrpSpPr>
          <p:grpSpPr bwMode="auto">
            <a:xfrm>
              <a:off x="2088740" y="502024"/>
              <a:ext cx="98647" cy="380070"/>
              <a:chOff x="2124631" y="466165"/>
              <a:chExt cx="233081" cy="717175"/>
            </a:xfrm>
          </p:grpSpPr>
          <p:cxnSp>
            <p:nvCxnSpPr>
              <p:cNvPr id="16" name="直接连接符 15"/>
              <p:cNvCxnSpPr/>
              <p:nvPr/>
            </p:nvCxnSpPr>
            <p:spPr>
              <a:xfrm>
                <a:off x="2127632" y="468433"/>
                <a:ext cx="0" cy="48467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2127632" y="953103"/>
                <a:ext cx="230807" cy="23056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文本框 21"/>
          <p:cNvSpPr txBox="1">
            <a:spLocks noChangeArrowheads="1"/>
          </p:cNvSpPr>
          <p:nvPr/>
        </p:nvSpPr>
        <p:spPr bwMode="auto">
          <a:xfrm>
            <a:off x="1551883" y="1144589"/>
            <a:ext cx="1060691" cy="581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10467" y="3089935"/>
            <a:ext cx="7890933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10467" y="1593671"/>
            <a:ext cx="7890933" cy="138514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1" kern="1000" baseline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6661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4294967295" pos="4967">
          <p15:clr>
            <a:srgbClr val="FBAE40"/>
          </p15:clr>
        </p15:guide>
        <p15:guide id="4294967295" orient="horz" pos="2160">
          <p15:clr>
            <a:srgbClr val="FBAE40"/>
          </p15:clr>
        </p15:guide>
        <p15:guide id="4294967295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1" y="365125"/>
            <a:ext cx="118251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3" y="365125"/>
            <a:ext cx="79332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8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098676" y="2108202"/>
            <a:ext cx="7994651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4050894" y="3400425"/>
            <a:ext cx="4090217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88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24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2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0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28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1" y="53340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1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1" y="21336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1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13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tx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F656-34C7-4295-A99F-90FC249C7E5C}" type="datetimeFigureOut">
              <a:rPr lang="zh-CN" altLang="en-US" smtClean="0"/>
              <a:t>2017/5/4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A4C2-B057-4F3F-98F6-565FE32521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52499" y="200445"/>
            <a:ext cx="10598860" cy="7960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96900" y="1200149"/>
            <a:ext cx="10954459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4" name="矩形 72"/>
          <p:cNvSpPr/>
          <p:nvPr/>
        </p:nvSpPr>
        <p:spPr>
          <a:xfrm>
            <a:off x="0" y="0"/>
            <a:ext cx="704851" cy="1022350"/>
          </a:xfrm>
          <a:custGeom>
            <a:avLst/>
            <a:gdLst>
              <a:gd name="connsiteX0" fmla="*/ 0 w 361388"/>
              <a:gd name="connsiteY0" fmla="*/ 0 h 1021976"/>
              <a:gd name="connsiteX1" fmla="*/ 361388 w 361388"/>
              <a:gd name="connsiteY1" fmla="*/ 0 h 1021976"/>
              <a:gd name="connsiteX2" fmla="*/ 361388 w 361388"/>
              <a:gd name="connsiteY2" fmla="*/ 1021976 h 1021976"/>
              <a:gd name="connsiteX3" fmla="*/ 0 w 361388"/>
              <a:gd name="connsiteY3" fmla="*/ 1021976 h 1021976"/>
              <a:gd name="connsiteX4" fmla="*/ 0 w 361388"/>
              <a:gd name="connsiteY4" fmla="*/ 0 h 1021976"/>
              <a:gd name="connsiteX0" fmla="*/ 0 w 498548"/>
              <a:gd name="connsiteY0" fmla="*/ 0 h 1021976"/>
              <a:gd name="connsiteX1" fmla="*/ 498548 w 498548"/>
              <a:gd name="connsiteY1" fmla="*/ 335280 h 1021976"/>
              <a:gd name="connsiteX2" fmla="*/ 361388 w 498548"/>
              <a:gd name="connsiteY2" fmla="*/ 1021976 h 1021976"/>
              <a:gd name="connsiteX3" fmla="*/ 0 w 498548"/>
              <a:gd name="connsiteY3" fmla="*/ 1021976 h 1021976"/>
              <a:gd name="connsiteX4" fmla="*/ 0 w 498548"/>
              <a:gd name="connsiteY4" fmla="*/ 0 h 1021976"/>
              <a:gd name="connsiteX0" fmla="*/ 0 w 650948"/>
              <a:gd name="connsiteY0" fmla="*/ 0 h 1021976"/>
              <a:gd name="connsiteX1" fmla="*/ 650948 w 650948"/>
              <a:gd name="connsiteY1" fmla="*/ 563880 h 1021976"/>
              <a:gd name="connsiteX2" fmla="*/ 361388 w 650948"/>
              <a:gd name="connsiteY2" fmla="*/ 1021976 h 1021976"/>
              <a:gd name="connsiteX3" fmla="*/ 0 w 650948"/>
              <a:gd name="connsiteY3" fmla="*/ 1021976 h 1021976"/>
              <a:gd name="connsiteX4" fmla="*/ 0 w 650948"/>
              <a:gd name="connsiteY4" fmla="*/ 0 h 10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948" h="1021976">
                <a:moveTo>
                  <a:pt x="0" y="0"/>
                </a:moveTo>
                <a:lnTo>
                  <a:pt x="650948" y="563880"/>
                </a:lnTo>
                <a:lnTo>
                  <a:pt x="361388" y="1021976"/>
                </a:lnTo>
                <a:lnTo>
                  <a:pt x="0" y="102197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0026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48090" y="3089935"/>
            <a:ext cx="7890933" cy="46721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8090" y="1593671"/>
            <a:ext cx="7890933" cy="1385142"/>
          </a:xfrm>
        </p:spPr>
        <p:txBody>
          <a:bodyPr/>
          <a:lstStyle/>
          <a:p>
            <a:r>
              <a:rPr lang="zh-CN" altLang="en-US" dirty="0" smtClean="0"/>
              <a:t>软件设计工程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作业汇总及问题分析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939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988" y="1852810"/>
            <a:ext cx="6172200" cy="329525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目录与正文没有分页、分节，造成文档严重不正规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9663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612" y="1076628"/>
            <a:ext cx="1780952" cy="4847619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一个流程图跨越多个页面</a:t>
            </a:r>
            <a:endParaRPr lang="en-US" altLang="zh-CN" sz="2400" dirty="0" smtClean="0"/>
          </a:p>
          <a:p>
            <a:r>
              <a:rPr lang="zh-CN" altLang="en-US" sz="2400" dirty="0" smtClean="0"/>
              <a:t>绘制方法不规范</a:t>
            </a:r>
            <a:endParaRPr lang="en-US" altLang="zh-CN" sz="2400" dirty="0" smtClean="0"/>
          </a:p>
          <a:p>
            <a:r>
              <a:rPr lang="zh-CN" altLang="en-US" sz="2400" dirty="0" smtClean="0"/>
              <a:t>格式不符合要求</a:t>
            </a:r>
            <a:endParaRPr lang="en-US" altLang="zh-CN" sz="2400" dirty="0" smtClean="0"/>
          </a:p>
          <a:p>
            <a:r>
              <a:rPr lang="zh-CN" altLang="en-US" sz="2400" dirty="0" smtClean="0"/>
              <a:t>使用标准化工具。例如</a:t>
            </a:r>
            <a:r>
              <a:rPr lang="en-US" altLang="zh-CN" sz="2400" dirty="0" err="1" smtClean="0"/>
              <a:t>viso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716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8850" y="1362342"/>
            <a:ext cx="5790476" cy="427619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上下文段落间距明显不符合要求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5203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988" y="2398579"/>
            <a:ext cx="6172200" cy="220371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一个章节的内容段落标点符号也不一致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081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988" y="1193909"/>
            <a:ext cx="6172200" cy="461305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目录结构混乱</a:t>
            </a:r>
            <a:endParaRPr lang="en-US" altLang="zh-CN" sz="2400" dirty="0" smtClean="0"/>
          </a:p>
          <a:p>
            <a:r>
              <a:rPr lang="zh-CN" altLang="en-US" sz="2400" dirty="0" smtClean="0"/>
              <a:t>空行严重</a:t>
            </a:r>
            <a:endParaRPr lang="en-US" altLang="zh-CN" sz="2400" dirty="0" smtClean="0"/>
          </a:p>
          <a:p>
            <a:r>
              <a:rPr lang="zh-CN" altLang="en-US" sz="2400" dirty="0" smtClean="0"/>
              <a:t>上下文格式不统一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适用读者：任务提出者、系统需求及设计人员、系统投资方及管理方等</a:t>
            </a:r>
            <a:endParaRPr lang="zh-CN" altLang="en-US" sz="24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8418" y="2133602"/>
            <a:ext cx="6133333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4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451" y="2133602"/>
            <a:ext cx="3133333" cy="154285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所列内容都在可行性分析报告之后，立项后才会出现的文档</a:t>
            </a:r>
            <a:endParaRPr lang="en-US" altLang="zh-CN" sz="2400" dirty="0" smtClean="0"/>
          </a:p>
          <a:p>
            <a:r>
              <a:rPr lang="zh-CN" altLang="en-US" sz="2400" dirty="0"/>
              <a:t>宜</a:t>
            </a:r>
            <a:r>
              <a:rPr lang="zh-CN" altLang="en-US" sz="2400" dirty="0" smtClean="0"/>
              <a:t>从业务和技术两个角度罗列引用文件</a:t>
            </a:r>
            <a:endParaRPr lang="zh-CN" altLang="en-US" sz="2400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51150353"/>
              </p:ext>
            </p:extLst>
          </p:nvPr>
        </p:nvGraphicFramePr>
        <p:xfrm>
          <a:off x="1144591" y="4059450"/>
          <a:ext cx="10200169" cy="2784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0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612" y="2400437"/>
            <a:ext cx="2380952" cy="2200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没有方案比对过程，直接提供建议方案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784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5993" y="1938533"/>
            <a:ext cx="4076190" cy="3123809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这是何意？如果没有应该删除</a:t>
            </a:r>
            <a:endParaRPr lang="en-US" altLang="zh-CN" sz="2400" dirty="0" smtClean="0"/>
          </a:p>
          <a:p>
            <a:r>
              <a:rPr lang="zh-CN" altLang="en-US" sz="2400" dirty="0" smtClean="0"/>
              <a:t>重要章节不填？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942" y="3669200"/>
            <a:ext cx="5771429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6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612" y="2538532"/>
            <a:ext cx="2980952" cy="192381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随意杜撰的情况多有出现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5910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可行性分析报告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29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516" y="1148056"/>
            <a:ext cx="3057143" cy="470476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效益分析过于简单，没有使用模型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4265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需求规格说明书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9802" y="1652818"/>
            <a:ext cx="6028571" cy="3695238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封面和正文页码混为一体</a:t>
            </a:r>
            <a:endParaRPr lang="en-US" altLang="zh-CN" sz="2400" dirty="0" smtClean="0"/>
          </a:p>
          <a:p>
            <a:r>
              <a:rPr lang="zh-CN" altLang="en-US" sz="2400" dirty="0" smtClean="0"/>
              <a:t>应该封面、目录、正文分节，分别设置页码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518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0754" y="1248056"/>
            <a:ext cx="6066667" cy="4504762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首行缩进</a:t>
            </a:r>
            <a:endParaRPr lang="en-US" altLang="zh-CN" sz="2400" dirty="0" smtClean="0"/>
          </a:p>
          <a:p>
            <a:r>
              <a:rPr lang="zh-CN" altLang="en-US" sz="2400" dirty="0"/>
              <a:t>空行</a:t>
            </a:r>
          </a:p>
        </p:txBody>
      </p:sp>
    </p:spTree>
    <p:extLst>
      <p:ext uri="{BB962C8B-B14F-4D97-AF65-F5344CB8AC3E}">
        <p14:creationId xmlns:p14="http://schemas.microsoft.com/office/powerpoint/2010/main" val="3553423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135" y="1471866"/>
            <a:ext cx="5561905" cy="405714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上下文缩进不一致</a:t>
            </a:r>
            <a:endParaRPr lang="en-US" altLang="zh-CN" sz="2400" dirty="0" smtClean="0"/>
          </a:p>
          <a:p>
            <a:r>
              <a:rPr lang="zh-CN" altLang="en-US" sz="2400" dirty="0" smtClean="0"/>
              <a:t>段落松散，格式不严谨、规范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7176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2183" y="1467104"/>
            <a:ext cx="5523809" cy="406666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项目符号的使用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1" y="2882557"/>
            <a:ext cx="5152381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5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850" y="2057580"/>
            <a:ext cx="5390476" cy="288571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整体风格不错</a:t>
            </a:r>
            <a:endParaRPr lang="en-US" altLang="zh-CN" sz="2400" dirty="0" smtClean="0"/>
          </a:p>
          <a:p>
            <a:r>
              <a:rPr lang="zh-CN" altLang="en-US" sz="2400" dirty="0" smtClean="0"/>
              <a:t>但是注意协调性，最好使用对齐功能调整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338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9885" y="241968"/>
            <a:ext cx="5571429" cy="465714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名称为：招投标管理系统，但是流程图以及叙述里面则是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班级课程订书</a:t>
            </a:r>
            <a:r>
              <a:rPr lang="en-US" altLang="zh-CN" sz="2400" dirty="0" smtClean="0"/>
              <a:t>】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74" y="3429000"/>
            <a:ext cx="6800000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988" y="1973803"/>
            <a:ext cx="6172200" cy="3053268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这里的文字竟都是加粗加黑显示，且流程是图书馆系统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488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3934" y="1063625"/>
            <a:ext cx="1880308" cy="487362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目录结构太过跳跃，随意性太强</a:t>
            </a:r>
            <a:endParaRPr lang="en-US" altLang="zh-CN" sz="2400" dirty="0" smtClean="0"/>
          </a:p>
          <a:p>
            <a:r>
              <a:rPr lang="zh-CN" altLang="en-US" sz="2400" dirty="0" smtClean="0"/>
              <a:t>从需求目录看出规格说明书整体不完整，戛然而止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458" y="4463974"/>
            <a:ext cx="2390476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标题形式不</a:t>
            </a:r>
            <a:r>
              <a:rPr lang="zh-CN" altLang="en-US" sz="2400" dirty="0" smtClean="0"/>
              <a:t>一致</a:t>
            </a:r>
            <a:endParaRPr lang="zh-CN" altLang="en-US" sz="2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469" y="1238533"/>
            <a:ext cx="3695238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9802" y="3029009"/>
            <a:ext cx="5828571" cy="942857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非功能性需求最好使用项目符号按点分别列出</a:t>
            </a:r>
            <a:endParaRPr lang="en-US" altLang="zh-CN" sz="2400" dirty="0" smtClean="0"/>
          </a:p>
          <a:p>
            <a:r>
              <a:rPr lang="zh-CN" altLang="en-US" sz="2400" dirty="0" smtClean="0"/>
              <a:t>注意能够定量衡量出来相关指标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响应措施</a:t>
            </a:r>
            <a:r>
              <a:rPr lang="en-US" altLang="zh-CN" sz="2400" dirty="0" smtClean="0"/>
              <a:t>】-</a:t>
            </a:r>
            <a:r>
              <a:rPr lang="zh-CN" altLang="en-US" sz="2400" dirty="0" smtClean="0"/>
              <a:t>应该指出可以采取的具体举措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882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802" y="1219485"/>
            <a:ext cx="5628571" cy="456190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无缘无故的空行，空格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2774423"/>
            <a:ext cx="4714286" cy="4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707" y="1514723"/>
            <a:ext cx="6104762" cy="3971429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400" dirty="0" smtClean="0"/>
              <a:t>项目列表符号多样化，全文不统一，使用过于随意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852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993" y="1133771"/>
            <a:ext cx="5476190" cy="473333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段落缩进两个字符，有的地方执行，有的地方不执行，行文过于随意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8148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7988" y="2244357"/>
            <a:ext cx="6172200" cy="251216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使用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两端对齐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方式，但是文中绝大多数采用的都是做端对齐方式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0489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088" y="1143294"/>
            <a:ext cx="5600000" cy="4714286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图和表要有说明，有引用；明确指出参考图</a:t>
            </a:r>
            <a:r>
              <a:rPr lang="en-US" altLang="zh-CN" sz="2400" dirty="0" smtClean="0"/>
              <a:t>1-2</a:t>
            </a:r>
            <a:r>
              <a:rPr lang="zh-CN" altLang="en-US" sz="2400" dirty="0" smtClean="0"/>
              <a:t>所示，见表</a:t>
            </a:r>
            <a:r>
              <a:rPr lang="en-US" altLang="zh-CN" sz="2400" dirty="0" smtClean="0"/>
              <a:t>2-2</a:t>
            </a:r>
            <a:r>
              <a:rPr lang="zh-CN" altLang="en-US" sz="2400" dirty="0" smtClean="0"/>
              <a:t>所示等</a:t>
            </a:r>
            <a:endParaRPr lang="en-US" altLang="zh-CN" sz="2400" dirty="0" smtClean="0"/>
          </a:p>
          <a:p>
            <a:r>
              <a:rPr lang="zh-CN" altLang="en-US" sz="2400" dirty="0"/>
              <a:t>表</a:t>
            </a:r>
            <a:r>
              <a:rPr lang="zh-CN" altLang="en-US" sz="2400" dirty="0" smtClean="0"/>
              <a:t>头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规范、清晰</a:t>
            </a:r>
            <a:r>
              <a:rPr lang="en-US" altLang="zh-CN" sz="2400" dirty="0" smtClean="0"/>
              <a:t>】</a:t>
            </a:r>
          </a:p>
          <a:p>
            <a:r>
              <a:rPr lang="zh-CN" altLang="en-US" sz="2400" dirty="0" smtClean="0"/>
              <a:t>图例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清晰、明了</a:t>
            </a:r>
            <a:r>
              <a:rPr lang="en-US" altLang="zh-CN" sz="2400" dirty="0" smtClean="0"/>
              <a:t>】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6377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格式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3135" y="1300437"/>
            <a:ext cx="5961905" cy="440000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目录列表严重不符；段落对齐方式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错落有致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；无缘无故的空行</a:t>
            </a:r>
            <a:endParaRPr lang="en-US" altLang="zh-CN" sz="2400" dirty="0" smtClean="0"/>
          </a:p>
          <a:p>
            <a:r>
              <a:rPr lang="zh-CN" altLang="en-US" sz="2400" dirty="0" smtClean="0"/>
              <a:t>从这个位置可以得出的结论：</a:t>
            </a:r>
            <a:endParaRPr lang="en-US" altLang="zh-CN" sz="2400" dirty="0" smtClean="0"/>
          </a:p>
          <a:p>
            <a:r>
              <a:rPr lang="zh-CN" altLang="en-US" sz="2400" dirty="0" smtClean="0"/>
              <a:t>重视程度不够</a:t>
            </a:r>
            <a:endParaRPr lang="en-US" altLang="zh-CN" sz="2400" dirty="0" smtClean="0"/>
          </a:p>
          <a:p>
            <a:r>
              <a:rPr lang="zh-CN" altLang="en-US" sz="2400" dirty="0" smtClean="0"/>
              <a:t>参考其他地方</a:t>
            </a:r>
            <a:endParaRPr lang="en-US" altLang="zh-CN" sz="2400" dirty="0" smtClean="0"/>
          </a:p>
          <a:p>
            <a:r>
              <a:rPr lang="zh-CN" altLang="en-US" sz="2400" dirty="0" smtClean="0"/>
              <a:t>模型应用简单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917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157">
      <a:dk1>
        <a:srgbClr val="4B4D4F"/>
      </a:dk1>
      <a:lt1>
        <a:srgbClr val="FFFFFF"/>
      </a:lt1>
      <a:dk2>
        <a:srgbClr val="3D3F41"/>
      </a:dk2>
      <a:lt2>
        <a:srgbClr val="EEECE1"/>
      </a:lt2>
      <a:accent1>
        <a:srgbClr val="E21F26"/>
      </a:accent1>
      <a:accent2>
        <a:srgbClr val="EA9B26"/>
      </a:accent2>
      <a:accent3>
        <a:srgbClr val="D36D8D"/>
      </a:accent3>
      <a:accent4>
        <a:srgbClr val="D46E5A"/>
      </a:accent4>
      <a:accent5>
        <a:srgbClr val="FCCF86"/>
      </a:accent5>
      <a:accent6>
        <a:srgbClr val="AA5ED4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A000120150508A09KPBG</Template>
  <TotalTime>163</TotalTime>
  <Words>448</Words>
  <Application>Microsoft Office PowerPoint</Application>
  <PresentationFormat>宽屏</PresentationFormat>
  <Paragraphs>82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微软雅黑</vt:lpstr>
      <vt:lpstr>幼圆</vt:lpstr>
      <vt:lpstr>Arial</vt:lpstr>
      <vt:lpstr>Calibri</vt:lpstr>
      <vt:lpstr>Wingdings</vt:lpstr>
      <vt:lpstr>A000120140530A99PPBG</vt:lpstr>
      <vt:lpstr>软件设计工程 作业汇总及问题分析</vt:lpstr>
      <vt:lpstr>可行性分析报告</vt:lpstr>
      <vt:lpstr>格式</vt:lpstr>
      <vt:lpstr>格式</vt:lpstr>
      <vt:lpstr>格式</vt:lpstr>
      <vt:lpstr>格式</vt:lpstr>
      <vt:lpstr>格式</vt:lpstr>
      <vt:lpstr>格式</vt:lpstr>
      <vt:lpstr>格式</vt:lpstr>
      <vt:lpstr>格式</vt:lpstr>
      <vt:lpstr>格式</vt:lpstr>
      <vt:lpstr>格式</vt:lpstr>
      <vt:lpstr>格式</vt:lpstr>
      <vt:lpstr>格式</vt:lpstr>
      <vt:lpstr>内容</vt:lpstr>
      <vt:lpstr>内容</vt:lpstr>
      <vt:lpstr>内容</vt:lpstr>
      <vt:lpstr>内容</vt:lpstr>
      <vt:lpstr>内容</vt:lpstr>
      <vt:lpstr>内容</vt:lpstr>
      <vt:lpstr>需求规格说明书</vt:lpstr>
      <vt:lpstr>格式</vt:lpstr>
      <vt:lpstr>格式</vt:lpstr>
      <vt:lpstr>格式</vt:lpstr>
      <vt:lpstr>格式</vt:lpstr>
      <vt:lpstr>格式</vt:lpstr>
      <vt:lpstr>内容</vt:lpstr>
      <vt:lpstr>内容</vt:lpstr>
      <vt:lpstr>内容</vt:lpstr>
      <vt:lpstr>内容</vt:lpstr>
    </vt:vector>
  </TitlesOfParts>
  <Company>shendu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作业汇总及问题分析</dc:title>
  <dc:creator>魏培</dc:creator>
  <cp:lastModifiedBy>魏培</cp:lastModifiedBy>
  <cp:revision>47</cp:revision>
  <dcterms:created xsi:type="dcterms:W3CDTF">2017-05-04T06:49:39Z</dcterms:created>
  <dcterms:modified xsi:type="dcterms:W3CDTF">2017-05-04T09:32:52Z</dcterms:modified>
</cp:coreProperties>
</file>