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9" r:id="rId1"/>
  </p:sldMasterIdLst>
  <p:notesMasterIdLst>
    <p:notesMasterId r:id="rId88"/>
  </p:notesMasterIdLst>
  <p:sldIdLst>
    <p:sldId id="263" r:id="rId2"/>
    <p:sldId id="350" r:id="rId3"/>
    <p:sldId id="269" r:id="rId4"/>
    <p:sldId id="270" r:id="rId5"/>
    <p:sldId id="271" r:id="rId6"/>
    <p:sldId id="272" r:id="rId7"/>
    <p:sldId id="273" r:id="rId8"/>
    <p:sldId id="274" r:id="rId9"/>
    <p:sldId id="275" r:id="rId10"/>
    <p:sldId id="276" r:id="rId11"/>
    <p:sldId id="277" r:id="rId12"/>
    <p:sldId id="278" r:id="rId13"/>
    <p:sldId id="279" r:id="rId14"/>
    <p:sldId id="280" r:id="rId15"/>
    <p:sldId id="281" r:id="rId16"/>
    <p:sldId id="282" r:id="rId17"/>
    <p:sldId id="283" r:id="rId18"/>
    <p:sldId id="284" r:id="rId19"/>
    <p:sldId id="285" r:id="rId20"/>
    <p:sldId id="286" r:id="rId21"/>
    <p:sldId id="287" r:id="rId22"/>
    <p:sldId id="288" r:id="rId23"/>
    <p:sldId id="289" r:id="rId24"/>
    <p:sldId id="290" r:id="rId25"/>
    <p:sldId id="291" r:id="rId26"/>
    <p:sldId id="292" r:id="rId27"/>
    <p:sldId id="293" r:id="rId28"/>
    <p:sldId id="294" r:id="rId29"/>
    <p:sldId id="295" r:id="rId30"/>
    <p:sldId id="296" r:id="rId31"/>
    <p:sldId id="297" r:id="rId32"/>
    <p:sldId id="298" r:id="rId33"/>
    <p:sldId id="299" r:id="rId34"/>
    <p:sldId id="351" r:id="rId35"/>
    <p:sldId id="300" r:id="rId36"/>
    <p:sldId id="352" r:id="rId37"/>
    <p:sldId id="301" r:id="rId38"/>
    <p:sldId id="302" r:id="rId39"/>
    <p:sldId id="303" r:id="rId40"/>
    <p:sldId id="304" r:id="rId41"/>
    <p:sldId id="305" r:id="rId42"/>
    <p:sldId id="306" r:id="rId43"/>
    <p:sldId id="307" r:id="rId44"/>
    <p:sldId id="308" r:id="rId45"/>
    <p:sldId id="309" r:id="rId46"/>
    <p:sldId id="310" r:id="rId47"/>
    <p:sldId id="311" r:id="rId48"/>
    <p:sldId id="312" r:id="rId49"/>
    <p:sldId id="313" r:id="rId50"/>
    <p:sldId id="314" r:id="rId51"/>
    <p:sldId id="315" r:id="rId52"/>
    <p:sldId id="316" r:id="rId53"/>
    <p:sldId id="317" r:id="rId54"/>
    <p:sldId id="318" r:id="rId55"/>
    <p:sldId id="319" r:id="rId56"/>
    <p:sldId id="320" r:id="rId57"/>
    <p:sldId id="321" r:id="rId58"/>
    <p:sldId id="322" r:id="rId59"/>
    <p:sldId id="323" r:id="rId60"/>
    <p:sldId id="324" r:id="rId61"/>
    <p:sldId id="325" r:id="rId62"/>
    <p:sldId id="326" r:id="rId63"/>
    <p:sldId id="327" r:id="rId64"/>
    <p:sldId id="328" r:id="rId65"/>
    <p:sldId id="329" r:id="rId66"/>
    <p:sldId id="330" r:id="rId67"/>
    <p:sldId id="331" r:id="rId68"/>
    <p:sldId id="332" r:id="rId69"/>
    <p:sldId id="333" r:id="rId70"/>
    <p:sldId id="334" r:id="rId71"/>
    <p:sldId id="335" r:id="rId72"/>
    <p:sldId id="336" r:id="rId73"/>
    <p:sldId id="337" r:id="rId74"/>
    <p:sldId id="338" r:id="rId75"/>
    <p:sldId id="339" r:id="rId76"/>
    <p:sldId id="340" r:id="rId77"/>
    <p:sldId id="341" r:id="rId78"/>
    <p:sldId id="342" r:id="rId79"/>
    <p:sldId id="343" r:id="rId80"/>
    <p:sldId id="344" r:id="rId81"/>
    <p:sldId id="345" r:id="rId82"/>
    <p:sldId id="346" r:id="rId83"/>
    <p:sldId id="347" r:id="rId84"/>
    <p:sldId id="348" r:id="rId85"/>
    <p:sldId id="349" r:id="rId86"/>
    <p:sldId id="267" r:id="rId87"/>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kern="1200">
        <a:solidFill>
          <a:schemeClr val="tx1"/>
        </a:solidFill>
        <a:latin typeface="Times New Roman" pitchFamily="18" charset="0"/>
        <a:ea typeface="+mn-ea"/>
        <a:cs typeface="+mn-cs"/>
      </a:defRPr>
    </a:lvl5pPr>
    <a:lvl6pPr marL="2286000" algn="l" defTabSz="914400" rtl="0" eaLnBrk="1" latinLnBrk="0" hangingPunct="1">
      <a:defRPr kern="1200">
        <a:solidFill>
          <a:schemeClr val="tx1"/>
        </a:solidFill>
        <a:latin typeface="Times New Roman" pitchFamily="18" charset="0"/>
        <a:ea typeface="+mn-ea"/>
        <a:cs typeface="+mn-cs"/>
      </a:defRPr>
    </a:lvl6pPr>
    <a:lvl7pPr marL="2743200" algn="l" defTabSz="914400" rtl="0" eaLnBrk="1" latinLnBrk="0" hangingPunct="1">
      <a:defRPr kern="1200">
        <a:solidFill>
          <a:schemeClr val="tx1"/>
        </a:solidFill>
        <a:latin typeface="Times New Roman" pitchFamily="18" charset="0"/>
        <a:ea typeface="+mn-ea"/>
        <a:cs typeface="+mn-cs"/>
      </a:defRPr>
    </a:lvl7pPr>
    <a:lvl8pPr marL="3200400" algn="l" defTabSz="914400" rtl="0" eaLnBrk="1" latinLnBrk="0" hangingPunct="1">
      <a:defRPr kern="1200">
        <a:solidFill>
          <a:schemeClr val="tx1"/>
        </a:solidFill>
        <a:latin typeface="Times New Roman" pitchFamily="18" charset="0"/>
        <a:ea typeface="+mn-ea"/>
        <a:cs typeface="+mn-cs"/>
      </a:defRPr>
    </a:lvl8pPr>
    <a:lvl9pPr marL="3657600" algn="l" defTabSz="914400" rtl="0" eaLnBrk="1" latinLnBrk="0" hangingPunct="1">
      <a:defRPr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7" autoAdjust="0"/>
    <p:restoredTop sz="88126" autoAdjust="0"/>
  </p:normalViewPr>
  <p:slideViewPr>
    <p:cSldViewPr>
      <p:cViewPr varScale="1">
        <p:scale>
          <a:sx n="57" d="100"/>
          <a:sy n="57" d="100"/>
        </p:scale>
        <p:origin x="1692" y="6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microsoft.com/office/2015/10/relationships/revisionInfo" Target="revisionInfo.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notesMaster" Target="notesMasters/notesMaster1.xml"/><Relationship Id="rId9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3.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34.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3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E60DB22-03A6-45D5-B1F1-D5892756C750}" type="datetimeFigureOut">
              <a:rPr lang="zh-CN" altLang="en-US" smtClean="0"/>
              <a:pPr/>
              <a:t>2017/6/8</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96C71E9-C77C-4451-B113-2B345C2C0C25}"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8" Type="http://schemas.openxmlformats.org/officeDocument/2006/relationships/hyperlink" Target="http://baike.baidu.com/view/3185358.htm" TargetMode="External"/><Relationship Id="rId13" Type="http://schemas.openxmlformats.org/officeDocument/2006/relationships/hyperlink" Target="http://baike.baidu.com/view/2445388.htm" TargetMode="External"/><Relationship Id="rId3" Type="http://schemas.openxmlformats.org/officeDocument/2006/relationships/hyperlink" Target="http://baike.baidu.com/view/8343.htm" TargetMode="External"/><Relationship Id="rId7" Type="http://schemas.openxmlformats.org/officeDocument/2006/relationships/hyperlink" Target="http://baike.baidu.com/view/42121.htm" TargetMode="External"/><Relationship Id="rId12" Type="http://schemas.openxmlformats.org/officeDocument/2006/relationships/hyperlink" Target="http://baike.baidu.com/view/651486.htm" TargetMode="External"/><Relationship Id="rId2" Type="http://schemas.openxmlformats.org/officeDocument/2006/relationships/slide" Target="../slides/slide62.xml"/><Relationship Id="rId16" Type="http://schemas.openxmlformats.org/officeDocument/2006/relationships/hyperlink" Target="http://baike.baidu.com/view/37.htm" TargetMode="External"/><Relationship Id="rId1" Type="http://schemas.openxmlformats.org/officeDocument/2006/relationships/notesMaster" Target="../notesMasters/notesMaster1.xml"/><Relationship Id="rId6" Type="http://schemas.openxmlformats.org/officeDocument/2006/relationships/hyperlink" Target="http://baike.baidu.com/view/14417.htm" TargetMode="External"/><Relationship Id="rId11" Type="http://schemas.openxmlformats.org/officeDocument/2006/relationships/hyperlink" Target="http://baike.baidu.com/view/296689.htm" TargetMode="External"/><Relationship Id="rId5" Type="http://schemas.openxmlformats.org/officeDocument/2006/relationships/hyperlink" Target="http://baike.baidu.com/view/390932.htm" TargetMode="External"/><Relationship Id="rId15" Type="http://schemas.openxmlformats.org/officeDocument/2006/relationships/hyperlink" Target="http://baike.baidu.com/view/229023.htm" TargetMode="External"/><Relationship Id="rId10" Type="http://schemas.openxmlformats.org/officeDocument/2006/relationships/hyperlink" Target="http://baike.baidu.com/view/1088.htm" TargetMode="External"/><Relationship Id="rId4" Type="http://schemas.openxmlformats.org/officeDocument/2006/relationships/hyperlink" Target="http://baike.baidu.com/view/135914.htm" TargetMode="External"/><Relationship Id="rId9" Type="http://schemas.openxmlformats.org/officeDocument/2006/relationships/hyperlink" Target="http://baike.baidu.com/view/9900.htm" TargetMode="External"/><Relationship Id="rId14" Type="http://schemas.openxmlformats.org/officeDocument/2006/relationships/hyperlink" Target="http://baike.baidu.com/view/551047.htm"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幻灯片图像占位符 1"/>
          <p:cNvSpPr>
            <a:spLocks noGrp="1" noRot="1" noChangeAspect="1" noTextEdit="1"/>
          </p:cNvSpPr>
          <p:nvPr>
            <p:ph type="sldImg"/>
          </p:nvPr>
        </p:nvSpPr>
        <p:spPr bwMode="auto">
          <a:noFill/>
          <a:ln>
            <a:solidFill>
              <a:srgbClr val="000000"/>
            </a:solidFill>
            <a:miter lim="800000"/>
            <a:headEnd/>
            <a:tailEnd/>
          </a:ln>
        </p:spPr>
      </p:sp>
      <p:sp>
        <p:nvSpPr>
          <p:cNvPr id="89091"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
        <p:nvSpPr>
          <p:cNvPr id="4" name="灯片编号占位符 3"/>
          <p:cNvSpPr>
            <a:spLocks noGrp="1"/>
          </p:cNvSpPr>
          <p:nvPr>
            <p:ph type="sldNum" sz="quarter" idx="5"/>
          </p:nvPr>
        </p:nvSpPr>
        <p:spPr/>
        <p:txBody>
          <a:bodyPr/>
          <a:lstStyle/>
          <a:p>
            <a:pPr>
              <a:defRPr/>
            </a:pPr>
            <a:fld id="{585D7189-7870-4305-A59D-24E2107820E4}" type="slidenum">
              <a:rPr lang="zh-CN" altLang="en-US" smtClean="0"/>
              <a:pPr>
                <a:defRPr/>
              </a:pPr>
              <a:t>32</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幻灯片图像占位符 1"/>
          <p:cNvSpPr>
            <a:spLocks noGrp="1" noRot="1" noChangeAspect="1" noTextEdit="1"/>
          </p:cNvSpPr>
          <p:nvPr>
            <p:ph type="sldImg"/>
          </p:nvPr>
        </p:nvSpPr>
        <p:spPr bwMode="auto">
          <a:noFill/>
          <a:ln>
            <a:solidFill>
              <a:srgbClr val="000000"/>
            </a:solidFill>
            <a:miter lim="800000"/>
            <a:headEnd/>
            <a:tailEnd/>
          </a:ln>
        </p:spPr>
      </p:sp>
      <p:sp>
        <p:nvSpPr>
          <p:cNvPr id="90115" name="备注占位符 2"/>
          <p:cNvSpPr>
            <a:spLocks noGrp="1"/>
          </p:cNvSpPr>
          <p:nvPr>
            <p:ph type="body" idx="1"/>
          </p:nvPr>
        </p:nvSpPr>
        <p:spPr bwMode="auto">
          <a:noFill/>
        </p:spPr>
        <p:txBody>
          <a:bodyPr wrap="square" numCol="1" anchor="t" anchorCtr="0" compatLnSpc="1">
            <a:prstTxWarp prst="textNoShape">
              <a:avLst/>
            </a:prstTxWarp>
          </a:bodyPr>
          <a:lstStyle/>
          <a:p>
            <a:r>
              <a:rPr lang="en-US" altLang="zh-CN" dirty="0"/>
              <a:t>1</a:t>
            </a:r>
            <a:r>
              <a:rPr lang="zh-CN" altLang="en-US" dirty="0"/>
              <a:t>）确定输入</a:t>
            </a:r>
            <a:r>
              <a:rPr lang="en-US" altLang="zh-CN" dirty="0"/>
              <a:t>/</a:t>
            </a:r>
            <a:r>
              <a:rPr lang="zh-CN" altLang="en-US" dirty="0"/>
              <a:t>输出数据的逻辑结构，并用</a:t>
            </a:r>
            <a:r>
              <a:rPr lang="en-US" altLang="zh-CN" dirty="0"/>
              <a:t>Jackson</a:t>
            </a:r>
            <a:r>
              <a:rPr lang="zh-CN" altLang="en-US" dirty="0"/>
              <a:t>图描绘它们。</a:t>
            </a:r>
          </a:p>
          <a:p>
            <a:r>
              <a:rPr lang="en-US" altLang="zh-CN" dirty="0"/>
              <a:t>2</a:t>
            </a:r>
            <a:r>
              <a:rPr lang="zh-CN" altLang="en-US" dirty="0"/>
              <a:t>）找出输入</a:t>
            </a:r>
            <a:r>
              <a:rPr lang="en-US" altLang="zh-CN" dirty="0"/>
              <a:t>/</a:t>
            </a:r>
            <a:r>
              <a:rPr lang="zh-CN" altLang="en-US" dirty="0"/>
              <a:t>输出数据结构中有对应关系的数据单元。</a:t>
            </a:r>
          </a:p>
          <a:p>
            <a:pPr lvl="1"/>
            <a:r>
              <a:rPr lang="zh-CN" altLang="en-US" dirty="0"/>
              <a:t>对应关系是指有直接的因果关系，即由输入数据单元经程序处理得到对应的输出数据单元，也就是在程序中可以同时处理的数据单元。但要注意，重复出现的数据单元必须有相同的重复次序和次数，才有可能有对应关系。</a:t>
            </a:r>
          </a:p>
          <a:p>
            <a:r>
              <a:rPr lang="en-US" altLang="zh-CN" dirty="0"/>
              <a:t>3</a:t>
            </a:r>
            <a:r>
              <a:rPr lang="zh-CN" altLang="en-US" dirty="0"/>
              <a:t>）根据下述规则由描绘数据结构的</a:t>
            </a:r>
            <a:r>
              <a:rPr lang="en-US" altLang="zh-CN" dirty="0"/>
              <a:t>Jackson</a:t>
            </a:r>
            <a:r>
              <a:rPr lang="zh-CN" altLang="en-US" dirty="0"/>
              <a:t>图导出描绘程序结构的</a:t>
            </a:r>
            <a:r>
              <a:rPr lang="en-US" altLang="zh-CN" dirty="0"/>
              <a:t>Jackson</a:t>
            </a:r>
            <a:r>
              <a:rPr lang="zh-CN" altLang="en-US" dirty="0"/>
              <a:t>图。</a:t>
            </a:r>
          </a:p>
          <a:p>
            <a:pPr lvl="1"/>
            <a:r>
              <a:rPr lang="zh-CN" altLang="en-US" dirty="0"/>
              <a:t>为每对有对应关系的数据单元画处理框。根据它们在数据结构图中的层次在程序结构图中的相应层次画一个处理框。如果这对数据单元在输入</a:t>
            </a:r>
            <a:r>
              <a:rPr lang="en-US" altLang="zh-CN" dirty="0"/>
              <a:t>/</a:t>
            </a:r>
            <a:r>
              <a:rPr lang="zh-CN" altLang="en-US" dirty="0"/>
              <a:t>输出结构中所处的层次不同，则以低层次为准。</a:t>
            </a:r>
          </a:p>
          <a:p>
            <a:pPr lvl="1"/>
            <a:r>
              <a:rPr lang="zh-CN" altLang="en-US" dirty="0"/>
              <a:t>为输入</a:t>
            </a:r>
            <a:r>
              <a:rPr lang="en-US" altLang="zh-CN" dirty="0"/>
              <a:t>/</a:t>
            </a:r>
            <a:r>
              <a:rPr lang="zh-CN" altLang="en-US" dirty="0"/>
              <a:t>输出数据结构中剩余的每个数据单元画处理框。根据它们在数据结构图中所处的层次在程序结构图中的相应层次分别画上对应的处理框。</a:t>
            </a:r>
          </a:p>
          <a:p>
            <a:r>
              <a:rPr lang="en-US" altLang="zh-CN" dirty="0"/>
              <a:t>4</a:t>
            </a:r>
            <a:r>
              <a:rPr lang="zh-CN" altLang="en-US" dirty="0"/>
              <a:t>）列出所有操作和条件（包括选择和循环条件），并把它们放到程序结构图的适当位置。</a:t>
            </a:r>
          </a:p>
          <a:p>
            <a:r>
              <a:rPr lang="en-US" altLang="zh-CN" dirty="0"/>
              <a:t>5</a:t>
            </a:r>
            <a:r>
              <a:rPr lang="zh-CN" altLang="en-US" dirty="0"/>
              <a:t>）用伪码表示程序结构图对应的过程描述。</a:t>
            </a:r>
          </a:p>
          <a:p>
            <a:endParaRPr lang="zh-CN" altLang="en-US" dirty="0"/>
          </a:p>
        </p:txBody>
      </p:sp>
      <p:sp>
        <p:nvSpPr>
          <p:cNvPr id="4" name="灯片编号占位符 3"/>
          <p:cNvSpPr>
            <a:spLocks noGrp="1"/>
          </p:cNvSpPr>
          <p:nvPr>
            <p:ph type="sldNum" sz="quarter" idx="5"/>
          </p:nvPr>
        </p:nvSpPr>
        <p:spPr/>
        <p:txBody>
          <a:bodyPr/>
          <a:lstStyle/>
          <a:p>
            <a:pPr>
              <a:defRPr/>
            </a:pPr>
            <a:fld id="{A4A1167A-FEC5-4C0D-8ABD-72F08D88B78D}" type="slidenum">
              <a:rPr lang="zh-CN" altLang="en-US" smtClean="0"/>
              <a:pPr>
                <a:defRPr/>
              </a:pPr>
              <a:t>55</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幻灯片图像占位符 1"/>
          <p:cNvSpPr>
            <a:spLocks noGrp="1" noRot="1" noChangeAspect="1" noTextEdit="1"/>
          </p:cNvSpPr>
          <p:nvPr>
            <p:ph type="sldImg"/>
          </p:nvPr>
        </p:nvSpPr>
        <p:spPr bwMode="auto">
          <a:noFill/>
          <a:ln>
            <a:solidFill>
              <a:srgbClr val="000000"/>
            </a:solidFill>
            <a:miter lim="800000"/>
            <a:headEnd/>
            <a:tailEnd/>
          </a:ln>
        </p:spPr>
      </p:sp>
      <p:sp>
        <p:nvSpPr>
          <p:cNvPr id="91139" name="备注占位符 2"/>
          <p:cNvSpPr>
            <a:spLocks noGrp="1"/>
          </p:cNvSpPr>
          <p:nvPr>
            <p:ph type="body" idx="1"/>
          </p:nvPr>
        </p:nvSpPr>
        <p:spPr bwMode="auto">
          <a:noFill/>
        </p:spPr>
        <p:txBody>
          <a:bodyPr wrap="square" numCol="1" anchor="t" anchorCtr="0" compatLnSpc="1">
            <a:prstTxWarp prst="textNoShape">
              <a:avLst/>
            </a:prstTxWarp>
            <a:normAutofit fontScale="47500" lnSpcReduction="20000"/>
          </a:bodyPr>
          <a:lstStyle/>
          <a:p>
            <a:r>
              <a:rPr lang="en-US" altLang="zh-CN" b="1" dirty="0"/>
              <a:t>1</a:t>
            </a:r>
            <a:r>
              <a:rPr lang="zh-CN" altLang="en-US" b="1" dirty="0"/>
              <a:t>、引言</a:t>
            </a:r>
            <a:endParaRPr lang="zh-CN" altLang="en-US" dirty="0"/>
          </a:p>
          <a:p>
            <a:r>
              <a:rPr lang="en-US" altLang="zh-CN" b="1" dirty="0"/>
              <a:t>1.1</a:t>
            </a:r>
            <a:r>
              <a:rPr lang="zh-CN" altLang="en-US" b="1" dirty="0"/>
              <a:t>、编写目的</a:t>
            </a:r>
            <a:r>
              <a:rPr lang="zh-CN" altLang="en-US" dirty="0"/>
              <a:t>　说明编写这份详细设计说明书的目的，指出预期的读者。</a:t>
            </a:r>
          </a:p>
          <a:p>
            <a:r>
              <a:rPr lang="en-US" altLang="zh-CN" b="1" dirty="0"/>
              <a:t>1.2</a:t>
            </a:r>
            <a:r>
              <a:rPr lang="zh-CN" altLang="en-US" b="1" dirty="0"/>
              <a:t>、背景说明：</a:t>
            </a:r>
            <a:endParaRPr lang="zh-CN" altLang="en-US" dirty="0"/>
          </a:p>
          <a:p>
            <a:r>
              <a:rPr lang="en-US" altLang="zh-CN" dirty="0"/>
              <a:t>a</a:t>
            </a:r>
            <a:r>
              <a:rPr lang="zh-CN" altLang="en-US" dirty="0"/>
              <a:t>． 待开发</a:t>
            </a:r>
            <a:r>
              <a:rPr lang="zh-CN" altLang="en-US" dirty="0">
                <a:hlinkClick r:id="rId3"/>
              </a:rPr>
              <a:t>软件系统</a:t>
            </a:r>
            <a:r>
              <a:rPr lang="zh-CN" altLang="en-US" dirty="0"/>
              <a:t>的名称；</a:t>
            </a:r>
          </a:p>
          <a:p>
            <a:r>
              <a:rPr lang="en-US" altLang="zh-CN" dirty="0"/>
              <a:t>b</a:t>
            </a:r>
            <a:r>
              <a:rPr lang="zh-CN" altLang="en-US" dirty="0"/>
              <a:t>． 本项目的</a:t>
            </a:r>
            <a:r>
              <a:rPr lang="zh-CN" altLang="en-US" dirty="0">
                <a:hlinkClick r:id="rId4"/>
              </a:rPr>
              <a:t>任务</a:t>
            </a:r>
            <a:r>
              <a:rPr lang="zh-CN" altLang="en-US" dirty="0"/>
              <a:t>提出者、开发者、用户和运行该程序系统的计算中心。</a:t>
            </a:r>
          </a:p>
          <a:p>
            <a:r>
              <a:rPr lang="en-US" altLang="zh-CN" b="1" dirty="0"/>
              <a:t>1.3</a:t>
            </a:r>
            <a:r>
              <a:rPr lang="zh-CN" altLang="en-US" b="1" dirty="0"/>
              <a:t>、定义</a:t>
            </a:r>
            <a:r>
              <a:rPr lang="zh-CN" altLang="en-US" dirty="0"/>
              <a:t>　列出本文件中用到专门术语的定义和外文首字母组词的原词组。</a:t>
            </a:r>
          </a:p>
          <a:p>
            <a:r>
              <a:rPr lang="en-US" altLang="zh-CN" b="1" dirty="0"/>
              <a:t>1.4</a:t>
            </a:r>
            <a:r>
              <a:rPr lang="zh-CN" altLang="en-US" b="1" dirty="0"/>
              <a:t>、参考资料</a:t>
            </a:r>
            <a:endParaRPr lang="zh-CN" altLang="en-US" dirty="0"/>
          </a:p>
          <a:p>
            <a:r>
              <a:rPr lang="zh-CN" altLang="en-US" dirty="0"/>
              <a:t>列出有关的参考资料，如：</a:t>
            </a:r>
          </a:p>
          <a:p>
            <a:r>
              <a:rPr lang="en-US" altLang="zh-CN" dirty="0"/>
              <a:t>a</a:t>
            </a:r>
            <a:r>
              <a:rPr lang="zh-CN" altLang="en-US" dirty="0"/>
              <a:t>． 本项目的经核准的计划</a:t>
            </a:r>
            <a:r>
              <a:rPr lang="zh-CN" altLang="en-US" dirty="0">
                <a:hlinkClick r:id="rId4"/>
              </a:rPr>
              <a:t>任务</a:t>
            </a:r>
            <a:r>
              <a:rPr lang="zh-CN" altLang="en-US" dirty="0"/>
              <a:t>书或合同、上级机关的批文；</a:t>
            </a:r>
          </a:p>
          <a:p>
            <a:r>
              <a:rPr lang="en-US" altLang="zh-CN" dirty="0"/>
              <a:t>b</a:t>
            </a:r>
            <a:r>
              <a:rPr lang="zh-CN" altLang="en-US" dirty="0"/>
              <a:t>． 属于本项目的其他已发表的文件；</a:t>
            </a:r>
          </a:p>
          <a:p>
            <a:r>
              <a:rPr lang="en-US" altLang="zh-CN" dirty="0"/>
              <a:t>c</a:t>
            </a:r>
            <a:r>
              <a:rPr lang="zh-CN" altLang="en-US" dirty="0"/>
              <a:t>． 本文件中各处引用到的文件资料，包括所要用到的软件开发标准。列出这些文件的标题、文件编号、发表日期和出版单位，说明能够取得这些文件的来源。</a:t>
            </a:r>
          </a:p>
          <a:p>
            <a:r>
              <a:rPr lang="en-US" altLang="zh-CN" b="1" dirty="0"/>
              <a:t>2</a:t>
            </a:r>
            <a:r>
              <a:rPr lang="zh-CN" altLang="en-US" b="1" dirty="0"/>
              <a:t>、程序系统的结构</a:t>
            </a:r>
            <a:endParaRPr lang="zh-CN" altLang="en-US" dirty="0"/>
          </a:p>
          <a:p>
            <a:r>
              <a:rPr lang="zh-CN" altLang="en-US" dirty="0"/>
              <a:t>用一系列图表列出本程序系统内的每个程序（包括每个模块和子程序）的名称、</a:t>
            </a:r>
            <a:r>
              <a:rPr lang="zh-CN" altLang="en-US" dirty="0">
                <a:hlinkClick r:id="rId5"/>
              </a:rPr>
              <a:t>标识符</a:t>
            </a:r>
            <a:r>
              <a:rPr lang="zh-CN" altLang="en-US" dirty="0"/>
              <a:t>和它们之间 的层次结构关系。</a:t>
            </a:r>
          </a:p>
          <a:p>
            <a:r>
              <a:rPr lang="en-US" altLang="zh-CN" b="1" dirty="0"/>
              <a:t>3</a:t>
            </a:r>
            <a:r>
              <a:rPr lang="zh-CN" altLang="en-US" b="1" dirty="0"/>
              <a:t>、程序</a:t>
            </a:r>
            <a:r>
              <a:rPr lang="en-US" altLang="zh-CN" b="1" dirty="0"/>
              <a:t>1</a:t>
            </a:r>
            <a:r>
              <a:rPr lang="zh-CN" altLang="en-US" b="1" dirty="0"/>
              <a:t>（标识符）设计说明</a:t>
            </a:r>
            <a:endParaRPr lang="zh-CN" altLang="en-US" dirty="0"/>
          </a:p>
          <a:p>
            <a:r>
              <a:rPr lang="zh-CN" altLang="en-US" dirty="0"/>
              <a:t>从本章开始，逐个地给出各个层次中的每个程序的</a:t>
            </a:r>
            <a:r>
              <a:rPr lang="zh-CN" altLang="en-US" dirty="0">
                <a:hlinkClick r:id="rId6"/>
              </a:rPr>
              <a:t>设计</a:t>
            </a:r>
            <a:r>
              <a:rPr lang="zh-CN" altLang="en-US" dirty="0"/>
              <a:t>考虑。以下给出的提纲是针对一般情况的。对于一个具体的模块，尤其是层次比较低的模块或子程序，其很多条目的内容往往与它所隶属的上一层 模块的对应条目的内容相同，在这种情况下，只要简单地说明这一点即可。</a:t>
            </a:r>
          </a:p>
          <a:p>
            <a:r>
              <a:rPr lang="en-US" altLang="zh-CN" b="1" dirty="0"/>
              <a:t>3.1</a:t>
            </a:r>
            <a:r>
              <a:rPr lang="zh-CN" altLang="en-US" b="1" dirty="0"/>
              <a:t>、程序描述</a:t>
            </a:r>
            <a:endParaRPr lang="zh-CN" altLang="en-US" dirty="0"/>
          </a:p>
          <a:p>
            <a:r>
              <a:rPr lang="zh-CN" altLang="en-US" dirty="0"/>
              <a:t>给出对该程序的简要描述，主要说明安排</a:t>
            </a:r>
            <a:r>
              <a:rPr lang="zh-CN" altLang="en-US" dirty="0">
                <a:hlinkClick r:id="rId6"/>
              </a:rPr>
              <a:t>设计</a:t>
            </a:r>
            <a:r>
              <a:rPr lang="zh-CN" altLang="en-US" dirty="0"/>
              <a:t>本程序的目的意义，并且，还要说明本程序的特点（如 是常驻内存还是非常驻？是否子程序？是可重入的还是不可重入的？有无覆盖要求？是顺序处理还是并发处理等）。</a:t>
            </a:r>
          </a:p>
          <a:p>
            <a:r>
              <a:rPr lang="en-US" altLang="zh-CN" b="1" dirty="0"/>
              <a:t>3.2</a:t>
            </a:r>
            <a:r>
              <a:rPr lang="zh-CN" altLang="en-US" b="1" dirty="0"/>
              <a:t>、功能</a:t>
            </a:r>
            <a:endParaRPr lang="zh-CN" altLang="en-US" dirty="0"/>
          </a:p>
          <a:p>
            <a:r>
              <a:rPr lang="zh-CN" altLang="en-US" dirty="0"/>
              <a:t>说明该程序应具有的功能，可采用</a:t>
            </a:r>
            <a:r>
              <a:rPr lang="en-US" altLang="zh-CN" dirty="0"/>
              <a:t>IPO</a:t>
            </a:r>
            <a:r>
              <a:rPr lang="zh-CN" altLang="en-US" dirty="0"/>
              <a:t>图（即输入一处理一输出图）的形式。</a:t>
            </a:r>
          </a:p>
          <a:p>
            <a:r>
              <a:rPr lang="en-US" altLang="zh-CN" b="1" dirty="0"/>
              <a:t>3.3</a:t>
            </a:r>
            <a:r>
              <a:rPr lang="zh-CN" altLang="en-US" b="1" dirty="0"/>
              <a:t>、性能</a:t>
            </a:r>
            <a:endParaRPr lang="zh-CN" altLang="en-US" dirty="0"/>
          </a:p>
          <a:p>
            <a:r>
              <a:rPr lang="zh-CN" altLang="en-US" dirty="0"/>
              <a:t>说明对该程序的全部性能要求，包括对精度、灵活性和时间特性的要求。</a:t>
            </a:r>
          </a:p>
          <a:p>
            <a:r>
              <a:rPr lang="en-US" altLang="zh-CN" b="1" dirty="0"/>
              <a:t>3.4</a:t>
            </a:r>
            <a:r>
              <a:rPr lang="zh-CN" altLang="en-US" b="1" dirty="0"/>
              <a:t>、输入项</a:t>
            </a:r>
            <a:endParaRPr lang="zh-CN" altLang="en-US" dirty="0"/>
          </a:p>
          <a:p>
            <a:r>
              <a:rPr lang="zh-CN" altLang="en-US" dirty="0"/>
              <a:t>给出对每一个输入项的特性，包括名称、标识、数据的类型和格式、数据值的有效范围、输入的方式。数量和频度、输入媒体、输入数据的来源和安全保密条件等等。</a:t>
            </a:r>
          </a:p>
          <a:p>
            <a:r>
              <a:rPr lang="en-US" altLang="zh-CN" b="1" dirty="0"/>
              <a:t>3.5</a:t>
            </a:r>
            <a:r>
              <a:rPr lang="zh-CN" altLang="en-US" b="1" dirty="0"/>
              <a:t>、输出项</a:t>
            </a:r>
            <a:endParaRPr lang="zh-CN" altLang="en-US" dirty="0"/>
          </a:p>
          <a:p>
            <a:r>
              <a:rPr lang="zh-CN" altLang="en-US" dirty="0"/>
              <a:t>给出对每一个输出项的特性，包括名称、标识、数据的类型和格式，数据值的有效范围，输出的形式、数量和频度，输出媒体、对输出</a:t>
            </a:r>
            <a:r>
              <a:rPr lang="zh-CN" altLang="en-US" dirty="0">
                <a:hlinkClick r:id="rId7"/>
              </a:rPr>
              <a:t>图形</a:t>
            </a:r>
            <a:r>
              <a:rPr lang="zh-CN" altLang="en-US" dirty="0"/>
              <a:t>及符号的说明、安全保密条件等等。</a:t>
            </a:r>
          </a:p>
          <a:p>
            <a:r>
              <a:rPr lang="en-US" altLang="zh-CN" b="1" dirty="0"/>
              <a:t>3.6</a:t>
            </a:r>
            <a:r>
              <a:rPr lang="zh-CN" altLang="en-US" b="1" dirty="0"/>
              <a:t>、算法</a:t>
            </a:r>
            <a:endParaRPr lang="zh-CN" altLang="en-US" dirty="0"/>
          </a:p>
          <a:p>
            <a:r>
              <a:rPr lang="zh-CN" altLang="en-US" dirty="0"/>
              <a:t>详细说明本程序所选用的算法，具体的计算公式和计算步骤。</a:t>
            </a:r>
          </a:p>
          <a:p>
            <a:r>
              <a:rPr lang="en-US" altLang="zh-CN" b="1" dirty="0"/>
              <a:t>3.7</a:t>
            </a:r>
            <a:r>
              <a:rPr lang="zh-CN" altLang="en-US" b="1" dirty="0"/>
              <a:t>、流程逻辑</a:t>
            </a:r>
            <a:endParaRPr lang="zh-CN" altLang="en-US" dirty="0"/>
          </a:p>
          <a:p>
            <a:r>
              <a:rPr lang="zh-CN" altLang="en-US" dirty="0"/>
              <a:t>用图表（例如流程图、</a:t>
            </a:r>
            <a:r>
              <a:rPr lang="zh-CN" altLang="en-US" dirty="0">
                <a:hlinkClick r:id="rId8"/>
              </a:rPr>
              <a:t>判定表</a:t>
            </a:r>
            <a:r>
              <a:rPr lang="zh-CN" altLang="en-US" dirty="0"/>
              <a:t>等）辅以必要的说明来表示本程序的逻辑流程。</a:t>
            </a:r>
          </a:p>
          <a:p>
            <a:r>
              <a:rPr lang="en-US" altLang="zh-CN" b="1" dirty="0"/>
              <a:t>3.8</a:t>
            </a:r>
            <a:r>
              <a:rPr lang="zh-CN" altLang="en-US" b="1" dirty="0"/>
              <a:t>、接口</a:t>
            </a:r>
            <a:endParaRPr lang="zh-CN" altLang="en-US" dirty="0"/>
          </a:p>
          <a:p>
            <a:r>
              <a:rPr lang="zh-CN" altLang="en-US" dirty="0"/>
              <a:t>用图的形式说明本程序所隶属的上一层模块及隶属于本程序的下一层模块、子程序，说明参数赋值和调用方式，说明与本程序相直接关联的</a:t>
            </a:r>
            <a:r>
              <a:rPr lang="zh-CN" altLang="en-US" dirty="0">
                <a:hlinkClick r:id="rId9"/>
              </a:rPr>
              <a:t>数据结构</a:t>
            </a:r>
            <a:r>
              <a:rPr lang="zh-CN" altLang="en-US" dirty="0"/>
              <a:t>（</a:t>
            </a:r>
            <a:r>
              <a:rPr lang="zh-CN" altLang="en-US" dirty="0">
                <a:hlinkClick r:id="rId10"/>
              </a:rPr>
              <a:t>数据库</a:t>
            </a:r>
            <a:r>
              <a:rPr lang="zh-CN" altLang="en-US" dirty="0"/>
              <a:t>、数据文卷）。</a:t>
            </a:r>
          </a:p>
          <a:p>
            <a:r>
              <a:rPr lang="en-US" altLang="zh-CN" b="1" dirty="0"/>
              <a:t>3.9</a:t>
            </a:r>
            <a:r>
              <a:rPr lang="zh-CN" altLang="en-US" b="1" dirty="0"/>
              <a:t>、存储分配</a:t>
            </a:r>
            <a:endParaRPr lang="zh-CN" altLang="en-US" dirty="0"/>
          </a:p>
          <a:p>
            <a:r>
              <a:rPr lang="zh-CN" altLang="en-US" dirty="0"/>
              <a:t>根据需要，说明本程序的存储分配。</a:t>
            </a:r>
          </a:p>
          <a:p>
            <a:r>
              <a:rPr lang="en-US" altLang="zh-CN" b="1" dirty="0"/>
              <a:t>3.10</a:t>
            </a:r>
            <a:r>
              <a:rPr lang="zh-CN" altLang="en-US" b="1" dirty="0"/>
              <a:t>、注释</a:t>
            </a:r>
            <a:r>
              <a:rPr lang="zh-CN" altLang="en-US" dirty="0">
                <a:hlinkClick r:id="rId6"/>
              </a:rPr>
              <a:t>设计</a:t>
            </a:r>
            <a:endParaRPr lang="zh-CN" altLang="en-US" dirty="0"/>
          </a:p>
          <a:p>
            <a:r>
              <a:rPr lang="zh-CN" altLang="en-US" dirty="0"/>
              <a:t>说明准备在本程序中安排的注释，如：</a:t>
            </a:r>
          </a:p>
          <a:p>
            <a:r>
              <a:rPr lang="en-US" altLang="zh-CN" dirty="0"/>
              <a:t>a</a:t>
            </a:r>
            <a:r>
              <a:rPr lang="zh-CN" altLang="en-US" dirty="0"/>
              <a:t>． 加在模块首部的注释；</a:t>
            </a:r>
          </a:p>
          <a:p>
            <a:r>
              <a:rPr lang="en-US" altLang="zh-CN" dirty="0"/>
              <a:t>b</a:t>
            </a:r>
            <a:r>
              <a:rPr lang="zh-CN" altLang="en-US" dirty="0"/>
              <a:t>． 加在各分枝点处的注释；</a:t>
            </a:r>
          </a:p>
          <a:p>
            <a:r>
              <a:rPr lang="en-US" altLang="zh-CN" dirty="0"/>
              <a:t>c</a:t>
            </a:r>
            <a:r>
              <a:rPr lang="zh-CN" altLang="en-US" dirty="0"/>
              <a:t>． 对各</a:t>
            </a:r>
            <a:r>
              <a:rPr lang="zh-CN" altLang="en-US" dirty="0">
                <a:hlinkClick r:id="rId11"/>
              </a:rPr>
              <a:t>变量</a:t>
            </a:r>
            <a:r>
              <a:rPr lang="zh-CN" altLang="en-US" dirty="0"/>
              <a:t>的功能、范围、缺省条件等所加的注释；</a:t>
            </a:r>
          </a:p>
          <a:p>
            <a:r>
              <a:rPr lang="en-US" altLang="zh-CN" dirty="0"/>
              <a:t>d</a:t>
            </a:r>
            <a:r>
              <a:rPr lang="zh-CN" altLang="en-US" dirty="0"/>
              <a:t>． 对使用的逻辑所加的注释等等。</a:t>
            </a:r>
          </a:p>
          <a:p>
            <a:r>
              <a:rPr lang="en-US" altLang="zh-CN" b="1" dirty="0"/>
              <a:t>3.11</a:t>
            </a:r>
            <a:r>
              <a:rPr lang="zh-CN" altLang="en-US" b="1" dirty="0"/>
              <a:t>、限制条件</a:t>
            </a:r>
            <a:endParaRPr lang="zh-CN" altLang="en-US" dirty="0"/>
          </a:p>
          <a:p>
            <a:r>
              <a:rPr lang="zh-CN" altLang="en-US" dirty="0"/>
              <a:t>说明本程序运行中所受到的限制条件。</a:t>
            </a:r>
          </a:p>
          <a:p>
            <a:r>
              <a:rPr lang="en-US" altLang="zh-CN" b="1" dirty="0"/>
              <a:t>3.12</a:t>
            </a:r>
            <a:r>
              <a:rPr lang="zh-CN" altLang="en-US" b="1" dirty="0"/>
              <a:t>、</a:t>
            </a:r>
            <a:r>
              <a:rPr lang="zh-CN" altLang="en-US" dirty="0">
                <a:hlinkClick r:id="rId12"/>
              </a:rPr>
              <a:t>测试计划</a:t>
            </a:r>
            <a:endParaRPr lang="zh-CN" altLang="en-US" dirty="0"/>
          </a:p>
          <a:p>
            <a:r>
              <a:rPr lang="zh-CN" altLang="en-US" dirty="0"/>
              <a:t>说明对本程序进行</a:t>
            </a:r>
            <a:r>
              <a:rPr lang="zh-CN" altLang="en-US" dirty="0">
                <a:hlinkClick r:id="rId13"/>
              </a:rPr>
              <a:t>单体测试</a:t>
            </a:r>
            <a:r>
              <a:rPr lang="zh-CN" altLang="en-US" dirty="0"/>
              <a:t>的计划，包括对测试的技术要求、输入数据、预期结果、</a:t>
            </a:r>
            <a:r>
              <a:rPr lang="zh-CN" altLang="en-US" dirty="0">
                <a:hlinkClick r:id="rId14"/>
              </a:rPr>
              <a:t>进度安排</a:t>
            </a:r>
            <a:r>
              <a:rPr lang="zh-CN" altLang="en-US" dirty="0"/>
              <a:t>、人员职责、设备条件驱动程序及</a:t>
            </a:r>
            <a:r>
              <a:rPr lang="zh-CN" altLang="en-US" dirty="0">
                <a:hlinkClick r:id="rId15"/>
              </a:rPr>
              <a:t>桩模块</a:t>
            </a:r>
            <a:r>
              <a:rPr lang="zh-CN" altLang="en-US" dirty="0"/>
              <a:t>等的规定。</a:t>
            </a:r>
          </a:p>
          <a:p>
            <a:r>
              <a:rPr lang="en-US" altLang="zh-CN" b="1" dirty="0"/>
              <a:t>3.13</a:t>
            </a:r>
            <a:r>
              <a:rPr lang="zh-CN" altLang="en-US" b="1" dirty="0"/>
              <a:t>、尚未解决的问题</a:t>
            </a:r>
            <a:endParaRPr lang="zh-CN" altLang="en-US" dirty="0"/>
          </a:p>
          <a:p>
            <a:r>
              <a:rPr lang="zh-CN" altLang="en-US" dirty="0"/>
              <a:t>说明在本程序的</a:t>
            </a:r>
            <a:r>
              <a:rPr lang="zh-CN" altLang="en-US" dirty="0">
                <a:hlinkClick r:id="rId6"/>
              </a:rPr>
              <a:t>设计</a:t>
            </a:r>
            <a:r>
              <a:rPr lang="zh-CN" altLang="en-US" dirty="0"/>
              <a:t>中尚未解决而设计者认为在</a:t>
            </a:r>
            <a:r>
              <a:rPr lang="zh-CN" altLang="en-US" dirty="0">
                <a:hlinkClick r:id="rId16"/>
              </a:rPr>
              <a:t>软件</a:t>
            </a:r>
            <a:r>
              <a:rPr lang="zh-CN" altLang="en-US" dirty="0"/>
              <a:t>完成之前应解决的问题。</a:t>
            </a:r>
          </a:p>
          <a:p>
            <a:r>
              <a:rPr lang="en-US" altLang="zh-CN" b="1" dirty="0"/>
              <a:t>4</a:t>
            </a:r>
            <a:r>
              <a:rPr lang="zh-CN" altLang="en-US" b="1" dirty="0"/>
              <a:t>、程序</a:t>
            </a:r>
            <a:r>
              <a:rPr lang="en-US" altLang="zh-CN" b="1" dirty="0"/>
              <a:t>2</a:t>
            </a:r>
            <a:r>
              <a:rPr lang="zh-CN" altLang="en-US" b="1" dirty="0"/>
              <a:t>（标识符）设计说明</a:t>
            </a:r>
            <a:endParaRPr lang="zh-CN" altLang="en-US" dirty="0"/>
          </a:p>
          <a:p>
            <a:r>
              <a:rPr lang="zh-CN" altLang="en-US" dirty="0"/>
              <a:t>用类似</a:t>
            </a:r>
            <a:r>
              <a:rPr lang="en-US" altLang="zh-CN" dirty="0"/>
              <a:t>F</a:t>
            </a:r>
            <a:r>
              <a:rPr lang="zh-CN" altLang="en-US" dirty="0"/>
              <a:t>．</a:t>
            </a:r>
            <a:r>
              <a:rPr lang="en-US" altLang="zh-CN" dirty="0"/>
              <a:t>3</a:t>
            </a:r>
            <a:r>
              <a:rPr lang="zh-CN" altLang="en-US" dirty="0"/>
              <a:t>的方式，说明第</a:t>
            </a:r>
            <a:r>
              <a:rPr lang="en-US" altLang="zh-CN" dirty="0"/>
              <a:t>2</a:t>
            </a:r>
            <a:r>
              <a:rPr lang="zh-CN" altLang="en-US" dirty="0"/>
              <a:t>个程序乃至第</a:t>
            </a:r>
            <a:r>
              <a:rPr lang="en-US" altLang="zh-CN" dirty="0"/>
              <a:t>N</a:t>
            </a:r>
            <a:r>
              <a:rPr lang="zh-CN" altLang="en-US" dirty="0"/>
              <a:t>个程序的设计考虑。</a:t>
            </a:r>
          </a:p>
          <a:p>
            <a:endParaRPr lang="zh-CN" altLang="en-US" dirty="0"/>
          </a:p>
        </p:txBody>
      </p:sp>
      <p:sp>
        <p:nvSpPr>
          <p:cNvPr id="4" name="灯片编号占位符 3"/>
          <p:cNvSpPr>
            <a:spLocks noGrp="1"/>
          </p:cNvSpPr>
          <p:nvPr>
            <p:ph type="sldNum" sz="quarter" idx="5"/>
          </p:nvPr>
        </p:nvSpPr>
        <p:spPr/>
        <p:txBody>
          <a:bodyPr/>
          <a:lstStyle/>
          <a:p>
            <a:pPr>
              <a:defRPr/>
            </a:pPr>
            <a:fld id="{556E5676-E9B9-4357-B633-5D206AC6F9C8}" type="slidenum">
              <a:rPr lang="zh-CN" altLang="en-US" smtClean="0"/>
              <a:pPr>
                <a:defRPr/>
              </a:pPr>
              <a:t>62</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单击以编辑母版副标题样式</a:t>
            </a:r>
          </a:p>
        </p:txBody>
      </p:sp>
      <p:sp>
        <p:nvSpPr>
          <p:cNvPr id="4" name="日期占位符 3"/>
          <p:cNvSpPr>
            <a:spLocks noGrp="1"/>
          </p:cNvSpPr>
          <p:nvPr>
            <p:ph type="dt" sz="half" idx="10"/>
          </p:nvPr>
        </p:nvSpPr>
        <p:spPr/>
        <p:txBody>
          <a:bodyPr/>
          <a:lstStyle/>
          <a:p>
            <a:fld id="{DED9A09B-AB9F-477E-8344-8EBF7E16F26D}" type="datetimeFigureOut">
              <a:rPr lang="zh-CN" altLang="en-US" smtClean="0"/>
              <a:t>2017/6/8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925EBCE-A42C-41E1-A479-4B845474713B}" type="slidenum">
              <a:rPr lang="zh-CN" altLang="en-US" smtClean="0"/>
              <a:t>‹#›</a:t>
            </a:fld>
            <a:endParaRPr lang="zh-CN" altLang="en-US"/>
          </a:p>
        </p:txBody>
      </p:sp>
      <p:pic>
        <p:nvPicPr>
          <p:cNvPr id="8" name="图片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9512" y="124900"/>
            <a:ext cx="2736304" cy="495788"/>
          </a:xfrm>
          <a:prstGeom prst="rect">
            <a:avLst/>
          </a:prstGeom>
        </p:spPr>
      </p:pic>
    </p:spTree>
    <p:extLst>
      <p:ext uri="{BB962C8B-B14F-4D97-AF65-F5344CB8AC3E}">
        <p14:creationId xmlns:p14="http://schemas.microsoft.com/office/powerpoint/2010/main" val="8571882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ED9A09B-AB9F-477E-8344-8EBF7E16F26D}" type="datetimeFigureOut">
              <a:rPr lang="zh-CN" altLang="en-US" smtClean="0"/>
              <a:t>2017/6/8</a:t>
            </a:fld>
            <a:endParaRPr lang="zh-CN" altLang="en-US"/>
          </a:p>
        </p:txBody>
      </p:sp>
      <p:sp>
        <p:nvSpPr>
          <p:cNvPr id="5" name="页脚占位符 4"/>
          <p:cNvSpPr>
            <a:spLocks noGrp="1"/>
          </p:cNvSpPr>
          <p:nvPr>
            <p:ph type="ftr" sz="quarter" idx="11"/>
          </p:nvPr>
        </p:nvSpPr>
        <p:spPr/>
        <p:txBody>
          <a:bodyPr/>
          <a:lstStyle/>
          <a:p>
            <a:r>
              <a:rPr lang="zh-CN" altLang="en-US"/>
              <a:t>成都信息工程大学软件工程学院</a:t>
            </a:r>
            <a:endParaRPr lang="en-US" altLang="ko-KR" dirty="0"/>
          </a:p>
        </p:txBody>
      </p:sp>
      <p:sp>
        <p:nvSpPr>
          <p:cNvPr id="6" name="灯片编号占位符 5"/>
          <p:cNvSpPr>
            <a:spLocks noGrp="1"/>
          </p:cNvSpPr>
          <p:nvPr>
            <p:ph type="sldNum" sz="quarter" idx="12"/>
          </p:nvPr>
        </p:nvSpPr>
        <p:spPr/>
        <p:txBody>
          <a:bodyPr/>
          <a:lstStyle/>
          <a:p>
            <a:fld id="{F37E03FC-5132-465B-A58C-01D067495AB0}" type="slidenum">
              <a:rPr lang="ko-KR" altLang="en-US" smtClean="0"/>
              <a:pPr/>
              <a:t>‹#›</a:t>
            </a:fld>
            <a:endParaRPr lang="en-US" altLang="ko-KR"/>
          </a:p>
        </p:txBody>
      </p:sp>
    </p:spTree>
    <p:extLst>
      <p:ext uri="{BB962C8B-B14F-4D97-AF65-F5344CB8AC3E}">
        <p14:creationId xmlns:p14="http://schemas.microsoft.com/office/powerpoint/2010/main" val="38353197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28650" y="365125"/>
            <a:ext cx="5800725"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ED9A09B-AB9F-477E-8344-8EBF7E16F26D}" type="datetimeFigureOut">
              <a:rPr lang="zh-CN" altLang="en-US" smtClean="0"/>
              <a:t>2017/6/8</a:t>
            </a:fld>
            <a:endParaRPr lang="zh-CN" altLang="en-US"/>
          </a:p>
        </p:txBody>
      </p:sp>
      <p:sp>
        <p:nvSpPr>
          <p:cNvPr id="5" name="页脚占位符 4"/>
          <p:cNvSpPr>
            <a:spLocks noGrp="1"/>
          </p:cNvSpPr>
          <p:nvPr>
            <p:ph type="ftr" sz="quarter" idx="11"/>
          </p:nvPr>
        </p:nvSpPr>
        <p:spPr/>
        <p:txBody>
          <a:bodyPr/>
          <a:lstStyle/>
          <a:p>
            <a:r>
              <a:rPr lang="zh-CN" altLang="en-US"/>
              <a:t>成都信息工程大学软件工程学院</a:t>
            </a:r>
            <a:endParaRPr lang="en-US" altLang="ko-KR" dirty="0"/>
          </a:p>
        </p:txBody>
      </p:sp>
      <p:sp>
        <p:nvSpPr>
          <p:cNvPr id="6" name="灯片编号占位符 5"/>
          <p:cNvSpPr>
            <a:spLocks noGrp="1"/>
          </p:cNvSpPr>
          <p:nvPr>
            <p:ph type="sldNum" sz="quarter" idx="12"/>
          </p:nvPr>
        </p:nvSpPr>
        <p:spPr/>
        <p:txBody>
          <a:bodyPr/>
          <a:lstStyle/>
          <a:p>
            <a:fld id="{18A22745-5C87-481D-B2B2-F3C43593B8D9}" type="slidenum">
              <a:rPr lang="ko-KR" altLang="en-US" smtClean="0"/>
              <a:pPr/>
              <a:t>‹#›</a:t>
            </a:fld>
            <a:endParaRPr lang="en-US" altLang="ko-KR"/>
          </a:p>
        </p:txBody>
      </p:sp>
    </p:spTree>
    <p:extLst>
      <p:ext uri="{BB962C8B-B14F-4D97-AF65-F5344CB8AC3E}">
        <p14:creationId xmlns:p14="http://schemas.microsoft.com/office/powerpoint/2010/main" val="834353647"/>
      </p:ext>
    </p:extLst>
  </p:cSld>
  <p:clrMapOvr>
    <a:masterClrMapping/>
  </p:clrMapOvr>
  <p:hf sldNum="0" hdr="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83568" y="124900"/>
            <a:ext cx="7886700" cy="543594"/>
          </a:xfrm>
        </p:spPr>
        <p:txBody>
          <a:bodyPr/>
          <a:lstStyle>
            <a:lvl1pPr algn="r">
              <a:defRPr/>
            </a:lvl1pPr>
          </a:lstStyle>
          <a:p>
            <a:r>
              <a:rPr lang="zh-CN" altLang="en-US"/>
              <a:t>单击此处编辑母版标题样式</a:t>
            </a:r>
            <a:endParaRPr lang="zh-CN" altLang="en-US" dirty="0"/>
          </a:p>
        </p:txBody>
      </p:sp>
      <p:sp>
        <p:nvSpPr>
          <p:cNvPr id="3" name="内容占位符 2"/>
          <p:cNvSpPr>
            <a:spLocks noGrp="1"/>
          </p:cNvSpPr>
          <p:nvPr>
            <p:ph idx="1"/>
          </p:nvPr>
        </p:nvSpPr>
        <p:spPr/>
        <p:txBody>
          <a:bodyPr/>
          <a:lstStyle>
            <a:lvl1pPr>
              <a:lnSpc>
                <a:spcPct val="150000"/>
              </a:lnSpc>
              <a:defRPr/>
            </a:lvl1pPr>
            <a:lvl2pPr>
              <a:lnSpc>
                <a:spcPct val="150000"/>
              </a:lnSpc>
              <a:defRPr/>
            </a:lvl2pPr>
            <a:lvl3pPr>
              <a:lnSpc>
                <a:spcPct val="150000"/>
              </a:lnSpc>
              <a:defRPr/>
            </a:lvl3pPr>
            <a:lvl4pPr>
              <a:lnSpc>
                <a:spcPct val="150000"/>
              </a:lnSpc>
              <a:defRPr/>
            </a:lvl4pPr>
            <a:lvl5pPr>
              <a:lnSpc>
                <a:spcPct val="150000"/>
              </a:lnSpc>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4" name="日期占位符 3"/>
          <p:cNvSpPr>
            <a:spLocks noGrp="1"/>
          </p:cNvSpPr>
          <p:nvPr>
            <p:ph type="dt" sz="half" idx="10"/>
          </p:nvPr>
        </p:nvSpPr>
        <p:spPr/>
        <p:txBody>
          <a:bodyPr/>
          <a:lstStyle/>
          <a:p>
            <a:fld id="{DED9A09B-AB9F-477E-8344-8EBF7E16F26D}" type="datetimeFigureOut">
              <a:rPr lang="zh-CN" altLang="en-US" smtClean="0"/>
              <a:t>2017/6/8</a:t>
            </a:fld>
            <a:endParaRPr lang="zh-CN" altLang="en-US"/>
          </a:p>
        </p:txBody>
      </p:sp>
      <p:sp>
        <p:nvSpPr>
          <p:cNvPr id="5" name="页脚占位符 4"/>
          <p:cNvSpPr>
            <a:spLocks noGrp="1"/>
          </p:cNvSpPr>
          <p:nvPr>
            <p:ph type="ftr" sz="quarter" idx="11"/>
          </p:nvPr>
        </p:nvSpPr>
        <p:spPr/>
        <p:txBody>
          <a:bodyPr/>
          <a:lstStyle/>
          <a:p>
            <a:r>
              <a:rPr lang="zh-CN" altLang="en-US"/>
              <a:t>成都信息工程大学软件工程学院</a:t>
            </a:r>
            <a:endParaRPr lang="en-US" altLang="ko-KR" dirty="0"/>
          </a:p>
        </p:txBody>
      </p:sp>
      <p:sp>
        <p:nvSpPr>
          <p:cNvPr id="6" name="灯片编号占位符 5"/>
          <p:cNvSpPr>
            <a:spLocks noGrp="1"/>
          </p:cNvSpPr>
          <p:nvPr>
            <p:ph type="sldNum" sz="quarter" idx="12"/>
          </p:nvPr>
        </p:nvSpPr>
        <p:spPr/>
        <p:txBody>
          <a:bodyPr/>
          <a:lstStyle/>
          <a:p>
            <a:fld id="{45E015CF-11F3-48F9-BF59-2EFB7FB597A9}" type="slidenum">
              <a:rPr lang="ko-KR" altLang="en-US" smtClean="0"/>
              <a:pPr/>
              <a:t>‹#›</a:t>
            </a:fld>
            <a:endParaRPr lang="en-US" altLang="ko-KR" dirty="0"/>
          </a:p>
        </p:txBody>
      </p:sp>
      <p:pic>
        <p:nvPicPr>
          <p:cNvPr id="8" name="图片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9512" y="124900"/>
            <a:ext cx="2736304" cy="495788"/>
          </a:xfrm>
          <a:prstGeom prst="rect">
            <a:avLst/>
          </a:prstGeom>
        </p:spPr>
      </p:pic>
    </p:spTree>
    <p:extLst>
      <p:ext uri="{BB962C8B-B14F-4D97-AF65-F5344CB8AC3E}">
        <p14:creationId xmlns:p14="http://schemas.microsoft.com/office/powerpoint/2010/main" val="30226094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9"/>
            <a:ext cx="7886700" cy="2852737"/>
          </a:xfrm>
        </p:spPr>
        <p:txBody>
          <a:bodyPr anchor="b"/>
          <a:lstStyle>
            <a:lvl1pPr>
              <a:defRPr sz="4500"/>
            </a:lvl1pPr>
          </a:lstStyle>
          <a:p>
            <a:r>
              <a:rPr lang="zh-CN" altLang="en-US"/>
              <a:t>单击此处编辑母版标题样式</a:t>
            </a:r>
          </a:p>
        </p:txBody>
      </p:sp>
      <p:sp>
        <p:nvSpPr>
          <p:cNvPr id="3" name="文本占位符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DED9A09B-AB9F-477E-8344-8EBF7E16F26D}" type="datetimeFigureOut">
              <a:rPr lang="zh-CN" altLang="en-US" smtClean="0"/>
              <a:t>2017/6/8</a:t>
            </a:fld>
            <a:endParaRPr lang="zh-CN" altLang="en-US"/>
          </a:p>
        </p:txBody>
      </p:sp>
      <p:sp>
        <p:nvSpPr>
          <p:cNvPr id="5" name="页脚占位符 4"/>
          <p:cNvSpPr>
            <a:spLocks noGrp="1"/>
          </p:cNvSpPr>
          <p:nvPr>
            <p:ph type="ftr" sz="quarter" idx="11"/>
          </p:nvPr>
        </p:nvSpPr>
        <p:spPr/>
        <p:txBody>
          <a:bodyPr/>
          <a:lstStyle/>
          <a:p>
            <a:r>
              <a:rPr lang="zh-CN" altLang="en-US"/>
              <a:t>成都信息工程大学软件工程学院</a:t>
            </a:r>
            <a:endParaRPr lang="en-US" altLang="ko-KR" dirty="0"/>
          </a:p>
        </p:txBody>
      </p:sp>
      <p:sp>
        <p:nvSpPr>
          <p:cNvPr id="6" name="灯片编号占位符 5"/>
          <p:cNvSpPr>
            <a:spLocks noGrp="1"/>
          </p:cNvSpPr>
          <p:nvPr>
            <p:ph type="sldNum" sz="quarter" idx="12"/>
          </p:nvPr>
        </p:nvSpPr>
        <p:spPr/>
        <p:txBody>
          <a:bodyPr/>
          <a:lstStyle/>
          <a:p>
            <a:fld id="{53771AAD-6B81-43B9-8177-F4771BD146D6}" type="slidenum">
              <a:rPr lang="ko-KR" altLang="en-US" smtClean="0"/>
              <a:pPr/>
              <a:t>‹#›</a:t>
            </a:fld>
            <a:endParaRPr lang="en-US" altLang="ko-KR"/>
          </a:p>
        </p:txBody>
      </p:sp>
    </p:spTree>
    <p:extLst>
      <p:ext uri="{BB962C8B-B14F-4D97-AF65-F5344CB8AC3E}">
        <p14:creationId xmlns:p14="http://schemas.microsoft.com/office/powerpoint/2010/main" val="20305468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8650" y="151558"/>
            <a:ext cx="7886700" cy="471586"/>
          </a:xfrm>
        </p:spPr>
        <p:txBody>
          <a:bodyPr/>
          <a:lstStyle>
            <a:lvl1pPr algn="r">
              <a:defRPr/>
            </a:lvl1pPr>
          </a:lstStyle>
          <a:p>
            <a:r>
              <a:rPr lang="zh-CN" altLang="en-US"/>
              <a:t>单击此处编辑母版标题样式</a:t>
            </a:r>
            <a:endParaRPr lang="zh-CN" altLang="en-US" dirty="0"/>
          </a:p>
        </p:txBody>
      </p:sp>
      <p:sp>
        <p:nvSpPr>
          <p:cNvPr id="3" name="内容占位符 2"/>
          <p:cNvSpPr>
            <a:spLocks noGrp="1"/>
          </p:cNvSpPr>
          <p:nvPr>
            <p:ph sz="half" idx="1"/>
          </p:nvPr>
        </p:nvSpPr>
        <p:spPr>
          <a:xfrm>
            <a:off x="628650" y="980728"/>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29150" y="980728"/>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ED9A09B-AB9F-477E-8344-8EBF7E16F26D}" type="datetimeFigureOut">
              <a:rPr lang="zh-CN" altLang="en-US" smtClean="0"/>
              <a:t>2017/6/8</a:t>
            </a:fld>
            <a:endParaRPr lang="zh-CN" altLang="en-US"/>
          </a:p>
        </p:txBody>
      </p:sp>
      <p:sp>
        <p:nvSpPr>
          <p:cNvPr id="6" name="页脚占位符 5"/>
          <p:cNvSpPr>
            <a:spLocks noGrp="1"/>
          </p:cNvSpPr>
          <p:nvPr>
            <p:ph type="ftr" sz="quarter" idx="11"/>
          </p:nvPr>
        </p:nvSpPr>
        <p:spPr/>
        <p:txBody>
          <a:bodyPr/>
          <a:lstStyle/>
          <a:p>
            <a:r>
              <a:rPr lang="zh-CN" altLang="en-US"/>
              <a:t>成都信息工程大学软件工程学院</a:t>
            </a:r>
            <a:endParaRPr lang="en-US" altLang="ko-KR" dirty="0"/>
          </a:p>
        </p:txBody>
      </p:sp>
      <p:sp>
        <p:nvSpPr>
          <p:cNvPr id="7" name="灯片编号占位符 6"/>
          <p:cNvSpPr>
            <a:spLocks noGrp="1"/>
          </p:cNvSpPr>
          <p:nvPr>
            <p:ph type="sldNum" sz="quarter" idx="12"/>
          </p:nvPr>
        </p:nvSpPr>
        <p:spPr/>
        <p:txBody>
          <a:bodyPr/>
          <a:lstStyle/>
          <a:p>
            <a:fld id="{45E015CF-11F3-48F9-BF59-2EFB7FB597A9}" type="slidenum">
              <a:rPr lang="ko-KR" altLang="en-US" smtClean="0"/>
              <a:pPr/>
              <a:t>‹#›</a:t>
            </a:fld>
            <a:endParaRPr lang="en-US" altLang="ko-KR" dirty="0"/>
          </a:p>
        </p:txBody>
      </p:sp>
      <p:pic>
        <p:nvPicPr>
          <p:cNvPr id="8" name="图片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9512" y="124900"/>
            <a:ext cx="2736304" cy="495788"/>
          </a:xfrm>
          <a:prstGeom prst="rect">
            <a:avLst/>
          </a:prstGeom>
        </p:spPr>
      </p:pic>
    </p:spTree>
    <p:extLst>
      <p:ext uri="{BB962C8B-B14F-4D97-AF65-F5344CB8AC3E}">
        <p14:creationId xmlns:p14="http://schemas.microsoft.com/office/powerpoint/2010/main" val="788798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6"/>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4" name="内容占位符 3"/>
          <p:cNvSpPr>
            <a:spLocks noGrp="1"/>
          </p:cNvSpPr>
          <p:nvPr>
            <p:ph sz="half" idx="2"/>
          </p:nvPr>
        </p:nvSpPr>
        <p:spPr>
          <a:xfrm>
            <a:off x="629842" y="2505075"/>
            <a:ext cx="3868340"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6" name="内容占位符 5"/>
          <p:cNvSpPr>
            <a:spLocks noGrp="1"/>
          </p:cNvSpPr>
          <p:nvPr>
            <p:ph sz="quarter" idx="4"/>
          </p:nvPr>
        </p:nvSpPr>
        <p:spPr>
          <a:xfrm>
            <a:off x="4629150" y="2505075"/>
            <a:ext cx="3887391"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ED9A09B-AB9F-477E-8344-8EBF7E16F26D}" type="datetimeFigureOut">
              <a:rPr lang="zh-CN" altLang="en-US" smtClean="0"/>
              <a:t>2017/6/8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3C809A3-37B3-4B4E-9F29-C9CDB9FABD56}" type="slidenum">
              <a:rPr lang="ko-KR" altLang="en-US" smtClean="0"/>
              <a:pPr/>
              <a:t>‹#›</a:t>
            </a:fld>
            <a:endParaRPr lang="en-US" altLang="ko-KR"/>
          </a:p>
        </p:txBody>
      </p:sp>
    </p:spTree>
    <p:extLst>
      <p:ext uri="{BB962C8B-B14F-4D97-AF65-F5344CB8AC3E}">
        <p14:creationId xmlns:p14="http://schemas.microsoft.com/office/powerpoint/2010/main" val="26790145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ED9A09B-AB9F-477E-8344-8EBF7E16F26D}" type="datetimeFigureOut">
              <a:rPr lang="zh-CN" altLang="en-US" smtClean="0"/>
              <a:t>2017/6/8</a:t>
            </a:fld>
            <a:endParaRPr lang="zh-CN" altLang="en-US"/>
          </a:p>
        </p:txBody>
      </p:sp>
      <p:sp>
        <p:nvSpPr>
          <p:cNvPr id="4" name="页脚占位符 3"/>
          <p:cNvSpPr>
            <a:spLocks noGrp="1"/>
          </p:cNvSpPr>
          <p:nvPr>
            <p:ph type="ftr" sz="quarter" idx="11"/>
          </p:nvPr>
        </p:nvSpPr>
        <p:spPr/>
        <p:txBody>
          <a:bodyPr/>
          <a:lstStyle/>
          <a:p>
            <a:r>
              <a:rPr lang="zh-CN" altLang="en-US"/>
              <a:t>成都信息工程大学软件工程学院</a:t>
            </a:r>
            <a:endParaRPr lang="en-US" altLang="ko-KR" dirty="0"/>
          </a:p>
        </p:txBody>
      </p:sp>
      <p:sp>
        <p:nvSpPr>
          <p:cNvPr id="5" name="灯片编号占位符 4"/>
          <p:cNvSpPr>
            <a:spLocks noGrp="1"/>
          </p:cNvSpPr>
          <p:nvPr>
            <p:ph type="sldNum" sz="quarter" idx="12"/>
          </p:nvPr>
        </p:nvSpPr>
        <p:spPr/>
        <p:txBody>
          <a:bodyPr/>
          <a:lstStyle/>
          <a:p>
            <a:fld id="{B6C96E3A-9DBE-4E3E-8E97-7E0BC4420B81}" type="slidenum">
              <a:rPr lang="ko-KR" altLang="en-US" smtClean="0"/>
              <a:pPr/>
              <a:t>‹#›</a:t>
            </a:fld>
            <a:endParaRPr lang="en-US" altLang="ko-KR"/>
          </a:p>
        </p:txBody>
      </p:sp>
    </p:spTree>
    <p:extLst>
      <p:ext uri="{BB962C8B-B14F-4D97-AF65-F5344CB8AC3E}">
        <p14:creationId xmlns:p14="http://schemas.microsoft.com/office/powerpoint/2010/main" val="31450643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ED9A09B-AB9F-477E-8344-8EBF7E16F26D}" type="datetimeFigureOut">
              <a:rPr lang="zh-CN" altLang="en-US" smtClean="0"/>
              <a:t>2017/6/8</a:t>
            </a:fld>
            <a:endParaRPr lang="zh-CN" altLang="en-US"/>
          </a:p>
        </p:txBody>
      </p:sp>
      <p:sp>
        <p:nvSpPr>
          <p:cNvPr id="3" name="页脚占位符 2"/>
          <p:cNvSpPr>
            <a:spLocks noGrp="1"/>
          </p:cNvSpPr>
          <p:nvPr>
            <p:ph type="ftr" sz="quarter" idx="11"/>
          </p:nvPr>
        </p:nvSpPr>
        <p:spPr/>
        <p:txBody>
          <a:bodyPr/>
          <a:lstStyle/>
          <a:p>
            <a:r>
              <a:rPr lang="zh-CN" altLang="en-US"/>
              <a:t>成都信息工程大学软件工程学院</a:t>
            </a:r>
            <a:endParaRPr lang="en-US" altLang="ko-KR" dirty="0"/>
          </a:p>
        </p:txBody>
      </p:sp>
      <p:sp>
        <p:nvSpPr>
          <p:cNvPr id="4" name="灯片编号占位符 3"/>
          <p:cNvSpPr>
            <a:spLocks noGrp="1"/>
          </p:cNvSpPr>
          <p:nvPr>
            <p:ph type="sldNum" sz="quarter" idx="12"/>
          </p:nvPr>
        </p:nvSpPr>
        <p:spPr/>
        <p:txBody>
          <a:bodyPr/>
          <a:lstStyle/>
          <a:p>
            <a:fld id="{F962A69B-5DD6-40F4-A0A1-B5665A3F6ECB}" type="slidenum">
              <a:rPr lang="ko-KR" altLang="en-US" smtClean="0"/>
              <a:pPr/>
              <a:t>‹#›</a:t>
            </a:fld>
            <a:endParaRPr lang="en-US" altLang="ko-KR"/>
          </a:p>
        </p:txBody>
      </p:sp>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9512" y="124900"/>
            <a:ext cx="2736304" cy="495788"/>
          </a:xfrm>
          <a:prstGeom prst="rect">
            <a:avLst/>
          </a:prstGeom>
        </p:spPr>
      </p:pic>
    </p:spTree>
    <p:extLst>
      <p:ext uri="{BB962C8B-B14F-4D97-AF65-F5344CB8AC3E}">
        <p14:creationId xmlns:p14="http://schemas.microsoft.com/office/powerpoint/2010/main" val="34591015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内容占位符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p>
        </p:txBody>
      </p:sp>
      <p:sp>
        <p:nvSpPr>
          <p:cNvPr id="5" name="日期占位符 4"/>
          <p:cNvSpPr>
            <a:spLocks noGrp="1"/>
          </p:cNvSpPr>
          <p:nvPr>
            <p:ph type="dt" sz="half" idx="10"/>
          </p:nvPr>
        </p:nvSpPr>
        <p:spPr/>
        <p:txBody>
          <a:bodyPr/>
          <a:lstStyle/>
          <a:p>
            <a:fld id="{DED9A09B-AB9F-477E-8344-8EBF7E16F26D}" type="datetimeFigureOut">
              <a:rPr lang="zh-CN" altLang="en-US" smtClean="0"/>
              <a:t>2017/6/8</a:t>
            </a:fld>
            <a:endParaRPr lang="zh-CN" altLang="en-US"/>
          </a:p>
        </p:txBody>
      </p:sp>
      <p:sp>
        <p:nvSpPr>
          <p:cNvPr id="6" name="页脚占位符 5"/>
          <p:cNvSpPr>
            <a:spLocks noGrp="1"/>
          </p:cNvSpPr>
          <p:nvPr>
            <p:ph type="ftr" sz="quarter" idx="11"/>
          </p:nvPr>
        </p:nvSpPr>
        <p:spPr/>
        <p:txBody>
          <a:bodyPr/>
          <a:lstStyle/>
          <a:p>
            <a:r>
              <a:rPr lang="zh-CN" altLang="en-US"/>
              <a:t>成都信息工程大学软件工程学院</a:t>
            </a:r>
            <a:endParaRPr lang="en-US" altLang="ko-KR" dirty="0"/>
          </a:p>
        </p:txBody>
      </p:sp>
      <p:sp>
        <p:nvSpPr>
          <p:cNvPr id="7" name="灯片编号占位符 6"/>
          <p:cNvSpPr>
            <a:spLocks noGrp="1"/>
          </p:cNvSpPr>
          <p:nvPr>
            <p:ph type="sldNum" sz="quarter" idx="12"/>
          </p:nvPr>
        </p:nvSpPr>
        <p:spPr/>
        <p:txBody>
          <a:bodyPr/>
          <a:lstStyle/>
          <a:p>
            <a:fld id="{EF53D7B2-E92D-46C3-8D01-BC3A35784FAF}" type="slidenum">
              <a:rPr lang="ko-KR" altLang="en-US" smtClean="0"/>
              <a:pPr/>
              <a:t>‹#›</a:t>
            </a:fld>
            <a:endParaRPr lang="en-US" altLang="ko-KR"/>
          </a:p>
        </p:txBody>
      </p:sp>
    </p:spTree>
    <p:extLst>
      <p:ext uri="{BB962C8B-B14F-4D97-AF65-F5344CB8AC3E}">
        <p14:creationId xmlns:p14="http://schemas.microsoft.com/office/powerpoint/2010/main" val="26838246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图片占位符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p>
        </p:txBody>
      </p:sp>
      <p:sp>
        <p:nvSpPr>
          <p:cNvPr id="5" name="日期占位符 4"/>
          <p:cNvSpPr>
            <a:spLocks noGrp="1"/>
          </p:cNvSpPr>
          <p:nvPr>
            <p:ph type="dt" sz="half" idx="10"/>
          </p:nvPr>
        </p:nvSpPr>
        <p:spPr/>
        <p:txBody>
          <a:bodyPr/>
          <a:lstStyle/>
          <a:p>
            <a:fld id="{DED9A09B-AB9F-477E-8344-8EBF7E16F26D}" type="datetimeFigureOut">
              <a:rPr lang="zh-CN" altLang="en-US" smtClean="0"/>
              <a:t>2017/6/8</a:t>
            </a:fld>
            <a:endParaRPr lang="zh-CN" altLang="en-US"/>
          </a:p>
        </p:txBody>
      </p:sp>
      <p:sp>
        <p:nvSpPr>
          <p:cNvPr id="6" name="页脚占位符 5"/>
          <p:cNvSpPr>
            <a:spLocks noGrp="1"/>
          </p:cNvSpPr>
          <p:nvPr>
            <p:ph type="ftr" sz="quarter" idx="11"/>
          </p:nvPr>
        </p:nvSpPr>
        <p:spPr/>
        <p:txBody>
          <a:bodyPr/>
          <a:lstStyle/>
          <a:p>
            <a:r>
              <a:rPr lang="zh-CN" altLang="en-US"/>
              <a:t>成都信息工程大学软件工程学院</a:t>
            </a:r>
            <a:endParaRPr lang="en-US" altLang="ko-KR" dirty="0"/>
          </a:p>
        </p:txBody>
      </p:sp>
      <p:sp>
        <p:nvSpPr>
          <p:cNvPr id="7" name="灯片编号占位符 6"/>
          <p:cNvSpPr>
            <a:spLocks noGrp="1"/>
          </p:cNvSpPr>
          <p:nvPr>
            <p:ph type="sldNum" sz="quarter" idx="12"/>
          </p:nvPr>
        </p:nvSpPr>
        <p:spPr/>
        <p:txBody>
          <a:bodyPr/>
          <a:lstStyle/>
          <a:p>
            <a:fld id="{67ACA499-B4E0-4171-8208-1E502AD17EF5}" type="slidenum">
              <a:rPr lang="ko-KR" altLang="en-US" smtClean="0"/>
              <a:pPr/>
              <a:t>‹#›</a:t>
            </a:fld>
            <a:endParaRPr lang="en-US" altLang="ko-KR"/>
          </a:p>
        </p:txBody>
      </p:sp>
    </p:spTree>
    <p:extLst>
      <p:ext uri="{BB962C8B-B14F-4D97-AF65-F5344CB8AC3E}">
        <p14:creationId xmlns:p14="http://schemas.microsoft.com/office/powerpoint/2010/main" val="9357377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DED9A09B-AB9F-477E-8344-8EBF7E16F26D}" type="datetimeFigureOut">
              <a:rPr lang="zh-CN" altLang="en-US" smtClean="0"/>
              <a:t>2017/6/8</a:t>
            </a:fld>
            <a:endParaRPr lang="zh-CN" altLang="en-US"/>
          </a:p>
        </p:txBody>
      </p:sp>
      <p:sp>
        <p:nvSpPr>
          <p:cNvPr id="5" name="页脚占位符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zh-CN" altLang="en-US"/>
              <a:t>成都信息工程大学软件工程学院</a:t>
            </a:r>
            <a:endParaRPr lang="en-US" altLang="ko-KR" dirty="0"/>
          </a:p>
        </p:txBody>
      </p:sp>
      <p:sp>
        <p:nvSpPr>
          <p:cNvPr id="6" name="灯片编号占位符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8A22745-5C87-481D-B2B2-F3C43593B8D9}" type="slidenum">
              <a:rPr lang="ko-KR" altLang="en-US" smtClean="0"/>
              <a:pPr/>
              <a:t>‹#›</a:t>
            </a:fld>
            <a:endParaRPr lang="en-US" altLang="ko-KR"/>
          </a:p>
        </p:txBody>
      </p:sp>
    </p:spTree>
    <p:extLst>
      <p:ext uri="{BB962C8B-B14F-4D97-AF65-F5344CB8AC3E}">
        <p14:creationId xmlns:p14="http://schemas.microsoft.com/office/powerpoint/2010/main" val="544820935"/>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hf sldNum="0" hdr="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5.w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6.wmf"/></Relationships>
</file>

<file path=ppt/slides/_rels/slide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9.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11.wmf"/></Relationships>
</file>

<file path=ppt/slides/_rels/slide3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16.emf"/></Relationships>
</file>

<file path=ppt/slides/_rels/slide4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23.wmf"/></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24.w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25.wmf"/></Relationships>
</file>

<file path=ppt/slides/_rels/slide61.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26.wmf"/></Relationships>
</file>

<file path=ppt/slides/_rels/slide6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33.emf"/></Relationships>
</file>

<file path=ppt/slides/_rels/slide69.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11.vml"/><Relationship Id="rId4" Type="http://schemas.openxmlformats.org/officeDocument/2006/relationships/image" Target="../media/image34.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12.vml"/><Relationship Id="rId4" Type="http://schemas.openxmlformats.org/officeDocument/2006/relationships/image" Target="../media/image36.wmf"/></Relationships>
</file>

<file path=ppt/slides/_rels/slide7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0" name="Rectangle 4"/>
          <p:cNvSpPr>
            <a:spLocks noGrp="1" noChangeArrowheads="1"/>
          </p:cNvSpPr>
          <p:nvPr>
            <p:ph type="ctrTitle"/>
          </p:nvPr>
        </p:nvSpPr>
        <p:spPr/>
        <p:txBody>
          <a:bodyPr/>
          <a:lstStyle/>
          <a:p>
            <a:r>
              <a:rPr lang="zh-CN" altLang="en-US" dirty="0">
                <a:ea typeface="굴림" pitchFamily="50" charset="-127"/>
              </a:rPr>
              <a:t>软件设计工程</a:t>
            </a:r>
            <a:endParaRPr lang="ko-KR" altLang="en-US" dirty="0">
              <a:ea typeface="굴림" pitchFamily="50" charset="-127"/>
            </a:endParaRPr>
          </a:p>
        </p:txBody>
      </p:sp>
      <p:sp>
        <p:nvSpPr>
          <p:cNvPr id="34821" name="Rectangle 5"/>
          <p:cNvSpPr>
            <a:spLocks noGrp="1" noChangeArrowheads="1"/>
          </p:cNvSpPr>
          <p:nvPr>
            <p:ph type="subTitle" idx="1"/>
          </p:nvPr>
        </p:nvSpPr>
        <p:spPr/>
        <p:txBody>
          <a:bodyPr/>
          <a:lstStyle/>
          <a:p>
            <a:r>
              <a:rPr lang="zh-CN" altLang="en-US" b="1" dirty="0">
                <a:ea typeface="굴림" pitchFamily="50" charset="-127"/>
              </a:rPr>
              <a:t>成都信息工程大学软件工程学院</a:t>
            </a:r>
            <a:r>
              <a:rPr lang="en-US" altLang="zh-CN" b="1" dirty="0">
                <a:ea typeface="굴림" pitchFamily="50" charset="-127"/>
              </a:rPr>
              <a:t>-</a:t>
            </a:r>
            <a:r>
              <a:rPr lang="zh-CN" altLang="en-US" b="1" dirty="0">
                <a:ea typeface="굴림" pitchFamily="50" charset="-127"/>
              </a:rPr>
              <a:t>魏培阳</a:t>
            </a:r>
            <a:endParaRPr lang="ko-KR" altLang="en-US" b="1" dirty="0">
              <a:ea typeface="굴림" pitchFamily="50" charset="-127"/>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786" name="Rectangle 2"/>
          <p:cNvSpPr>
            <a:spLocks noGrp="1"/>
          </p:cNvSpPr>
          <p:nvPr>
            <p:ph type="title"/>
          </p:nvPr>
        </p:nvSpPr>
        <p:spPr/>
        <p:txBody>
          <a:bodyPr>
            <a:normAutofit fontScale="90000"/>
          </a:bodyPr>
          <a:lstStyle/>
          <a:p>
            <a:pPr lvl="1">
              <a:defRPr/>
            </a:pPr>
            <a:r>
              <a:rPr kumimoji="1" lang="zh-CN" altLang="en-US" sz="4000" b="1" kern="1200" dirty="0">
                <a:latin typeface="微软雅黑" pitchFamily="34" charset="-122"/>
                <a:cs typeface="+mn-cs"/>
              </a:rPr>
              <a:t>系统响应时间</a:t>
            </a:r>
          </a:p>
        </p:txBody>
      </p:sp>
      <p:sp>
        <p:nvSpPr>
          <p:cNvPr id="10243" name="Rectangle 3"/>
          <p:cNvSpPr>
            <a:spLocks noGrp="1"/>
          </p:cNvSpPr>
          <p:nvPr>
            <p:ph idx="1"/>
          </p:nvPr>
        </p:nvSpPr>
        <p:spPr>
          <a:xfrm>
            <a:off x="457200" y="1412875"/>
            <a:ext cx="8229600" cy="4895850"/>
          </a:xfrm>
        </p:spPr>
        <p:txBody>
          <a:bodyPr/>
          <a:lstStyle/>
          <a:p>
            <a:r>
              <a:rPr lang="zh-CN" altLang="en-US" dirty="0">
                <a:solidFill>
                  <a:schemeClr val="tx2"/>
                </a:solidFill>
              </a:rPr>
              <a:t>系统响应时间指从用户完成某个控制动作到软件给出预期的响应之间的这段时间。有两个重要属性：</a:t>
            </a:r>
          </a:p>
          <a:p>
            <a:pPr lvl="2"/>
            <a:r>
              <a:rPr lang="zh-CN" altLang="en-US" dirty="0"/>
              <a:t>长度：响应时间的长短</a:t>
            </a:r>
          </a:p>
          <a:p>
            <a:pPr lvl="2"/>
            <a:r>
              <a:rPr lang="zh-CN" altLang="en-US" dirty="0"/>
              <a:t>易变性：响应时间相对于平均响应时间的偏差</a:t>
            </a:r>
          </a:p>
        </p:txBody>
      </p:sp>
    </p:spTree>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906" name="Rectangle 2"/>
          <p:cNvSpPr>
            <a:spLocks noGrp="1"/>
          </p:cNvSpPr>
          <p:nvPr>
            <p:ph type="title"/>
          </p:nvPr>
        </p:nvSpPr>
        <p:spPr/>
        <p:txBody>
          <a:bodyPr>
            <a:normAutofit fontScale="90000"/>
          </a:bodyPr>
          <a:lstStyle/>
          <a:p>
            <a:pPr>
              <a:defRPr/>
            </a:pPr>
            <a:r>
              <a:rPr b="1" dirty="0"/>
              <a:t>用户帮助信息</a:t>
            </a:r>
          </a:p>
        </p:txBody>
      </p:sp>
      <p:sp>
        <p:nvSpPr>
          <p:cNvPr id="379907" name="Rectangle 3"/>
          <p:cNvSpPr>
            <a:spLocks noGrp="1"/>
          </p:cNvSpPr>
          <p:nvPr>
            <p:ph idx="1"/>
          </p:nvPr>
        </p:nvSpPr>
        <p:spPr>
          <a:xfrm>
            <a:off x="457200" y="1412875"/>
            <a:ext cx="8229600" cy="4895850"/>
          </a:xfrm>
        </p:spPr>
        <p:txBody>
          <a:bodyPr>
            <a:normAutofit/>
          </a:bodyPr>
          <a:lstStyle/>
          <a:p>
            <a:pPr>
              <a:defRPr/>
            </a:pPr>
            <a:r>
              <a:rPr lang="zh-CN" altLang="en-US" dirty="0">
                <a:solidFill>
                  <a:schemeClr val="tx2"/>
                </a:solidFill>
              </a:rPr>
              <a:t>具体设计帮助信息时，应该解决以下问题： </a:t>
            </a:r>
          </a:p>
          <a:p>
            <a:pPr lvl="1">
              <a:defRPr/>
            </a:pPr>
            <a:r>
              <a:rPr lang="zh-CN" altLang="en-US" dirty="0"/>
              <a:t>在用户与系统交互期间，是否在任何时候都能获得关于系统任何功能的帮助信息？（全部或部分）</a:t>
            </a:r>
          </a:p>
          <a:p>
            <a:pPr lvl="1">
              <a:defRPr/>
            </a:pPr>
            <a:r>
              <a:rPr lang="zh-CN" altLang="en-US" dirty="0"/>
              <a:t>用户怎样请求帮助？（帮助菜单、功能键、</a:t>
            </a:r>
            <a:r>
              <a:rPr lang="en-US" altLang="zh-CN" dirty="0"/>
              <a:t>Help</a:t>
            </a:r>
            <a:r>
              <a:rPr lang="zh-CN" altLang="en-US" dirty="0"/>
              <a:t>命令）</a:t>
            </a:r>
          </a:p>
          <a:p>
            <a:pPr lvl="1">
              <a:defRPr/>
            </a:pPr>
            <a:r>
              <a:rPr lang="zh-CN" altLang="en-US" dirty="0"/>
              <a:t>怎样显示帮助信息？（独立窗口、某个参考文档、屏幕固定位置显示简短提示） </a:t>
            </a:r>
          </a:p>
          <a:p>
            <a:pPr lvl="1">
              <a:defRPr/>
            </a:pPr>
            <a:r>
              <a:rPr lang="zh-CN" altLang="en-US" dirty="0"/>
              <a:t>用户怎样返回正常的交互方式？（返回按钮、功能键）</a:t>
            </a:r>
          </a:p>
          <a:p>
            <a:pPr lvl="1">
              <a:defRPr/>
            </a:pPr>
            <a:r>
              <a:rPr lang="zh-CN" altLang="en-US" dirty="0"/>
              <a:t>怎样组织帮助信息？（通过关键字访问、层次结构、超文本结构）</a:t>
            </a:r>
          </a:p>
        </p:txBody>
      </p:sp>
    </p:spTree>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82" name="Rectangle 2"/>
          <p:cNvSpPr>
            <a:spLocks noGrp="1"/>
          </p:cNvSpPr>
          <p:nvPr>
            <p:ph type="title"/>
          </p:nvPr>
        </p:nvSpPr>
        <p:spPr/>
        <p:txBody>
          <a:bodyPr>
            <a:normAutofit fontScale="90000"/>
          </a:bodyPr>
          <a:lstStyle/>
          <a:p>
            <a:pPr>
              <a:defRPr/>
            </a:pPr>
            <a:r>
              <a:rPr b="1" dirty="0"/>
              <a:t>出错信息处理</a:t>
            </a:r>
          </a:p>
        </p:txBody>
      </p:sp>
      <p:sp>
        <p:nvSpPr>
          <p:cNvPr id="12291" name="Rectangle 3"/>
          <p:cNvSpPr>
            <a:spLocks noGrp="1"/>
          </p:cNvSpPr>
          <p:nvPr>
            <p:ph idx="1"/>
          </p:nvPr>
        </p:nvSpPr>
        <p:spPr>
          <a:xfrm>
            <a:off x="457200" y="1412875"/>
            <a:ext cx="8229600" cy="4895850"/>
          </a:xfrm>
        </p:spPr>
        <p:txBody>
          <a:bodyPr/>
          <a:lstStyle/>
          <a:p>
            <a:r>
              <a:rPr lang="zh-CN" altLang="en-US" dirty="0">
                <a:solidFill>
                  <a:schemeClr val="tx2"/>
                </a:solidFill>
              </a:rPr>
              <a:t>出错信息或警告信息应具有的属性： </a:t>
            </a:r>
          </a:p>
          <a:p>
            <a:pPr lvl="1"/>
            <a:r>
              <a:rPr lang="zh-CN" altLang="en-US" dirty="0"/>
              <a:t>是用户可以理解的术语 </a:t>
            </a:r>
          </a:p>
          <a:p>
            <a:pPr lvl="1"/>
            <a:r>
              <a:rPr lang="zh-CN" altLang="en-US" dirty="0"/>
              <a:t>应该提高有助于从错误中恢复的建设性意见 </a:t>
            </a:r>
          </a:p>
          <a:p>
            <a:pPr lvl="1"/>
            <a:r>
              <a:rPr lang="zh-CN" altLang="en-US" dirty="0"/>
              <a:t>信息应该指出错误可能导致哪些负面后果（如破坏数据文件）等 </a:t>
            </a:r>
          </a:p>
          <a:p>
            <a:pPr lvl="1"/>
            <a:r>
              <a:rPr lang="zh-CN" altLang="en-US" dirty="0"/>
              <a:t>信息应该伴随视觉听觉上的提示，如警告声等 </a:t>
            </a:r>
          </a:p>
          <a:p>
            <a:pPr lvl="1"/>
            <a:r>
              <a:rPr lang="zh-CN" altLang="en-US" dirty="0"/>
              <a:t>信息不能带有指责色彩</a:t>
            </a:r>
          </a:p>
        </p:txBody>
      </p:sp>
    </p:spTree>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7858" name="Rectangle 2"/>
          <p:cNvSpPr>
            <a:spLocks noGrp="1"/>
          </p:cNvSpPr>
          <p:nvPr>
            <p:ph type="title"/>
          </p:nvPr>
        </p:nvSpPr>
        <p:spPr/>
        <p:txBody>
          <a:bodyPr>
            <a:normAutofit fontScale="90000"/>
          </a:bodyPr>
          <a:lstStyle/>
          <a:p>
            <a:pPr>
              <a:defRPr/>
            </a:pPr>
            <a:r>
              <a:rPr b="1" dirty="0"/>
              <a:t>命令交互</a:t>
            </a:r>
          </a:p>
        </p:txBody>
      </p:sp>
      <p:sp>
        <p:nvSpPr>
          <p:cNvPr id="377859" name="Rectangle 3"/>
          <p:cNvSpPr>
            <a:spLocks noGrp="1"/>
          </p:cNvSpPr>
          <p:nvPr>
            <p:ph idx="1"/>
          </p:nvPr>
        </p:nvSpPr>
        <p:spPr>
          <a:xfrm>
            <a:off x="457200" y="1412875"/>
            <a:ext cx="8229600" cy="4895850"/>
          </a:xfrm>
        </p:spPr>
        <p:txBody>
          <a:bodyPr>
            <a:normAutofit/>
          </a:bodyPr>
          <a:lstStyle/>
          <a:p>
            <a:pPr>
              <a:defRPr/>
            </a:pPr>
            <a:r>
              <a:rPr lang="zh-CN" altLang="en-US" dirty="0">
                <a:solidFill>
                  <a:schemeClr val="tx2"/>
                </a:solidFill>
              </a:rPr>
              <a:t>多数情况，用户应该既可以从菜单中选择命令，也可以通过键盘输入命令。 </a:t>
            </a:r>
          </a:p>
          <a:p>
            <a:pPr>
              <a:defRPr/>
            </a:pPr>
            <a:r>
              <a:rPr lang="zh-CN" altLang="en-US" dirty="0">
                <a:solidFill>
                  <a:schemeClr val="tx2"/>
                </a:solidFill>
              </a:rPr>
              <a:t>提供命令交互应考虑的问题： </a:t>
            </a:r>
          </a:p>
          <a:p>
            <a:pPr lvl="1">
              <a:defRPr/>
            </a:pPr>
            <a:r>
              <a:rPr lang="zh-CN" altLang="en-US" dirty="0"/>
              <a:t>是否每个菜单选项都有对应的命令？ </a:t>
            </a:r>
          </a:p>
          <a:p>
            <a:pPr lvl="1">
              <a:defRPr/>
            </a:pPr>
            <a:r>
              <a:rPr lang="zh-CN" altLang="en-US" dirty="0"/>
              <a:t>采用何种命令形式？（控制序列，如</a:t>
            </a:r>
            <a:r>
              <a:rPr lang="en-US" altLang="zh-CN" dirty="0"/>
              <a:t>Ctrl</a:t>
            </a:r>
            <a:r>
              <a:rPr lang="zh-CN" altLang="en-US" dirty="0"/>
              <a:t>＋</a:t>
            </a:r>
            <a:r>
              <a:rPr lang="en-US" altLang="zh-CN" dirty="0"/>
              <a:t>…</a:t>
            </a:r>
            <a:r>
              <a:rPr lang="zh-CN" altLang="en-US" dirty="0"/>
              <a:t>； 功能键；键入命令） </a:t>
            </a:r>
          </a:p>
          <a:p>
            <a:pPr lvl="1">
              <a:defRPr/>
            </a:pPr>
            <a:r>
              <a:rPr lang="zh-CN" altLang="en-US" dirty="0"/>
              <a:t>学习和记忆命令的难度多大？忘了怎么办？ </a:t>
            </a:r>
          </a:p>
          <a:p>
            <a:pPr lvl="1">
              <a:defRPr/>
            </a:pPr>
            <a:r>
              <a:rPr lang="zh-CN" altLang="en-US" dirty="0"/>
              <a:t>用户是否可以定制或缩写命令？</a:t>
            </a:r>
          </a:p>
        </p:txBody>
      </p:sp>
    </p:spTree>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954" name="Rectangle 2"/>
          <p:cNvSpPr>
            <a:spLocks noGrp="1"/>
          </p:cNvSpPr>
          <p:nvPr>
            <p:ph type="title"/>
          </p:nvPr>
        </p:nvSpPr>
        <p:spPr/>
        <p:txBody>
          <a:bodyPr>
            <a:normAutofit fontScale="90000"/>
          </a:bodyPr>
          <a:lstStyle/>
          <a:p>
            <a:pPr>
              <a:defRPr/>
            </a:pPr>
            <a:r>
              <a:rPr b="1" dirty="0"/>
              <a:t>用户界面设计是一个迭代的过程</a:t>
            </a:r>
            <a:endParaRPr lang="en-US" altLang="zh-CN" b="1" dirty="0"/>
          </a:p>
        </p:txBody>
      </p:sp>
      <p:pic>
        <p:nvPicPr>
          <p:cNvPr id="14339" name="Picture 4"/>
          <p:cNvPicPr>
            <a:picLocks noChangeAspect="1" noChangeArrowheads="1"/>
          </p:cNvPicPr>
          <p:nvPr/>
        </p:nvPicPr>
        <p:blipFill>
          <a:blip r:embed="rId2"/>
          <a:srcRect/>
          <a:stretch>
            <a:fillRect/>
          </a:stretch>
        </p:blipFill>
        <p:spPr bwMode="auto">
          <a:xfrm>
            <a:off x="1331913" y="2060575"/>
            <a:ext cx="7019925" cy="3021013"/>
          </a:xfrm>
          <a:prstGeom prst="rect">
            <a:avLst/>
          </a:prstGeom>
          <a:noFill/>
          <a:ln w="9525">
            <a:noFill/>
            <a:miter lim="800000"/>
            <a:headEnd/>
            <a:tailEnd/>
          </a:ln>
        </p:spPr>
      </p:pic>
    </p:spTree>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978" name="Rectangle 2"/>
          <p:cNvSpPr>
            <a:spLocks noGrp="1"/>
          </p:cNvSpPr>
          <p:nvPr>
            <p:ph type="title"/>
          </p:nvPr>
        </p:nvSpPr>
        <p:spPr/>
        <p:txBody>
          <a:bodyPr>
            <a:normAutofit fontScale="90000"/>
          </a:bodyPr>
          <a:lstStyle/>
          <a:p>
            <a:pPr>
              <a:defRPr/>
            </a:pPr>
            <a:r>
              <a:rPr b="1" dirty="0"/>
              <a:t>一般交互界面</a:t>
            </a:r>
            <a:endParaRPr lang="en-US" altLang="zh-CN" b="1" dirty="0"/>
          </a:p>
        </p:txBody>
      </p:sp>
      <p:sp>
        <p:nvSpPr>
          <p:cNvPr id="382979" name="Rectangle 3"/>
          <p:cNvSpPr>
            <a:spLocks noGrp="1"/>
          </p:cNvSpPr>
          <p:nvPr>
            <p:ph idx="1"/>
          </p:nvPr>
        </p:nvSpPr>
        <p:spPr>
          <a:xfrm>
            <a:off x="457200" y="1412875"/>
            <a:ext cx="8229600" cy="4895850"/>
          </a:xfrm>
        </p:spPr>
        <p:txBody>
          <a:bodyPr>
            <a:normAutofit/>
          </a:bodyPr>
          <a:lstStyle/>
          <a:p>
            <a:pPr>
              <a:defRPr/>
            </a:pPr>
            <a:r>
              <a:rPr lang="zh-CN" altLang="en-US" dirty="0">
                <a:solidFill>
                  <a:schemeClr val="tx2"/>
                </a:solidFill>
              </a:rPr>
              <a:t>基本设计指南 </a:t>
            </a:r>
          </a:p>
          <a:p>
            <a:pPr lvl="1">
              <a:defRPr/>
            </a:pPr>
            <a:r>
              <a:rPr lang="zh-CN" altLang="en-US" dirty="0"/>
              <a:t>保持一致性； </a:t>
            </a:r>
          </a:p>
          <a:p>
            <a:pPr lvl="1">
              <a:defRPr/>
            </a:pPr>
            <a:r>
              <a:rPr lang="zh-CN" altLang="en-US" dirty="0"/>
              <a:t>提供有意义的反馈和帮助信息； </a:t>
            </a:r>
          </a:p>
          <a:p>
            <a:pPr lvl="1">
              <a:defRPr/>
            </a:pPr>
            <a:r>
              <a:rPr lang="zh-CN" altLang="en-US" dirty="0"/>
              <a:t>执行较大破坏性动作之前要求用户确认； </a:t>
            </a:r>
          </a:p>
          <a:p>
            <a:pPr lvl="1">
              <a:defRPr/>
            </a:pPr>
            <a:r>
              <a:rPr lang="zh-CN" altLang="en-US" dirty="0"/>
              <a:t>允许犯错误，允许中断或撤销绝大多数操作； </a:t>
            </a:r>
          </a:p>
          <a:p>
            <a:pPr lvl="1">
              <a:defRPr/>
            </a:pPr>
            <a:r>
              <a:rPr lang="zh-CN" altLang="en-US" dirty="0"/>
              <a:t>减少两次操作之间必须记忆的信息量； </a:t>
            </a:r>
          </a:p>
          <a:p>
            <a:pPr lvl="1">
              <a:defRPr/>
            </a:pPr>
            <a:r>
              <a:rPr lang="zh-CN" altLang="en-US" dirty="0"/>
              <a:t>按功能对动作分类，并据此设计屏幕布局； </a:t>
            </a:r>
          </a:p>
          <a:p>
            <a:pPr lvl="1">
              <a:defRPr/>
            </a:pPr>
            <a:r>
              <a:rPr lang="zh-CN" altLang="en-US" dirty="0"/>
              <a:t>用简单动词或短语作为命令名。</a:t>
            </a:r>
          </a:p>
        </p:txBody>
      </p:sp>
    </p:spTree>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4002" name="Rectangle 2"/>
          <p:cNvSpPr>
            <a:spLocks noGrp="1"/>
          </p:cNvSpPr>
          <p:nvPr>
            <p:ph type="title"/>
          </p:nvPr>
        </p:nvSpPr>
        <p:spPr/>
        <p:txBody>
          <a:bodyPr>
            <a:normAutofit fontScale="90000"/>
          </a:bodyPr>
          <a:lstStyle/>
          <a:p>
            <a:pPr>
              <a:defRPr/>
            </a:pPr>
            <a:r>
              <a:rPr b="1" dirty="0"/>
              <a:t>交互界面的基本类型</a:t>
            </a:r>
          </a:p>
        </p:txBody>
      </p:sp>
      <p:sp>
        <p:nvSpPr>
          <p:cNvPr id="384003" name="Rectangle 3"/>
          <p:cNvSpPr>
            <a:spLocks noGrp="1"/>
          </p:cNvSpPr>
          <p:nvPr>
            <p:ph idx="1"/>
          </p:nvPr>
        </p:nvSpPr>
        <p:spPr>
          <a:xfrm>
            <a:off x="457200" y="1412875"/>
            <a:ext cx="8229600" cy="4895850"/>
          </a:xfrm>
        </p:spPr>
        <p:txBody>
          <a:bodyPr>
            <a:normAutofit/>
          </a:bodyPr>
          <a:lstStyle/>
          <a:p>
            <a:pPr lvl="1">
              <a:defRPr/>
            </a:pPr>
            <a:r>
              <a:rPr lang="zh-CN" altLang="en-US" dirty="0"/>
              <a:t>菜单界面</a:t>
            </a:r>
          </a:p>
          <a:p>
            <a:pPr lvl="2">
              <a:defRPr/>
            </a:pPr>
            <a:r>
              <a:rPr lang="zh-CN" altLang="en-US" dirty="0"/>
              <a:t>按显示形象分类：正文菜单、图标菜单、正文图标混合菜单 </a:t>
            </a:r>
          </a:p>
          <a:p>
            <a:pPr lvl="2">
              <a:defRPr/>
            </a:pPr>
            <a:r>
              <a:rPr lang="zh-CN" altLang="en-US" dirty="0"/>
              <a:t>按屏幕位置和操作风格分类：固定、浮动、下拉式、嵌入式</a:t>
            </a:r>
          </a:p>
          <a:p>
            <a:pPr lvl="1">
              <a:defRPr/>
            </a:pPr>
            <a:r>
              <a:rPr lang="zh-CN" altLang="en-US" dirty="0"/>
              <a:t>对话框 </a:t>
            </a:r>
          </a:p>
          <a:p>
            <a:pPr lvl="2">
              <a:defRPr/>
            </a:pPr>
            <a:r>
              <a:rPr lang="zh-CN" altLang="en-US" dirty="0"/>
              <a:t>对话形式：必须回答式、无需回答式、警告式 </a:t>
            </a:r>
          </a:p>
          <a:p>
            <a:pPr lvl="2">
              <a:defRPr/>
            </a:pPr>
            <a:r>
              <a:rPr lang="zh-CN" altLang="en-US" dirty="0"/>
              <a:t>对话实现方式：标准对话、定做式对话 </a:t>
            </a:r>
          </a:p>
          <a:p>
            <a:pPr lvl="1">
              <a:defRPr/>
            </a:pPr>
            <a:r>
              <a:rPr lang="zh-CN" altLang="en-US" dirty="0"/>
              <a:t>其他 </a:t>
            </a:r>
          </a:p>
          <a:p>
            <a:pPr lvl="2">
              <a:defRPr/>
            </a:pPr>
            <a:r>
              <a:rPr lang="zh-CN" altLang="en-US" dirty="0"/>
              <a:t>图像 </a:t>
            </a:r>
          </a:p>
          <a:p>
            <a:pPr lvl="2">
              <a:defRPr/>
            </a:pPr>
            <a:r>
              <a:rPr lang="zh-CN" altLang="en-US" dirty="0"/>
              <a:t>窗口</a:t>
            </a:r>
          </a:p>
        </p:txBody>
      </p:sp>
    </p:spTree>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5026" name="Rectangle 2"/>
          <p:cNvSpPr>
            <a:spLocks noGrp="1"/>
          </p:cNvSpPr>
          <p:nvPr>
            <p:ph type="title"/>
          </p:nvPr>
        </p:nvSpPr>
        <p:spPr/>
        <p:txBody>
          <a:bodyPr>
            <a:normAutofit fontScale="90000"/>
          </a:bodyPr>
          <a:lstStyle/>
          <a:p>
            <a:pPr>
              <a:defRPr/>
            </a:pPr>
            <a:r>
              <a:rPr b="1" dirty="0"/>
              <a:t>信息显示界面</a:t>
            </a:r>
            <a:endParaRPr lang="en-US" altLang="zh-CN" b="1" dirty="0"/>
          </a:p>
        </p:txBody>
      </p:sp>
      <p:sp>
        <p:nvSpPr>
          <p:cNvPr id="385027" name="Rectangle 3"/>
          <p:cNvSpPr>
            <a:spLocks noGrp="1"/>
          </p:cNvSpPr>
          <p:nvPr>
            <p:ph idx="1"/>
          </p:nvPr>
        </p:nvSpPr>
        <p:spPr>
          <a:xfrm>
            <a:off x="457200" y="1412875"/>
            <a:ext cx="8229600" cy="4895850"/>
          </a:xfrm>
        </p:spPr>
        <p:txBody>
          <a:bodyPr>
            <a:normAutofit/>
          </a:bodyPr>
          <a:lstStyle/>
          <a:p>
            <a:pPr>
              <a:defRPr/>
            </a:pPr>
            <a:r>
              <a:rPr lang="zh-CN" altLang="en-US" dirty="0">
                <a:solidFill>
                  <a:schemeClr val="tx2"/>
                </a:solidFill>
              </a:rPr>
              <a:t>界面显示的基本元素</a:t>
            </a:r>
          </a:p>
          <a:p>
            <a:pPr lvl="1">
              <a:defRPr/>
            </a:pPr>
            <a:r>
              <a:rPr lang="zh-CN" altLang="en-US" dirty="0"/>
              <a:t>数据、字符、图形、报告</a:t>
            </a:r>
          </a:p>
          <a:p>
            <a:pPr>
              <a:defRPr/>
            </a:pPr>
            <a:r>
              <a:rPr lang="zh-CN" altLang="en-US" dirty="0">
                <a:solidFill>
                  <a:schemeClr val="tx2"/>
                </a:solidFill>
              </a:rPr>
              <a:t>基本设计指南</a:t>
            </a:r>
          </a:p>
          <a:p>
            <a:pPr lvl="1">
              <a:defRPr/>
            </a:pPr>
            <a:r>
              <a:rPr lang="zh-CN" altLang="en-US" dirty="0"/>
              <a:t>可用多种不同方式显示信息：</a:t>
            </a:r>
          </a:p>
          <a:p>
            <a:pPr lvl="2">
              <a:defRPr/>
            </a:pPr>
            <a:r>
              <a:rPr lang="zh-CN" altLang="en-US" dirty="0"/>
              <a:t>如用图形表示数据；</a:t>
            </a:r>
          </a:p>
          <a:p>
            <a:pPr lvl="2">
              <a:defRPr/>
            </a:pPr>
            <a:r>
              <a:rPr lang="zh-CN" altLang="en-US" dirty="0"/>
              <a:t>只显示与当前工作内容有关的信息；</a:t>
            </a:r>
          </a:p>
          <a:p>
            <a:pPr lvl="2">
              <a:defRPr/>
            </a:pPr>
            <a:r>
              <a:rPr lang="zh-CN" altLang="en-US" dirty="0"/>
              <a:t>使用一致的标记、缩写和可预知的颜色；</a:t>
            </a:r>
          </a:p>
          <a:p>
            <a:pPr lvl="2">
              <a:defRPr/>
            </a:pPr>
            <a:r>
              <a:rPr lang="zh-CN" altLang="en-US" dirty="0"/>
              <a:t>使用窗口分隔不同类型的信息；</a:t>
            </a:r>
          </a:p>
          <a:p>
            <a:pPr lvl="2">
              <a:defRPr/>
            </a:pPr>
            <a:r>
              <a:rPr lang="zh-CN" altLang="en-US" dirty="0"/>
              <a:t>使用模拟方式表示信息。</a:t>
            </a:r>
          </a:p>
        </p:txBody>
      </p:sp>
    </p:spTree>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6050" name="Rectangle 2"/>
          <p:cNvSpPr>
            <a:spLocks noGrp="1"/>
          </p:cNvSpPr>
          <p:nvPr>
            <p:ph type="title"/>
          </p:nvPr>
        </p:nvSpPr>
        <p:spPr/>
        <p:txBody>
          <a:bodyPr>
            <a:normAutofit fontScale="90000"/>
          </a:bodyPr>
          <a:lstStyle/>
          <a:p>
            <a:pPr>
              <a:defRPr/>
            </a:pPr>
            <a:r>
              <a:rPr b="1" dirty="0"/>
              <a:t>数据输入界面</a:t>
            </a:r>
          </a:p>
        </p:txBody>
      </p:sp>
      <p:sp>
        <p:nvSpPr>
          <p:cNvPr id="18435" name="Rectangle 3"/>
          <p:cNvSpPr>
            <a:spLocks noGrp="1"/>
          </p:cNvSpPr>
          <p:nvPr>
            <p:ph idx="1"/>
          </p:nvPr>
        </p:nvSpPr>
        <p:spPr>
          <a:xfrm>
            <a:off x="457200" y="1412875"/>
            <a:ext cx="8229600" cy="4895850"/>
          </a:xfrm>
        </p:spPr>
        <p:txBody>
          <a:bodyPr/>
          <a:lstStyle/>
          <a:p>
            <a:r>
              <a:rPr lang="zh-CN" altLang="en-US" dirty="0">
                <a:solidFill>
                  <a:schemeClr val="tx2"/>
                </a:solidFill>
              </a:rPr>
              <a:t>基本设计指南</a:t>
            </a:r>
          </a:p>
          <a:p>
            <a:pPr lvl="1"/>
            <a:r>
              <a:rPr lang="zh-CN" altLang="en-US" dirty="0"/>
              <a:t>尽量减少用户输入的动作 </a:t>
            </a:r>
          </a:p>
          <a:p>
            <a:pPr lvl="1"/>
            <a:r>
              <a:rPr lang="zh-CN" altLang="en-US" dirty="0"/>
              <a:t>保持信息显示和数据输入的一致性</a:t>
            </a:r>
          </a:p>
          <a:p>
            <a:pPr lvl="1"/>
            <a:r>
              <a:rPr lang="zh-CN" altLang="en-US" dirty="0"/>
              <a:t>允许用户自定义输入，如键盘输入或鼠标输入 </a:t>
            </a:r>
          </a:p>
          <a:p>
            <a:pPr lvl="1"/>
            <a:r>
              <a:rPr lang="zh-CN" altLang="en-US" dirty="0"/>
              <a:t>当前动作语境中，不适用的命令不起作用</a:t>
            </a:r>
          </a:p>
          <a:p>
            <a:pPr lvl="1"/>
            <a:r>
              <a:rPr lang="zh-CN" altLang="en-US" dirty="0"/>
              <a:t>让用户控制交互流，如用户能跳过不必要的动作</a:t>
            </a:r>
          </a:p>
          <a:p>
            <a:pPr lvl="1"/>
            <a:r>
              <a:rPr lang="zh-CN" altLang="en-US" dirty="0"/>
              <a:t>消除冗余的输入</a:t>
            </a:r>
          </a:p>
        </p:txBody>
      </p:sp>
    </p:spTree>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p:txBody>
          <a:bodyPr>
            <a:normAutofit fontScale="90000"/>
          </a:bodyPr>
          <a:lstStyle/>
          <a:p>
            <a:pPr>
              <a:defRPr/>
            </a:pPr>
            <a:r>
              <a:rPr lang="en-US" altLang="zh-CN" b="1" dirty="0"/>
              <a:t>1</a:t>
            </a:r>
            <a:r>
              <a:rPr b="1" dirty="0"/>
              <a:t>．程序流程图</a:t>
            </a:r>
          </a:p>
        </p:txBody>
      </p:sp>
      <p:sp>
        <p:nvSpPr>
          <p:cNvPr id="19459" name="内容占位符 2"/>
          <p:cNvSpPr>
            <a:spLocks noGrp="1"/>
          </p:cNvSpPr>
          <p:nvPr>
            <p:ph idx="1"/>
          </p:nvPr>
        </p:nvSpPr>
        <p:spPr>
          <a:xfrm>
            <a:off x="457200" y="1412875"/>
            <a:ext cx="8229600" cy="4895850"/>
          </a:xfrm>
        </p:spPr>
        <p:txBody>
          <a:bodyPr/>
          <a:lstStyle/>
          <a:p>
            <a:r>
              <a:rPr lang="zh-CN" altLang="en-US" dirty="0">
                <a:solidFill>
                  <a:schemeClr val="tx2"/>
                </a:solidFill>
              </a:rPr>
              <a:t>程序流程图又称程序框图，是人们对解决问题的方法、思路或算法的一种描述。它所使用的基本符号如下：</a:t>
            </a:r>
          </a:p>
        </p:txBody>
      </p:sp>
      <p:pic>
        <p:nvPicPr>
          <p:cNvPr id="19460" name="Picture 49"/>
          <p:cNvPicPr>
            <a:picLocks noChangeAspect="1" noChangeArrowheads="1"/>
          </p:cNvPicPr>
          <p:nvPr/>
        </p:nvPicPr>
        <p:blipFill>
          <a:blip r:embed="rId2"/>
          <a:srcRect/>
          <a:stretch>
            <a:fillRect/>
          </a:stretch>
        </p:blipFill>
        <p:spPr bwMode="auto">
          <a:xfrm>
            <a:off x="2771775" y="2924175"/>
            <a:ext cx="5410200" cy="3244850"/>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00100" y="3643314"/>
            <a:ext cx="7848600" cy="609600"/>
          </a:xfrm>
        </p:spPr>
        <p:txBody>
          <a:bodyPr/>
          <a:lstStyle/>
          <a:p>
            <a:pPr algn="ctr"/>
            <a:r>
              <a:rPr lang="zh-CN" altLang="en-US" b="1" dirty="0">
                <a:solidFill>
                  <a:schemeClr val="tx2"/>
                </a:solidFill>
              </a:rPr>
              <a:t>详细设计</a:t>
            </a:r>
          </a:p>
        </p:txBody>
      </p:sp>
      <p:sp>
        <p:nvSpPr>
          <p:cNvPr id="3" name="页脚占位符 2"/>
          <p:cNvSpPr>
            <a:spLocks noGrp="1"/>
          </p:cNvSpPr>
          <p:nvPr>
            <p:ph type="ftr" sz="quarter" idx="11"/>
          </p:nvPr>
        </p:nvSpPr>
        <p:spPr/>
        <p:txBody>
          <a:bodyPr/>
          <a:lstStyle/>
          <a:p>
            <a:r>
              <a:rPr lang="zh-CN" altLang="en-US"/>
              <a:t>成都信息工程大学软件工程学院</a:t>
            </a:r>
            <a:endParaRPr lang="en-US" altLang="ko-K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9666" name="Rectangle 2"/>
          <p:cNvSpPr>
            <a:spLocks noGrp="1"/>
          </p:cNvSpPr>
          <p:nvPr>
            <p:ph type="title"/>
          </p:nvPr>
        </p:nvSpPr>
        <p:spPr/>
        <p:txBody>
          <a:bodyPr>
            <a:normAutofit fontScale="90000"/>
          </a:bodyPr>
          <a:lstStyle/>
          <a:p>
            <a:pPr>
              <a:defRPr/>
            </a:pPr>
            <a:r>
              <a:rPr altLang="zh-CN" b="1" dirty="0"/>
              <a:t>结构程序设计</a:t>
            </a:r>
            <a:endParaRPr lang="en-US" altLang="zh-CN" b="1" dirty="0"/>
          </a:p>
        </p:txBody>
      </p:sp>
      <p:sp>
        <p:nvSpPr>
          <p:cNvPr id="20483" name="Rectangle 3"/>
          <p:cNvSpPr>
            <a:spLocks noGrp="1"/>
          </p:cNvSpPr>
          <p:nvPr>
            <p:ph idx="1"/>
          </p:nvPr>
        </p:nvSpPr>
        <p:spPr>
          <a:xfrm>
            <a:off x="457200" y="1412875"/>
            <a:ext cx="8229600" cy="4895850"/>
          </a:xfrm>
        </p:spPr>
        <p:txBody>
          <a:bodyPr/>
          <a:lstStyle/>
          <a:p>
            <a:r>
              <a:rPr lang="zh-CN" altLang="en-US" dirty="0">
                <a:solidFill>
                  <a:schemeClr val="tx2"/>
                </a:solidFill>
              </a:rPr>
              <a:t>结构化程序设计主要原则</a:t>
            </a:r>
          </a:p>
          <a:p>
            <a:pPr lvl="1"/>
            <a:r>
              <a:rPr lang="zh-CN" altLang="en-US" dirty="0"/>
              <a:t>使用语言中的顺序、选择、重复等有限的基本控制结构表示程序逻辑</a:t>
            </a:r>
          </a:p>
          <a:p>
            <a:pPr lvl="1"/>
            <a:r>
              <a:rPr lang="zh-CN" altLang="en-US" dirty="0"/>
              <a:t>选用的控制结构只准许有一个入口和一个出口</a:t>
            </a:r>
          </a:p>
          <a:p>
            <a:pPr lvl="1"/>
            <a:r>
              <a:rPr lang="zh-CN" altLang="en-US" dirty="0"/>
              <a:t>复杂结构应该用基本控制结构进行组合嵌套来实现</a:t>
            </a:r>
          </a:p>
          <a:p>
            <a:pPr lvl="1"/>
            <a:r>
              <a:rPr lang="zh-CN" altLang="en-US" dirty="0"/>
              <a:t>严格控制</a:t>
            </a:r>
            <a:r>
              <a:rPr lang="en-US" altLang="zh-CN" dirty="0"/>
              <a:t>GOTO</a:t>
            </a:r>
            <a:r>
              <a:rPr lang="zh-CN" altLang="en-US" dirty="0"/>
              <a:t>语句，仅在下列情形才可使用：</a:t>
            </a:r>
          </a:p>
          <a:p>
            <a:pPr lvl="2"/>
            <a:r>
              <a:rPr lang="zh-CN" altLang="en-US" dirty="0"/>
              <a:t>用一个非结构化的程序设计语言去实现一个结构化的 构造。 </a:t>
            </a:r>
          </a:p>
          <a:p>
            <a:pPr lvl="2"/>
            <a:r>
              <a:rPr lang="zh-CN" altLang="en-US" dirty="0"/>
              <a:t>在某种可以改善而不是损害程序可读性的情况下</a:t>
            </a:r>
          </a:p>
        </p:txBody>
      </p:sp>
    </p:spTree>
  </p:cSld>
  <p:clrMapOvr>
    <a:masterClrMapping/>
  </p:clrMapOvr>
  <p:transition spd="slow"/>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标题 1"/>
          <p:cNvSpPr>
            <a:spLocks noGrp="1"/>
          </p:cNvSpPr>
          <p:nvPr>
            <p:ph type="title"/>
          </p:nvPr>
        </p:nvSpPr>
        <p:spPr/>
        <p:txBody>
          <a:bodyPr>
            <a:normAutofit fontScale="90000"/>
          </a:bodyPr>
          <a:lstStyle/>
          <a:p>
            <a:pPr>
              <a:defRPr/>
            </a:pPr>
            <a:r>
              <a:t>基本控制结构</a:t>
            </a:r>
          </a:p>
        </p:txBody>
      </p:sp>
      <p:pic>
        <p:nvPicPr>
          <p:cNvPr id="21507" name="Picture 4"/>
          <p:cNvPicPr>
            <a:picLocks noChangeAspect="1" noChangeArrowheads="1"/>
          </p:cNvPicPr>
          <p:nvPr/>
        </p:nvPicPr>
        <p:blipFill>
          <a:blip r:embed="rId2"/>
          <a:srcRect/>
          <a:stretch>
            <a:fillRect/>
          </a:stretch>
        </p:blipFill>
        <p:spPr bwMode="auto">
          <a:xfrm>
            <a:off x="827088" y="1484313"/>
            <a:ext cx="7273925" cy="4672012"/>
          </a:xfrm>
          <a:prstGeom prst="rect">
            <a:avLst/>
          </a:prstGeom>
          <a:noFill/>
          <a:ln w="9525">
            <a:noFill/>
            <a:miter lim="800000"/>
            <a:headEnd/>
            <a:tailEnd/>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
          <p:cNvSpPr>
            <a:spLocks noGrp="1"/>
          </p:cNvSpPr>
          <p:nvPr>
            <p:ph type="title"/>
          </p:nvPr>
        </p:nvSpPr>
        <p:spPr/>
        <p:txBody>
          <a:bodyPr>
            <a:normAutofit fontScale="90000"/>
          </a:bodyPr>
          <a:lstStyle/>
          <a:p>
            <a:pPr>
              <a:defRPr/>
            </a:pPr>
            <a:r>
              <a:rPr lang="en-US" altLang="zh-CN" b="1" dirty="0"/>
              <a:t>2</a:t>
            </a:r>
            <a:r>
              <a:rPr b="1" dirty="0"/>
              <a:t>．盒图</a:t>
            </a:r>
          </a:p>
        </p:txBody>
      </p:sp>
      <p:sp>
        <p:nvSpPr>
          <p:cNvPr id="22531" name="内容占位符 2"/>
          <p:cNvSpPr>
            <a:spLocks noGrp="1"/>
          </p:cNvSpPr>
          <p:nvPr>
            <p:ph idx="1"/>
          </p:nvPr>
        </p:nvSpPr>
        <p:spPr>
          <a:xfrm>
            <a:off x="457200" y="1412875"/>
            <a:ext cx="8229600" cy="4895850"/>
          </a:xfrm>
        </p:spPr>
        <p:txBody>
          <a:bodyPr/>
          <a:lstStyle/>
          <a:p>
            <a:r>
              <a:rPr lang="zh-CN" altLang="en-US" dirty="0">
                <a:solidFill>
                  <a:schemeClr val="tx2"/>
                </a:solidFill>
              </a:rPr>
              <a:t>程序流程图不仅具有很强的随意性，而且违背了结构化设计原则。</a:t>
            </a:r>
            <a:endParaRPr lang="en-US" altLang="zh-CN" dirty="0">
              <a:solidFill>
                <a:schemeClr val="tx2"/>
              </a:solidFill>
            </a:endParaRPr>
          </a:p>
          <a:p>
            <a:r>
              <a:rPr lang="en-US" altLang="zh-CN" dirty="0" err="1">
                <a:solidFill>
                  <a:schemeClr val="tx2"/>
                </a:solidFill>
              </a:rPr>
              <a:t>Nassi</a:t>
            </a:r>
            <a:r>
              <a:rPr lang="zh-CN" altLang="en-US" dirty="0">
                <a:solidFill>
                  <a:schemeClr val="tx2"/>
                </a:solidFill>
              </a:rPr>
              <a:t>和</a:t>
            </a:r>
            <a:r>
              <a:rPr lang="en-US" altLang="zh-CN" dirty="0" err="1">
                <a:solidFill>
                  <a:schemeClr val="tx2"/>
                </a:solidFill>
              </a:rPr>
              <a:t>Shneiderman</a:t>
            </a:r>
            <a:r>
              <a:rPr lang="zh-CN" altLang="en-US" dirty="0">
                <a:solidFill>
                  <a:schemeClr val="tx2"/>
                </a:solidFill>
              </a:rPr>
              <a:t>提出了一种符合结构化设计原则的图形描述工具</a:t>
            </a:r>
            <a:r>
              <a:rPr lang="en-US" altLang="zh-CN" dirty="0">
                <a:solidFill>
                  <a:schemeClr val="tx2"/>
                </a:solidFill>
              </a:rPr>
              <a:t>——</a:t>
            </a:r>
            <a:r>
              <a:rPr lang="zh-CN" altLang="en-US" dirty="0">
                <a:solidFill>
                  <a:schemeClr val="tx2"/>
                </a:solidFill>
              </a:rPr>
              <a:t>盒图，又称为</a:t>
            </a:r>
            <a:r>
              <a:rPr lang="en-US" altLang="zh-CN" dirty="0">
                <a:solidFill>
                  <a:schemeClr val="tx2"/>
                </a:solidFill>
              </a:rPr>
              <a:t>N-S</a:t>
            </a:r>
            <a:r>
              <a:rPr lang="zh-CN" altLang="en-US" dirty="0">
                <a:solidFill>
                  <a:schemeClr val="tx2"/>
                </a:solidFill>
              </a:rPr>
              <a:t>图。</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defRPr/>
            </a:pPr>
            <a:r>
              <a:rPr b="1" dirty="0"/>
              <a:t>盒图</a:t>
            </a:r>
            <a:r>
              <a:rPr lang="en-US" altLang="zh-CN" b="1" dirty="0"/>
              <a:t>(N-S</a:t>
            </a:r>
            <a:r>
              <a:rPr b="1" dirty="0"/>
              <a:t>图</a:t>
            </a:r>
            <a:r>
              <a:rPr lang="en-US" altLang="zh-CN" b="1" dirty="0"/>
              <a:t>) </a:t>
            </a:r>
            <a:endParaRPr b="1" dirty="0"/>
          </a:p>
        </p:txBody>
      </p:sp>
      <p:sp>
        <p:nvSpPr>
          <p:cNvPr id="23555" name="内容占位符 2"/>
          <p:cNvSpPr>
            <a:spLocks noGrp="1"/>
          </p:cNvSpPr>
          <p:nvPr>
            <p:ph idx="1"/>
          </p:nvPr>
        </p:nvSpPr>
        <p:spPr>
          <a:xfrm>
            <a:off x="457200" y="1412875"/>
            <a:ext cx="8229600" cy="4895850"/>
          </a:xfrm>
        </p:spPr>
        <p:txBody>
          <a:bodyPr/>
          <a:lstStyle/>
          <a:p>
            <a:r>
              <a:rPr lang="zh-CN" altLang="en-US" dirty="0">
                <a:solidFill>
                  <a:schemeClr val="tx2"/>
                </a:solidFill>
              </a:rPr>
              <a:t>优点： </a:t>
            </a:r>
          </a:p>
          <a:p>
            <a:pPr lvl="1"/>
            <a:r>
              <a:rPr lang="zh-CN" altLang="en-US" dirty="0"/>
              <a:t>只能描述结构化程序所允许的标准结构。 </a:t>
            </a:r>
          </a:p>
          <a:p>
            <a:pPr lvl="1"/>
            <a:r>
              <a:rPr lang="zh-CN" altLang="en-US" dirty="0"/>
              <a:t>程序结构用方框表示，清晰可见。 </a:t>
            </a:r>
          </a:p>
          <a:p>
            <a:r>
              <a:rPr lang="zh-CN" altLang="en-US" dirty="0">
                <a:solidFill>
                  <a:schemeClr val="tx2"/>
                </a:solidFill>
              </a:rPr>
              <a:t>缺点：</a:t>
            </a:r>
          </a:p>
          <a:p>
            <a:pPr lvl="1"/>
            <a:r>
              <a:rPr lang="zh-CN" altLang="en-US" dirty="0"/>
              <a:t>当程序内嵌套层数增多时，内层方块越画越小，增加了画图的困难，并使图形的清晰性受到影响。</a:t>
            </a:r>
          </a:p>
          <a:p>
            <a:endParaRPr lang="zh-CN" altLang="en-US" dirty="0"/>
          </a:p>
        </p:txBody>
      </p:sp>
      <p:sp>
        <p:nvSpPr>
          <p:cNvPr id="4" name="灯片编号占位符 3"/>
          <p:cNvSpPr>
            <a:spLocks noGrp="1"/>
          </p:cNvSpPr>
          <p:nvPr>
            <p:ph type="sldNum" sz="quarter" idx="12"/>
          </p:nvPr>
        </p:nvSpPr>
        <p:spPr/>
        <p:txBody>
          <a:bodyPr/>
          <a:lstStyle/>
          <a:p>
            <a:pPr>
              <a:defRPr/>
            </a:pPr>
            <a:fld id="{A8B03629-EA52-4C2E-96DB-5A6D16544D6C}" type="slidenum">
              <a:rPr lang="zh-CN" altLang="en-US" smtClean="0"/>
              <a:pPr>
                <a:defRPr/>
              </a:pPr>
              <a:t>23</a:t>
            </a:fld>
            <a:endParaRPr lang="zh-CN" alt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578" name="Object 2"/>
          <p:cNvGraphicFramePr>
            <a:graphicFrameLocks noChangeAspect="1"/>
          </p:cNvGraphicFramePr>
          <p:nvPr/>
        </p:nvGraphicFramePr>
        <p:xfrm>
          <a:off x="1042988" y="215900"/>
          <a:ext cx="6675437" cy="6167438"/>
        </p:xfrm>
        <a:graphic>
          <a:graphicData uri="http://schemas.openxmlformats.org/presentationml/2006/ole">
            <mc:AlternateContent xmlns:mc="http://schemas.openxmlformats.org/markup-compatibility/2006">
              <mc:Choice xmlns:v="urn:schemas-microsoft-com:vml" Requires="v">
                <p:oleObj spid="_x0000_s55299" name="Visio" r:id="rId3" imgW="5147310" imgH="4761230" progId="Visio.Drawing.11">
                  <p:embed/>
                </p:oleObj>
              </mc:Choice>
              <mc:Fallback>
                <p:oleObj name="Visio" r:id="rId3" imgW="5147310" imgH="4761230" progId="Visio.Drawing.11">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2988" y="215900"/>
                        <a:ext cx="6675437" cy="61674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defRPr/>
            </a:pPr>
            <a:r>
              <a:rPr lang="en-US" altLang="zh-CN" b="1" dirty="0"/>
              <a:t>N-S</a:t>
            </a:r>
            <a:r>
              <a:rPr b="1" dirty="0"/>
              <a:t>图示例</a:t>
            </a:r>
            <a:br>
              <a:rPr dirty="0">
                <a:solidFill>
                  <a:schemeClr val="tx2"/>
                </a:solidFill>
              </a:rPr>
            </a:br>
            <a:endParaRPr dirty="0">
              <a:solidFill>
                <a:schemeClr val="tx2"/>
              </a:solidFill>
            </a:endParaRPr>
          </a:p>
        </p:txBody>
      </p:sp>
      <p:grpSp>
        <p:nvGrpSpPr>
          <p:cNvPr id="3" name="Group 11"/>
          <p:cNvGrpSpPr>
            <a:grpSpLocks/>
          </p:cNvGrpSpPr>
          <p:nvPr/>
        </p:nvGrpSpPr>
        <p:grpSpPr bwMode="auto">
          <a:xfrm>
            <a:off x="369888" y="1138726"/>
            <a:ext cx="8563451" cy="5423999"/>
            <a:chOff x="369" y="769"/>
            <a:chExt cx="5000" cy="3101"/>
          </a:xfrm>
        </p:grpSpPr>
        <p:sp>
          <p:nvSpPr>
            <p:cNvPr id="205836" name="Rectangle 12"/>
            <p:cNvSpPr>
              <a:spLocks noChangeArrowheads="1"/>
            </p:cNvSpPr>
            <p:nvPr/>
          </p:nvSpPr>
          <p:spPr bwMode="auto">
            <a:xfrm>
              <a:off x="1056" y="798"/>
              <a:ext cx="3552" cy="3072"/>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sz="1600">
                <a:solidFill>
                  <a:schemeClr val="tx2"/>
                </a:solidFill>
                <a:latin typeface="+mn-ea"/>
                <a:ea typeface="+mn-ea"/>
              </a:endParaRPr>
            </a:p>
          </p:txBody>
        </p:sp>
        <p:sp>
          <p:nvSpPr>
            <p:cNvPr id="205837" name="Line 13"/>
            <p:cNvSpPr>
              <a:spLocks noChangeShapeType="1"/>
            </p:cNvSpPr>
            <p:nvPr/>
          </p:nvSpPr>
          <p:spPr bwMode="auto">
            <a:xfrm>
              <a:off x="1056" y="1056"/>
              <a:ext cx="3552" cy="1"/>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sz="1600">
                <a:solidFill>
                  <a:schemeClr val="tx2"/>
                </a:solidFill>
                <a:latin typeface="+mn-ea"/>
                <a:ea typeface="+mn-ea"/>
              </a:endParaRPr>
            </a:p>
          </p:txBody>
        </p:sp>
        <p:sp>
          <p:nvSpPr>
            <p:cNvPr id="205838" name="Text Box 14"/>
            <p:cNvSpPr txBox="1">
              <a:spLocks noChangeArrowheads="1"/>
            </p:cNvSpPr>
            <p:nvPr/>
          </p:nvSpPr>
          <p:spPr bwMode="auto">
            <a:xfrm>
              <a:off x="2607" y="769"/>
              <a:ext cx="323"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kumimoji="1" lang="en-US" altLang="zh-CN" sz="2000">
                  <a:solidFill>
                    <a:schemeClr val="tx2"/>
                  </a:solidFill>
                  <a:latin typeface="微软雅黑" pitchFamily="34" charset="-122"/>
                  <a:ea typeface="微软雅黑" pitchFamily="34" charset="-122"/>
                </a:rPr>
                <a:t>a</a:t>
              </a:r>
            </a:p>
          </p:txBody>
        </p:sp>
        <p:sp>
          <p:nvSpPr>
            <p:cNvPr id="205839" name="Line 15"/>
            <p:cNvSpPr>
              <a:spLocks noChangeShapeType="1"/>
            </p:cNvSpPr>
            <p:nvPr/>
          </p:nvSpPr>
          <p:spPr bwMode="auto">
            <a:xfrm>
              <a:off x="1056" y="3648"/>
              <a:ext cx="3552" cy="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sz="1600">
                <a:solidFill>
                  <a:schemeClr val="tx2"/>
                </a:solidFill>
                <a:latin typeface="+mn-ea"/>
                <a:ea typeface="+mn-ea"/>
              </a:endParaRPr>
            </a:p>
          </p:txBody>
        </p:sp>
        <p:sp>
          <p:nvSpPr>
            <p:cNvPr id="205840" name="Line 16"/>
            <p:cNvSpPr>
              <a:spLocks noChangeShapeType="1"/>
            </p:cNvSpPr>
            <p:nvPr/>
          </p:nvSpPr>
          <p:spPr bwMode="auto">
            <a:xfrm>
              <a:off x="1056" y="3407"/>
              <a:ext cx="321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sz="1600">
                <a:solidFill>
                  <a:schemeClr val="tx2"/>
                </a:solidFill>
                <a:latin typeface="+mn-ea"/>
                <a:ea typeface="+mn-ea"/>
              </a:endParaRPr>
            </a:p>
          </p:txBody>
        </p:sp>
        <p:sp>
          <p:nvSpPr>
            <p:cNvPr id="205841" name="Line 17"/>
            <p:cNvSpPr>
              <a:spLocks noChangeShapeType="1"/>
            </p:cNvSpPr>
            <p:nvPr/>
          </p:nvSpPr>
          <p:spPr bwMode="auto">
            <a:xfrm flipV="1">
              <a:off x="4272" y="1056"/>
              <a:ext cx="1" cy="235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sz="1600">
                <a:solidFill>
                  <a:schemeClr val="tx2"/>
                </a:solidFill>
                <a:latin typeface="+mn-ea"/>
                <a:ea typeface="+mn-ea"/>
              </a:endParaRPr>
            </a:p>
          </p:txBody>
        </p:sp>
        <p:sp>
          <p:nvSpPr>
            <p:cNvPr id="205842" name="Line 18"/>
            <p:cNvSpPr>
              <a:spLocks noChangeShapeType="1"/>
            </p:cNvSpPr>
            <p:nvPr/>
          </p:nvSpPr>
          <p:spPr bwMode="auto">
            <a:xfrm>
              <a:off x="1056" y="1296"/>
              <a:ext cx="3216" cy="1"/>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sz="1600">
                <a:solidFill>
                  <a:schemeClr val="tx2"/>
                </a:solidFill>
                <a:latin typeface="+mn-ea"/>
                <a:ea typeface="+mn-ea"/>
              </a:endParaRPr>
            </a:p>
          </p:txBody>
        </p:sp>
        <p:sp>
          <p:nvSpPr>
            <p:cNvPr id="205843" name="Line 19"/>
            <p:cNvSpPr>
              <a:spLocks noChangeShapeType="1"/>
            </p:cNvSpPr>
            <p:nvPr/>
          </p:nvSpPr>
          <p:spPr bwMode="auto">
            <a:xfrm>
              <a:off x="1056" y="1584"/>
              <a:ext cx="3216" cy="1"/>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sz="1600">
                <a:solidFill>
                  <a:schemeClr val="tx2"/>
                </a:solidFill>
                <a:latin typeface="+mn-ea"/>
                <a:ea typeface="+mn-ea"/>
              </a:endParaRPr>
            </a:p>
          </p:txBody>
        </p:sp>
        <p:sp>
          <p:nvSpPr>
            <p:cNvPr id="205844" name="Line 20"/>
            <p:cNvSpPr>
              <a:spLocks noChangeShapeType="1"/>
            </p:cNvSpPr>
            <p:nvPr/>
          </p:nvSpPr>
          <p:spPr bwMode="auto">
            <a:xfrm>
              <a:off x="1056" y="1296"/>
              <a:ext cx="1680" cy="28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sz="1600">
                <a:solidFill>
                  <a:schemeClr val="tx2"/>
                </a:solidFill>
                <a:latin typeface="+mn-ea"/>
                <a:ea typeface="+mn-ea"/>
              </a:endParaRPr>
            </a:p>
          </p:txBody>
        </p:sp>
        <p:sp>
          <p:nvSpPr>
            <p:cNvPr id="205845" name="Line 21"/>
            <p:cNvSpPr>
              <a:spLocks noChangeShapeType="1"/>
            </p:cNvSpPr>
            <p:nvPr/>
          </p:nvSpPr>
          <p:spPr bwMode="auto">
            <a:xfrm flipV="1">
              <a:off x="2737" y="1296"/>
              <a:ext cx="1535" cy="28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sz="1600">
                <a:solidFill>
                  <a:schemeClr val="tx2"/>
                </a:solidFill>
                <a:latin typeface="+mn-ea"/>
                <a:ea typeface="+mn-ea"/>
              </a:endParaRPr>
            </a:p>
          </p:txBody>
        </p:sp>
        <p:sp>
          <p:nvSpPr>
            <p:cNvPr id="205846" name="Line 22"/>
            <p:cNvSpPr>
              <a:spLocks noChangeShapeType="1"/>
            </p:cNvSpPr>
            <p:nvPr/>
          </p:nvSpPr>
          <p:spPr bwMode="auto">
            <a:xfrm>
              <a:off x="2737" y="1585"/>
              <a:ext cx="0" cy="182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sz="1600">
                <a:solidFill>
                  <a:schemeClr val="tx2"/>
                </a:solidFill>
                <a:latin typeface="+mn-ea"/>
                <a:ea typeface="+mn-ea"/>
              </a:endParaRPr>
            </a:p>
          </p:txBody>
        </p:sp>
        <p:sp>
          <p:nvSpPr>
            <p:cNvPr id="205847" name="Line 23"/>
            <p:cNvSpPr>
              <a:spLocks noChangeShapeType="1"/>
            </p:cNvSpPr>
            <p:nvPr/>
          </p:nvSpPr>
          <p:spPr bwMode="auto">
            <a:xfrm>
              <a:off x="1056" y="1872"/>
              <a:ext cx="3216" cy="1"/>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sz="1600">
                <a:solidFill>
                  <a:schemeClr val="tx2"/>
                </a:solidFill>
                <a:latin typeface="+mn-ea"/>
                <a:ea typeface="+mn-ea"/>
              </a:endParaRPr>
            </a:p>
          </p:txBody>
        </p:sp>
        <p:sp>
          <p:nvSpPr>
            <p:cNvPr id="205848" name="Line 24"/>
            <p:cNvSpPr>
              <a:spLocks noChangeShapeType="1"/>
            </p:cNvSpPr>
            <p:nvPr/>
          </p:nvSpPr>
          <p:spPr bwMode="auto">
            <a:xfrm>
              <a:off x="1056" y="1584"/>
              <a:ext cx="289" cy="29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sz="1600">
                <a:solidFill>
                  <a:schemeClr val="tx2"/>
                </a:solidFill>
                <a:latin typeface="+mn-ea"/>
                <a:ea typeface="+mn-ea"/>
              </a:endParaRPr>
            </a:p>
          </p:txBody>
        </p:sp>
        <p:sp>
          <p:nvSpPr>
            <p:cNvPr id="205849" name="Line 25"/>
            <p:cNvSpPr>
              <a:spLocks noChangeShapeType="1"/>
            </p:cNvSpPr>
            <p:nvPr/>
          </p:nvSpPr>
          <p:spPr bwMode="auto">
            <a:xfrm flipH="1">
              <a:off x="2448" y="1584"/>
              <a:ext cx="288" cy="29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sz="1600">
                <a:solidFill>
                  <a:schemeClr val="tx2"/>
                </a:solidFill>
                <a:latin typeface="+mn-ea"/>
                <a:ea typeface="+mn-ea"/>
              </a:endParaRPr>
            </a:p>
          </p:txBody>
        </p:sp>
        <p:sp>
          <p:nvSpPr>
            <p:cNvPr id="205850" name="Line 26"/>
            <p:cNvSpPr>
              <a:spLocks noChangeShapeType="1"/>
            </p:cNvSpPr>
            <p:nvPr/>
          </p:nvSpPr>
          <p:spPr bwMode="auto">
            <a:xfrm>
              <a:off x="1056" y="2160"/>
              <a:ext cx="3216" cy="1"/>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sz="1600">
                <a:solidFill>
                  <a:schemeClr val="tx2"/>
                </a:solidFill>
                <a:latin typeface="+mn-ea"/>
                <a:ea typeface="+mn-ea"/>
              </a:endParaRPr>
            </a:p>
          </p:txBody>
        </p:sp>
        <p:sp>
          <p:nvSpPr>
            <p:cNvPr id="205851" name="Line 27"/>
            <p:cNvSpPr>
              <a:spLocks noChangeShapeType="1"/>
            </p:cNvSpPr>
            <p:nvPr/>
          </p:nvSpPr>
          <p:spPr bwMode="auto">
            <a:xfrm>
              <a:off x="2736" y="1872"/>
              <a:ext cx="576" cy="28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sz="1600">
                <a:solidFill>
                  <a:schemeClr val="tx2"/>
                </a:solidFill>
                <a:latin typeface="+mn-ea"/>
                <a:ea typeface="+mn-ea"/>
              </a:endParaRPr>
            </a:p>
          </p:txBody>
        </p:sp>
        <p:sp>
          <p:nvSpPr>
            <p:cNvPr id="205852" name="Line 28"/>
            <p:cNvSpPr>
              <a:spLocks noChangeShapeType="1"/>
            </p:cNvSpPr>
            <p:nvPr/>
          </p:nvSpPr>
          <p:spPr bwMode="auto">
            <a:xfrm flipV="1">
              <a:off x="3312" y="1872"/>
              <a:ext cx="960" cy="289"/>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905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sz="1600">
                <a:solidFill>
                  <a:schemeClr val="tx2"/>
                </a:solidFill>
                <a:latin typeface="+mn-ea"/>
                <a:ea typeface="+mn-ea"/>
              </a:endParaRPr>
            </a:p>
          </p:txBody>
        </p:sp>
        <p:sp>
          <p:nvSpPr>
            <p:cNvPr id="205853" name="Line 29"/>
            <p:cNvSpPr>
              <a:spLocks noChangeShapeType="1"/>
            </p:cNvSpPr>
            <p:nvPr/>
          </p:nvSpPr>
          <p:spPr bwMode="auto">
            <a:xfrm>
              <a:off x="1920" y="1872"/>
              <a:ext cx="0" cy="153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sz="1600">
                <a:solidFill>
                  <a:schemeClr val="tx2"/>
                </a:solidFill>
                <a:latin typeface="+mn-ea"/>
                <a:ea typeface="+mn-ea"/>
              </a:endParaRPr>
            </a:p>
          </p:txBody>
        </p:sp>
        <p:sp>
          <p:nvSpPr>
            <p:cNvPr id="205854" name="Line 30"/>
            <p:cNvSpPr>
              <a:spLocks noChangeShapeType="1"/>
            </p:cNvSpPr>
            <p:nvPr/>
          </p:nvSpPr>
          <p:spPr bwMode="auto">
            <a:xfrm>
              <a:off x="2305" y="1872"/>
              <a:ext cx="0" cy="153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sz="1600">
                <a:solidFill>
                  <a:schemeClr val="tx2"/>
                </a:solidFill>
                <a:latin typeface="+mn-ea"/>
                <a:ea typeface="+mn-ea"/>
              </a:endParaRPr>
            </a:p>
          </p:txBody>
        </p:sp>
        <p:sp>
          <p:nvSpPr>
            <p:cNvPr id="205855" name="Line 31"/>
            <p:cNvSpPr>
              <a:spLocks noChangeShapeType="1"/>
            </p:cNvSpPr>
            <p:nvPr/>
          </p:nvSpPr>
          <p:spPr bwMode="auto">
            <a:xfrm>
              <a:off x="1257" y="2440"/>
              <a:ext cx="662"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sz="1600">
                <a:solidFill>
                  <a:schemeClr val="tx2"/>
                </a:solidFill>
                <a:latin typeface="+mn-ea"/>
                <a:ea typeface="+mn-ea"/>
              </a:endParaRPr>
            </a:p>
          </p:txBody>
        </p:sp>
        <p:sp>
          <p:nvSpPr>
            <p:cNvPr id="205856" name="Line 32"/>
            <p:cNvSpPr>
              <a:spLocks noChangeShapeType="1"/>
            </p:cNvSpPr>
            <p:nvPr/>
          </p:nvSpPr>
          <p:spPr bwMode="auto">
            <a:xfrm>
              <a:off x="3312" y="2161"/>
              <a:ext cx="0" cy="124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sz="1600">
                <a:solidFill>
                  <a:schemeClr val="tx2"/>
                </a:solidFill>
                <a:latin typeface="+mn-ea"/>
                <a:ea typeface="+mn-ea"/>
              </a:endParaRPr>
            </a:p>
          </p:txBody>
        </p:sp>
        <p:sp>
          <p:nvSpPr>
            <p:cNvPr id="205857" name="Line 33"/>
            <p:cNvSpPr>
              <a:spLocks noChangeShapeType="1"/>
            </p:cNvSpPr>
            <p:nvPr/>
          </p:nvSpPr>
          <p:spPr bwMode="auto">
            <a:xfrm>
              <a:off x="2737" y="2689"/>
              <a:ext cx="575"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sz="1600">
                <a:solidFill>
                  <a:schemeClr val="tx2"/>
                </a:solidFill>
                <a:latin typeface="+mn-ea"/>
                <a:ea typeface="+mn-ea"/>
              </a:endParaRPr>
            </a:p>
          </p:txBody>
        </p:sp>
        <p:sp>
          <p:nvSpPr>
            <p:cNvPr id="205858" name="Line 34"/>
            <p:cNvSpPr>
              <a:spLocks noChangeShapeType="1"/>
            </p:cNvSpPr>
            <p:nvPr/>
          </p:nvSpPr>
          <p:spPr bwMode="auto">
            <a:xfrm>
              <a:off x="3312" y="3073"/>
              <a:ext cx="763"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sz="1600">
                <a:solidFill>
                  <a:schemeClr val="tx2"/>
                </a:solidFill>
                <a:latin typeface="+mn-ea"/>
                <a:ea typeface="+mn-ea"/>
              </a:endParaRPr>
            </a:p>
          </p:txBody>
        </p:sp>
        <p:sp>
          <p:nvSpPr>
            <p:cNvPr id="205859" name="Line 35"/>
            <p:cNvSpPr>
              <a:spLocks noChangeShapeType="1"/>
            </p:cNvSpPr>
            <p:nvPr/>
          </p:nvSpPr>
          <p:spPr bwMode="auto">
            <a:xfrm flipV="1">
              <a:off x="4075" y="2161"/>
              <a:ext cx="0" cy="91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sz="1600">
                <a:solidFill>
                  <a:schemeClr val="tx2"/>
                </a:solidFill>
                <a:latin typeface="+mn-ea"/>
                <a:ea typeface="+mn-ea"/>
              </a:endParaRPr>
            </a:p>
          </p:txBody>
        </p:sp>
        <p:sp>
          <p:nvSpPr>
            <p:cNvPr id="205860" name="Text Box 36"/>
            <p:cNvSpPr txBox="1">
              <a:spLocks noChangeArrowheads="1"/>
            </p:cNvSpPr>
            <p:nvPr/>
          </p:nvSpPr>
          <p:spPr bwMode="auto">
            <a:xfrm>
              <a:off x="2607" y="1057"/>
              <a:ext cx="323"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kumimoji="1" lang="en-US" altLang="zh-CN" sz="2000">
                  <a:solidFill>
                    <a:schemeClr val="tx2"/>
                  </a:solidFill>
                  <a:latin typeface="微软雅黑" pitchFamily="34" charset="-122"/>
                  <a:ea typeface="微软雅黑" pitchFamily="34" charset="-122"/>
                </a:rPr>
                <a:t>b</a:t>
              </a:r>
            </a:p>
          </p:txBody>
        </p:sp>
        <p:sp>
          <p:nvSpPr>
            <p:cNvPr id="205861" name="Text Box 37"/>
            <p:cNvSpPr txBox="1">
              <a:spLocks noChangeArrowheads="1"/>
            </p:cNvSpPr>
            <p:nvPr/>
          </p:nvSpPr>
          <p:spPr bwMode="auto">
            <a:xfrm>
              <a:off x="2256" y="1305"/>
              <a:ext cx="1056" cy="1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defRPr/>
              </a:pPr>
              <a:r>
                <a:rPr kumimoji="1" lang="zh-CN" altLang="en-US" sz="1400">
                  <a:solidFill>
                    <a:schemeClr val="tx2"/>
                  </a:solidFill>
                  <a:latin typeface="+mn-ea"/>
                  <a:ea typeface="+mn-ea"/>
                </a:rPr>
                <a:t>条   件   </a:t>
              </a:r>
              <a:r>
                <a:rPr kumimoji="1" lang="en-US" altLang="zh-CN" sz="1400">
                  <a:solidFill>
                    <a:schemeClr val="tx2"/>
                  </a:solidFill>
                  <a:latin typeface="+mn-ea"/>
                  <a:ea typeface="+mn-ea"/>
                </a:rPr>
                <a:t>1</a:t>
              </a:r>
            </a:p>
          </p:txBody>
        </p:sp>
        <p:sp>
          <p:nvSpPr>
            <p:cNvPr id="205862" name="Text Box 38"/>
            <p:cNvSpPr txBox="1">
              <a:spLocks noChangeArrowheads="1"/>
            </p:cNvSpPr>
            <p:nvPr/>
          </p:nvSpPr>
          <p:spPr bwMode="auto">
            <a:xfrm>
              <a:off x="1257" y="1353"/>
              <a:ext cx="289"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defRPr/>
              </a:pPr>
              <a:r>
                <a:rPr kumimoji="1" lang="en-US" altLang="zh-CN" sz="1600">
                  <a:solidFill>
                    <a:schemeClr val="tx2"/>
                  </a:solidFill>
                  <a:latin typeface="+mn-ea"/>
                  <a:ea typeface="+mn-ea"/>
                </a:rPr>
                <a:t>T</a:t>
              </a:r>
              <a:endParaRPr kumimoji="1" lang="en-US" altLang="zh-CN" sz="2000">
                <a:solidFill>
                  <a:schemeClr val="tx2"/>
                </a:solidFill>
                <a:latin typeface="+mn-ea"/>
                <a:ea typeface="+mn-ea"/>
              </a:endParaRPr>
            </a:p>
          </p:txBody>
        </p:sp>
        <p:sp>
          <p:nvSpPr>
            <p:cNvPr id="205863" name="Text Box 39"/>
            <p:cNvSpPr txBox="1">
              <a:spLocks noChangeArrowheads="1"/>
            </p:cNvSpPr>
            <p:nvPr/>
          </p:nvSpPr>
          <p:spPr bwMode="auto">
            <a:xfrm>
              <a:off x="3787" y="1354"/>
              <a:ext cx="286"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defRPr/>
              </a:pPr>
              <a:r>
                <a:rPr kumimoji="1" lang="en-US" altLang="zh-CN" sz="1600">
                  <a:solidFill>
                    <a:schemeClr val="tx2"/>
                  </a:solidFill>
                  <a:latin typeface="+mn-ea"/>
                  <a:ea typeface="+mn-ea"/>
                </a:rPr>
                <a:t>F</a:t>
              </a:r>
              <a:endParaRPr kumimoji="1" lang="en-US" altLang="zh-CN" sz="2000">
                <a:solidFill>
                  <a:schemeClr val="tx2"/>
                </a:solidFill>
                <a:latin typeface="+mn-ea"/>
                <a:ea typeface="+mn-ea"/>
              </a:endParaRPr>
            </a:p>
          </p:txBody>
        </p:sp>
        <p:sp>
          <p:nvSpPr>
            <p:cNvPr id="205864" name="Text Box 40"/>
            <p:cNvSpPr txBox="1">
              <a:spLocks noChangeArrowheads="1"/>
            </p:cNvSpPr>
            <p:nvPr/>
          </p:nvSpPr>
          <p:spPr bwMode="auto">
            <a:xfrm>
              <a:off x="1200" y="1632"/>
              <a:ext cx="1487"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defRPr/>
              </a:pPr>
              <a:r>
                <a:rPr kumimoji="1" lang="zh-CN" altLang="en-US" sz="1600">
                  <a:solidFill>
                    <a:schemeClr val="tx2"/>
                  </a:solidFill>
                  <a:latin typeface="+mn-ea"/>
                  <a:ea typeface="+mn-ea"/>
                </a:rPr>
                <a:t>    </a:t>
              </a:r>
              <a:r>
                <a:rPr kumimoji="1" lang="en-US" altLang="zh-CN" sz="1600">
                  <a:solidFill>
                    <a:schemeClr val="tx2"/>
                  </a:solidFill>
                  <a:latin typeface="+mn-ea"/>
                  <a:ea typeface="+mn-ea"/>
                </a:rPr>
                <a:t>Case Xi, i=2,3,4</a:t>
              </a:r>
            </a:p>
          </p:txBody>
        </p:sp>
        <p:sp>
          <p:nvSpPr>
            <p:cNvPr id="205865" name="Text Box 41"/>
            <p:cNvSpPr txBox="1">
              <a:spLocks noChangeArrowheads="1"/>
            </p:cNvSpPr>
            <p:nvPr/>
          </p:nvSpPr>
          <p:spPr bwMode="auto">
            <a:xfrm>
              <a:off x="1296" y="1872"/>
              <a:ext cx="384"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defRPr/>
              </a:pPr>
              <a:r>
                <a:rPr kumimoji="1" lang="en-US" altLang="zh-CN" sz="1600">
                  <a:solidFill>
                    <a:schemeClr val="tx2"/>
                  </a:solidFill>
                  <a:latin typeface="+mn-ea"/>
                  <a:ea typeface="+mn-ea"/>
                </a:rPr>
                <a:t>X2</a:t>
              </a:r>
            </a:p>
          </p:txBody>
        </p:sp>
        <p:sp>
          <p:nvSpPr>
            <p:cNvPr id="205866" name="Text Box 42"/>
            <p:cNvSpPr txBox="1">
              <a:spLocks noChangeArrowheads="1"/>
            </p:cNvSpPr>
            <p:nvPr/>
          </p:nvSpPr>
          <p:spPr bwMode="auto">
            <a:xfrm>
              <a:off x="1920" y="1872"/>
              <a:ext cx="387"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defRPr/>
              </a:pPr>
              <a:r>
                <a:rPr kumimoji="1" lang="en-US" altLang="zh-CN" sz="1600">
                  <a:solidFill>
                    <a:schemeClr val="tx2"/>
                  </a:solidFill>
                  <a:latin typeface="+mn-ea"/>
                  <a:ea typeface="+mn-ea"/>
                </a:rPr>
                <a:t>X3</a:t>
              </a:r>
              <a:endParaRPr kumimoji="1" lang="en-US" altLang="zh-CN" sz="2000">
                <a:solidFill>
                  <a:schemeClr val="tx2"/>
                </a:solidFill>
                <a:latin typeface="+mn-ea"/>
                <a:ea typeface="+mn-ea"/>
              </a:endParaRPr>
            </a:p>
          </p:txBody>
        </p:sp>
        <p:sp>
          <p:nvSpPr>
            <p:cNvPr id="205867" name="Text Box 43"/>
            <p:cNvSpPr txBox="1">
              <a:spLocks noChangeArrowheads="1"/>
            </p:cNvSpPr>
            <p:nvPr/>
          </p:nvSpPr>
          <p:spPr bwMode="auto">
            <a:xfrm>
              <a:off x="2352" y="1872"/>
              <a:ext cx="38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defRPr/>
              </a:pPr>
              <a:r>
                <a:rPr kumimoji="1" lang="en-US" altLang="zh-CN" sz="1600">
                  <a:solidFill>
                    <a:schemeClr val="tx2"/>
                  </a:solidFill>
                  <a:latin typeface="+mn-ea"/>
                  <a:ea typeface="+mn-ea"/>
                </a:rPr>
                <a:t>X4</a:t>
              </a:r>
            </a:p>
          </p:txBody>
        </p:sp>
        <p:sp>
          <p:nvSpPr>
            <p:cNvPr id="205868" name="Text Box 44"/>
            <p:cNvSpPr txBox="1">
              <a:spLocks noChangeArrowheads="1"/>
            </p:cNvSpPr>
            <p:nvPr/>
          </p:nvSpPr>
          <p:spPr bwMode="auto">
            <a:xfrm>
              <a:off x="1056" y="2217"/>
              <a:ext cx="100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defRPr/>
              </a:pPr>
              <a:r>
                <a:rPr kumimoji="1" lang="zh-CN" altLang="en-US" sz="1600">
                  <a:solidFill>
                    <a:schemeClr val="tx2"/>
                  </a:solidFill>
                  <a:latin typeface="+mn-ea"/>
                  <a:ea typeface="+mn-ea"/>
                </a:rPr>
                <a:t>当条件</a:t>
              </a:r>
              <a:r>
                <a:rPr kumimoji="1" lang="en-US" altLang="zh-CN" sz="1600">
                  <a:solidFill>
                    <a:schemeClr val="tx2"/>
                  </a:solidFill>
                  <a:latin typeface="+mn-ea"/>
                  <a:ea typeface="+mn-ea"/>
                </a:rPr>
                <a:t>3</a:t>
              </a:r>
              <a:r>
                <a:rPr kumimoji="1" lang="zh-CN" altLang="en-US" sz="1600">
                  <a:solidFill>
                    <a:schemeClr val="tx2"/>
                  </a:solidFill>
                  <a:latin typeface="+mn-ea"/>
                  <a:ea typeface="+mn-ea"/>
                </a:rPr>
                <a:t>成立</a:t>
              </a:r>
            </a:p>
          </p:txBody>
        </p:sp>
        <p:sp>
          <p:nvSpPr>
            <p:cNvPr id="205869" name="Text Box 45"/>
            <p:cNvSpPr txBox="1">
              <a:spLocks noChangeArrowheads="1"/>
            </p:cNvSpPr>
            <p:nvPr/>
          </p:nvSpPr>
          <p:spPr bwMode="auto">
            <a:xfrm>
              <a:off x="3168" y="1872"/>
              <a:ext cx="624"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defRPr/>
              </a:pPr>
              <a:r>
                <a:rPr kumimoji="1" lang="zh-CN" altLang="en-US" sz="1600">
                  <a:solidFill>
                    <a:schemeClr val="tx2"/>
                  </a:solidFill>
                  <a:latin typeface="+mn-ea"/>
                  <a:ea typeface="+mn-ea"/>
                </a:rPr>
                <a:t>条 件 </a:t>
              </a:r>
              <a:r>
                <a:rPr kumimoji="1" lang="en-US" altLang="zh-CN" sz="1600">
                  <a:solidFill>
                    <a:schemeClr val="tx2"/>
                  </a:solidFill>
                  <a:latin typeface="+mn-ea"/>
                  <a:ea typeface="+mn-ea"/>
                </a:rPr>
                <a:t>2</a:t>
              </a:r>
            </a:p>
          </p:txBody>
        </p:sp>
        <p:sp>
          <p:nvSpPr>
            <p:cNvPr id="205870" name="Text Box 46"/>
            <p:cNvSpPr txBox="1">
              <a:spLocks noChangeArrowheads="1"/>
            </p:cNvSpPr>
            <p:nvPr/>
          </p:nvSpPr>
          <p:spPr bwMode="auto">
            <a:xfrm>
              <a:off x="3265" y="3119"/>
              <a:ext cx="1103"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defRPr/>
              </a:pPr>
              <a:r>
                <a:rPr kumimoji="1" lang="zh-CN" altLang="en-US" sz="1600">
                  <a:solidFill>
                    <a:schemeClr val="tx2"/>
                  </a:solidFill>
                  <a:latin typeface="+mn-ea"/>
                  <a:ea typeface="+mn-ea"/>
                </a:rPr>
                <a:t>直到条件</a:t>
              </a:r>
              <a:r>
                <a:rPr kumimoji="1" lang="en-US" altLang="zh-CN" sz="1600">
                  <a:solidFill>
                    <a:schemeClr val="tx2"/>
                  </a:solidFill>
                  <a:latin typeface="+mn-ea"/>
                  <a:ea typeface="+mn-ea"/>
                </a:rPr>
                <a:t>4</a:t>
              </a:r>
              <a:r>
                <a:rPr kumimoji="1" lang="zh-CN" altLang="en-US" sz="1600">
                  <a:solidFill>
                    <a:schemeClr val="tx2"/>
                  </a:solidFill>
                  <a:latin typeface="+mn-ea"/>
                  <a:ea typeface="+mn-ea"/>
                </a:rPr>
                <a:t>成立</a:t>
              </a:r>
            </a:p>
          </p:txBody>
        </p:sp>
        <p:sp>
          <p:nvSpPr>
            <p:cNvPr id="205871" name="Text Box 47"/>
            <p:cNvSpPr txBox="1">
              <a:spLocks noChangeArrowheads="1"/>
            </p:cNvSpPr>
            <p:nvPr/>
          </p:nvSpPr>
          <p:spPr bwMode="auto">
            <a:xfrm>
              <a:off x="2352" y="3408"/>
              <a:ext cx="1249"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defRPr/>
              </a:pPr>
              <a:r>
                <a:rPr kumimoji="1" lang="zh-CN" altLang="en-US" sz="1600">
                  <a:solidFill>
                    <a:schemeClr val="tx2"/>
                  </a:solidFill>
                  <a:latin typeface="+mn-ea"/>
                  <a:ea typeface="+mn-ea"/>
                </a:rPr>
                <a:t>直 到 条 件 成立</a:t>
              </a:r>
            </a:p>
          </p:txBody>
        </p:sp>
        <p:sp>
          <p:nvSpPr>
            <p:cNvPr id="205872" name="Text Box 48"/>
            <p:cNvSpPr txBox="1">
              <a:spLocks noChangeArrowheads="1"/>
            </p:cNvSpPr>
            <p:nvPr/>
          </p:nvSpPr>
          <p:spPr bwMode="auto">
            <a:xfrm>
              <a:off x="1487" y="2723"/>
              <a:ext cx="33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kumimoji="1" lang="en-US" altLang="zh-CN" sz="2000">
                  <a:solidFill>
                    <a:schemeClr val="tx2"/>
                  </a:solidFill>
                  <a:latin typeface="微软雅黑" pitchFamily="34" charset="-122"/>
                  <a:ea typeface="微软雅黑" pitchFamily="34" charset="-122"/>
                </a:rPr>
                <a:t>c</a:t>
              </a:r>
            </a:p>
          </p:txBody>
        </p:sp>
        <p:sp>
          <p:nvSpPr>
            <p:cNvPr id="205873" name="Text Box 49"/>
            <p:cNvSpPr txBox="1">
              <a:spLocks noChangeArrowheads="1"/>
            </p:cNvSpPr>
            <p:nvPr/>
          </p:nvSpPr>
          <p:spPr bwMode="auto">
            <a:xfrm>
              <a:off x="1968" y="2710"/>
              <a:ext cx="528"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kumimoji="1" lang="en-US" altLang="zh-CN" sz="2000">
                  <a:solidFill>
                    <a:schemeClr val="tx2"/>
                  </a:solidFill>
                  <a:latin typeface="微软雅黑" pitchFamily="34" charset="-122"/>
                  <a:ea typeface="微软雅黑" pitchFamily="34" charset="-122"/>
                </a:rPr>
                <a:t>d</a:t>
              </a:r>
            </a:p>
          </p:txBody>
        </p:sp>
        <p:sp>
          <p:nvSpPr>
            <p:cNvPr id="205874" name="Text Box 50"/>
            <p:cNvSpPr txBox="1">
              <a:spLocks noChangeArrowheads="1"/>
            </p:cNvSpPr>
            <p:nvPr/>
          </p:nvSpPr>
          <p:spPr bwMode="auto">
            <a:xfrm>
              <a:off x="2448" y="2736"/>
              <a:ext cx="288" cy="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defRPr/>
              </a:pPr>
              <a:r>
                <a:rPr kumimoji="1" lang="en-US" altLang="zh-CN" sz="2400">
                  <a:solidFill>
                    <a:schemeClr val="tx2"/>
                  </a:solidFill>
                  <a:latin typeface="+mn-ea"/>
                  <a:ea typeface="+mn-ea"/>
                </a:rPr>
                <a:t>e</a:t>
              </a:r>
              <a:endParaRPr kumimoji="1" lang="en-US" altLang="zh-CN" sz="2000">
                <a:solidFill>
                  <a:schemeClr val="tx2"/>
                </a:solidFill>
                <a:latin typeface="+mn-ea"/>
                <a:ea typeface="+mn-ea"/>
              </a:endParaRPr>
            </a:p>
          </p:txBody>
        </p:sp>
        <p:sp>
          <p:nvSpPr>
            <p:cNvPr id="205875" name="Text Box 51"/>
            <p:cNvSpPr txBox="1">
              <a:spLocks noChangeArrowheads="1"/>
            </p:cNvSpPr>
            <p:nvPr/>
          </p:nvSpPr>
          <p:spPr bwMode="auto">
            <a:xfrm>
              <a:off x="3505" y="1584"/>
              <a:ext cx="28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kumimoji="1" lang="en-US" altLang="zh-CN" sz="2000">
                  <a:solidFill>
                    <a:schemeClr val="tx2"/>
                  </a:solidFill>
                  <a:latin typeface="微软雅黑" pitchFamily="34" charset="-122"/>
                  <a:ea typeface="微软雅黑" pitchFamily="34" charset="-122"/>
                </a:rPr>
                <a:t>f</a:t>
              </a:r>
            </a:p>
          </p:txBody>
        </p:sp>
        <p:sp>
          <p:nvSpPr>
            <p:cNvPr id="205876" name="Text Box 52"/>
            <p:cNvSpPr txBox="1">
              <a:spLocks noChangeArrowheads="1"/>
            </p:cNvSpPr>
            <p:nvPr/>
          </p:nvSpPr>
          <p:spPr bwMode="auto">
            <a:xfrm>
              <a:off x="2976" y="2256"/>
              <a:ext cx="192"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kumimoji="1" lang="en-US" altLang="zh-CN" sz="2000">
                  <a:solidFill>
                    <a:schemeClr val="tx2"/>
                  </a:solidFill>
                  <a:latin typeface="微软雅黑" pitchFamily="34" charset="-122"/>
                  <a:ea typeface="微软雅黑" pitchFamily="34" charset="-122"/>
                </a:rPr>
                <a:t>g</a:t>
              </a:r>
            </a:p>
          </p:txBody>
        </p:sp>
        <p:sp>
          <p:nvSpPr>
            <p:cNvPr id="205877" name="Text Box 53"/>
            <p:cNvSpPr txBox="1">
              <a:spLocks noChangeArrowheads="1"/>
            </p:cNvSpPr>
            <p:nvPr/>
          </p:nvSpPr>
          <p:spPr bwMode="auto">
            <a:xfrm>
              <a:off x="2976" y="2832"/>
              <a:ext cx="33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kumimoji="1" lang="en-US" altLang="zh-CN" sz="2000">
                  <a:solidFill>
                    <a:schemeClr val="tx2"/>
                  </a:solidFill>
                  <a:latin typeface="微软雅黑" pitchFamily="34" charset="-122"/>
                  <a:ea typeface="微软雅黑" pitchFamily="34" charset="-122"/>
                </a:rPr>
                <a:t>h</a:t>
              </a:r>
            </a:p>
          </p:txBody>
        </p:sp>
        <p:sp>
          <p:nvSpPr>
            <p:cNvPr id="205878" name="Text Box 54"/>
            <p:cNvSpPr txBox="1">
              <a:spLocks noChangeArrowheads="1"/>
            </p:cNvSpPr>
            <p:nvPr/>
          </p:nvSpPr>
          <p:spPr bwMode="auto">
            <a:xfrm>
              <a:off x="3648" y="2457"/>
              <a:ext cx="526" cy="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defRPr/>
              </a:pPr>
              <a:r>
                <a:rPr kumimoji="1" lang="en-US" altLang="zh-CN" sz="2400">
                  <a:solidFill>
                    <a:schemeClr val="tx2"/>
                  </a:solidFill>
                  <a:latin typeface="+mn-ea"/>
                  <a:ea typeface="+mn-ea"/>
                </a:rPr>
                <a:t>i</a:t>
              </a:r>
              <a:endParaRPr kumimoji="1" lang="en-US" altLang="zh-CN" sz="2000">
                <a:solidFill>
                  <a:schemeClr val="tx2"/>
                </a:solidFill>
                <a:latin typeface="+mn-ea"/>
                <a:ea typeface="+mn-ea"/>
              </a:endParaRPr>
            </a:p>
          </p:txBody>
        </p:sp>
        <p:sp>
          <p:nvSpPr>
            <p:cNvPr id="205879" name="Text Box 55"/>
            <p:cNvSpPr txBox="1">
              <a:spLocks noChangeArrowheads="1"/>
            </p:cNvSpPr>
            <p:nvPr/>
          </p:nvSpPr>
          <p:spPr bwMode="auto">
            <a:xfrm>
              <a:off x="2640" y="3639"/>
              <a:ext cx="528"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kumimoji="1" lang="en-US" altLang="zh-CN" sz="1600">
                  <a:solidFill>
                    <a:schemeClr val="tx2"/>
                  </a:solidFill>
                  <a:latin typeface="微软雅黑" pitchFamily="34" charset="-122"/>
                  <a:ea typeface="微软雅黑" pitchFamily="34" charset="-122"/>
                </a:rPr>
                <a:t>j</a:t>
              </a:r>
            </a:p>
          </p:txBody>
        </p:sp>
        <p:sp>
          <p:nvSpPr>
            <p:cNvPr id="205880" name="AutoShape 56"/>
            <p:cNvSpPr>
              <a:spLocks noChangeArrowheads="1"/>
            </p:cNvSpPr>
            <p:nvPr/>
          </p:nvSpPr>
          <p:spPr bwMode="auto">
            <a:xfrm rot="10769650">
              <a:off x="4560" y="863"/>
              <a:ext cx="526" cy="193"/>
            </a:xfrm>
            <a:prstGeom prst="leftArrow">
              <a:avLst>
                <a:gd name="adj1" fmla="val 50000"/>
                <a:gd name="adj2" fmla="val 68394"/>
              </a:avLst>
            </a:prstGeom>
            <a:solidFill>
              <a:srgbClr val="99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sz="1600">
                <a:solidFill>
                  <a:schemeClr val="tx2"/>
                </a:solidFill>
                <a:latin typeface="+mn-ea"/>
                <a:ea typeface="+mn-ea"/>
              </a:endParaRPr>
            </a:p>
          </p:txBody>
        </p:sp>
        <p:sp>
          <p:nvSpPr>
            <p:cNvPr id="205881" name="Text Box 57"/>
            <p:cNvSpPr txBox="1">
              <a:spLocks noChangeArrowheads="1"/>
            </p:cNvSpPr>
            <p:nvPr/>
          </p:nvSpPr>
          <p:spPr bwMode="auto">
            <a:xfrm>
              <a:off x="5117" y="812"/>
              <a:ext cx="252" cy="5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square">
              <a:spAutoFit/>
            </a:bodyPr>
            <a:lstStyle/>
            <a:p>
              <a:pPr eaLnBrk="0" hangingPunct="0">
                <a:spcBef>
                  <a:spcPct val="50000"/>
                </a:spcBef>
                <a:defRPr/>
              </a:pPr>
              <a:r>
                <a:rPr kumimoji="1" lang="zh-CN" altLang="en-US" sz="1600" dirty="0">
                  <a:solidFill>
                    <a:schemeClr val="tx2"/>
                  </a:solidFill>
                  <a:latin typeface="+mn-ea"/>
                  <a:ea typeface="+mn-ea"/>
                </a:rPr>
                <a:t>顺序结构</a:t>
              </a:r>
            </a:p>
          </p:txBody>
        </p:sp>
        <p:sp>
          <p:nvSpPr>
            <p:cNvPr id="205882" name="AutoShape 58"/>
            <p:cNvSpPr>
              <a:spLocks noChangeArrowheads="1"/>
            </p:cNvSpPr>
            <p:nvPr/>
          </p:nvSpPr>
          <p:spPr bwMode="auto">
            <a:xfrm rot="10842231">
              <a:off x="4245" y="1330"/>
              <a:ext cx="501" cy="219"/>
            </a:xfrm>
            <a:prstGeom prst="leftArrow">
              <a:avLst>
                <a:gd name="adj1" fmla="val 50000"/>
                <a:gd name="adj2" fmla="val 57834"/>
              </a:avLst>
            </a:prstGeom>
            <a:solidFill>
              <a:srgbClr val="99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sz="1600">
                <a:solidFill>
                  <a:schemeClr val="tx2"/>
                </a:solidFill>
                <a:latin typeface="+mn-ea"/>
                <a:ea typeface="+mn-ea"/>
              </a:endParaRPr>
            </a:p>
          </p:txBody>
        </p:sp>
        <p:sp>
          <p:nvSpPr>
            <p:cNvPr id="205883" name="Text Box 59"/>
            <p:cNvSpPr txBox="1">
              <a:spLocks noChangeArrowheads="1"/>
            </p:cNvSpPr>
            <p:nvPr/>
          </p:nvSpPr>
          <p:spPr bwMode="auto">
            <a:xfrm>
              <a:off x="4868" y="1257"/>
              <a:ext cx="288" cy="8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p>
              <a:pPr eaLnBrk="0" hangingPunct="0">
                <a:spcBef>
                  <a:spcPct val="50000"/>
                </a:spcBef>
                <a:defRPr/>
              </a:pPr>
              <a:r>
                <a:rPr kumimoji="1" lang="zh-CN" altLang="en-US">
                  <a:solidFill>
                    <a:schemeClr val="tx2"/>
                  </a:solidFill>
                  <a:latin typeface="+mn-ea"/>
                  <a:ea typeface="+mn-ea"/>
                </a:rPr>
                <a:t>选择结构</a:t>
              </a:r>
              <a:endParaRPr kumimoji="1" lang="zh-CN" altLang="en-US" sz="2000">
                <a:solidFill>
                  <a:schemeClr val="tx2"/>
                </a:solidFill>
                <a:latin typeface="+mn-ea"/>
                <a:ea typeface="+mn-ea"/>
              </a:endParaRPr>
            </a:p>
          </p:txBody>
        </p:sp>
        <p:sp>
          <p:nvSpPr>
            <p:cNvPr id="205884" name="AutoShape 60"/>
            <p:cNvSpPr>
              <a:spLocks noChangeArrowheads="1"/>
            </p:cNvSpPr>
            <p:nvPr/>
          </p:nvSpPr>
          <p:spPr bwMode="auto">
            <a:xfrm rot="-19680857">
              <a:off x="624" y="1535"/>
              <a:ext cx="528" cy="193"/>
            </a:xfrm>
            <a:prstGeom prst="leftArrow">
              <a:avLst>
                <a:gd name="adj1" fmla="val 39222"/>
                <a:gd name="adj2" fmla="val 70560"/>
              </a:avLst>
            </a:prstGeom>
            <a:solidFill>
              <a:srgbClr val="99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sz="1600">
                <a:solidFill>
                  <a:schemeClr val="tx2"/>
                </a:solidFill>
                <a:latin typeface="+mn-ea"/>
                <a:ea typeface="+mn-ea"/>
              </a:endParaRPr>
            </a:p>
          </p:txBody>
        </p:sp>
        <p:sp>
          <p:nvSpPr>
            <p:cNvPr id="205885" name="Text Box 61"/>
            <p:cNvSpPr txBox="1">
              <a:spLocks noChangeArrowheads="1"/>
            </p:cNvSpPr>
            <p:nvPr/>
          </p:nvSpPr>
          <p:spPr bwMode="auto">
            <a:xfrm>
              <a:off x="404" y="912"/>
              <a:ext cx="252" cy="1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p>
              <a:pPr eaLnBrk="0" hangingPunct="0">
                <a:spcBef>
                  <a:spcPct val="50000"/>
                </a:spcBef>
                <a:defRPr/>
              </a:pPr>
              <a:r>
                <a:rPr kumimoji="1" lang="zh-CN" altLang="en-US" sz="1600">
                  <a:solidFill>
                    <a:schemeClr val="tx2"/>
                  </a:solidFill>
                  <a:latin typeface="+mn-ea"/>
                  <a:ea typeface="+mn-ea"/>
                </a:rPr>
                <a:t>多分支选择结构</a:t>
              </a:r>
            </a:p>
          </p:txBody>
        </p:sp>
        <p:sp>
          <p:nvSpPr>
            <p:cNvPr id="205886" name="AutoShape 62"/>
            <p:cNvSpPr>
              <a:spLocks noChangeArrowheads="1"/>
            </p:cNvSpPr>
            <p:nvPr/>
          </p:nvSpPr>
          <p:spPr bwMode="auto">
            <a:xfrm>
              <a:off x="624" y="2688"/>
              <a:ext cx="528" cy="192"/>
            </a:xfrm>
            <a:prstGeom prst="leftArrow">
              <a:avLst>
                <a:gd name="adj1" fmla="val 50000"/>
                <a:gd name="adj2" fmla="val 68750"/>
              </a:avLst>
            </a:prstGeom>
            <a:solidFill>
              <a:srgbClr val="99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sz="1600">
                <a:solidFill>
                  <a:schemeClr val="tx2"/>
                </a:solidFill>
                <a:latin typeface="+mn-ea"/>
                <a:ea typeface="+mn-ea"/>
              </a:endParaRPr>
            </a:p>
          </p:txBody>
        </p:sp>
        <p:sp>
          <p:nvSpPr>
            <p:cNvPr id="205887" name="Text Box 63"/>
            <p:cNvSpPr txBox="1">
              <a:spLocks noChangeArrowheads="1"/>
            </p:cNvSpPr>
            <p:nvPr/>
          </p:nvSpPr>
          <p:spPr bwMode="auto">
            <a:xfrm>
              <a:off x="369" y="2266"/>
              <a:ext cx="252" cy="15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p>
              <a:pPr eaLnBrk="0" hangingPunct="0">
                <a:spcBef>
                  <a:spcPct val="50000"/>
                </a:spcBef>
                <a:defRPr/>
              </a:pPr>
              <a:r>
                <a:rPr kumimoji="1" lang="zh-CN" altLang="en-US" sz="1600">
                  <a:solidFill>
                    <a:schemeClr val="tx2"/>
                  </a:solidFill>
                  <a:latin typeface="+mn-ea"/>
                  <a:ea typeface="+mn-ea"/>
                </a:rPr>
                <a:t>先判定型循环结构</a:t>
              </a:r>
            </a:p>
          </p:txBody>
        </p:sp>
        <p:sp>
          <p:nvSpPr>
            <p:cNvPr id="205888" name="AutoShape 64"/>
            <p:cNvSpPr>
              <a:spLocks noChangeArrowheads="1"/>
            </p:cNvSpPr>
            <p:nvPr/>
          </p:nvSpPr>
          <p:spPr bwMode="auto">
            <a:xfrm rot="-10797245">
              <a:off x="4222" y="2688"/>
              <a:ext cx="626" cy="192"/>
            </a:xfrm>
            <a:prstGeom prst="leftArrow">
              <a:avLst>
                <a:gd name="adj1" fmla="val 50000"/>
                <a:gd name="adj2" fmla="val 81510"/>
              </a:avLst>
            </a:prstGeom>
            <a:solidFill>
              <a:srgbClr val="99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sz="1600">
                <a:solidFill>
                  <a:schemeClr val="tx2"/>
                </a:solidFill>
                <a:latin typeface="+mn-ea"/>
                <a:ea typeface="+mn-ea"/>
              </a:endParaRPr>
            </a:p>
          </p:txBody>
        </p:sp>
        <p:sp>
          <p:nvSpPr>
            <p:cNvPr id="205889" name="Text Box 65"/>
            <p:cNvSpPr txBox="1">
              <a:spLocks noChangeArrowheads="1"/>
            </p:cNvSpPr>
            <p:nvPr/>
          </p:nvSpPr>
          <p:spPr bwMode="auto">
            <a:xfrm>
              <a:off x="4904" y="2160"/>
              <a:ext cx="252" cy="15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p>
              <a:pPr eaLnBrk="0" hangingPunct="0">
                <a:spcBef>
                  <a:spcPct val="50000"/>
                </a:spcBef>
                <a:defRPr/>
              </a:pPr>
              <a:r>
                <a:rPr kumimoji="1" lang="zh-CN" altLang="en-US" sz="1600">
                  <a:solidFill>
                    <a:schemeClr val="tx2"/>
                  </a:solidFill>
                  <a:latin typeface="+mn-ea"/>
                  <a:ea typeface="+mn-ea"/>
                </a:rPr>
                <a:t>后判定型循环结构</a:t>
              </a:r>
            </a:p>
          </p:txBody>
        </p:sp>
        <p:sp>
          <p:nvSpPr>
            <p:cNvPr id="205890" name="Text Box 66"/>
            <p:cNvSpPr txBox="1">
              <a:spLocks noChangeArrowheads="1"/>
            </p:cNvSpPr>
            <p:nvPr/>
          </p:nvSpPr>
          <p:spPr bwMode="auto">
            <a:xfrm>
              <a:off x="2552" y="1688"/>
              <a:ext cx="164" cy="17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spcBef>
                  <a:spcPct val="50000"/>
                </a:spcBef>
              </a:pPr>
              <a:r>
                <a:rPr kumimoji="1" lang="en-US" altLang="zh-CN" sz="1400">
                  <a:solidFill>
                    <a:schemeClr val="tx2"/>
                  </a:solidFill>
                  <a:latin typeface="微软雅黑" pitchFamily="34" charset="-122"/>
                  <a:ea typeface="微软雅黑" pitchFamily="34" charset="-122"/>
                </a:rPr>
                <a:t>F</a:t>
              </a:r>
            </a:p>
          </p:txBody>
        </p:sp>
        <p:sp>
          <p:nvSpPr>
            <p:cNvPr id="205891" name="Text Box 67"/>
            <p:cNvSpPr txBox="1">
              <a:spLocks noChangeArrowheads="1"/>
            </p:cNvSpPr>
            <p:nvPr/>
          </p:nvSpPr>
          <p:spPr bwMode="auto">
            <a:xfrm>
              <a:off x="1056" y="1698"/>
              <a:ext cx="168" cy="17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spcBef>
                  <a:spcPct val="50000"/>
                </a:spcBef>
              </a:pPr>
              <a:r>
                <a:rPr kumimoji="1" lang="en-US" altLang="zh-CN" sz="1400">
                  <a:solidFill>
                    <a:schemeClr val="tx2"/>
                  </a:solidFill>
                  <a:latin typeface="微软雅黑" pitchFamily="34" charset="-122"/>
                  <a:ea typeface="微软雅黑" pitchFamily="34" charset="-122"/>
                </a:rPr>
                <a:t>T</a:t>
              </a:r>
            </a:p>
          </p:txBody>
        </p:sp>
        <p:sp>
          <p:nvSpPr>
            <p:cNvPr id="205892" name="Text Box 68"/>
            <p:cNvSpPr txBox="1">
              <a:spLocks noChangeArrowheads="1"/>
            </p:cNvSpPr>
            <p:nvPr/>
          </p:nvSpPr>
          <p:spPr bwMode="auto">
            <a:xfrm>
              <a:off x="2736" y="1930"/>
              <a:ext cx="287"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defRPr/>
              </a:pPr>
              <a:r>
                <a:rPr kumimoji="1" lang="en-US" altLang="zh-CN" sz="1600">
                  <a:solidFill>
                    <a:schemeClr val="tx2"/>
                  </a:solidFill>
                  <a:latin typeface="+mn-ea"/>
                  <a:ea typeface="+mn-ea"/>
                </a:rPr>
                <a:t>T</a:t>
              </a:r>
              <a:endParaRPr kumimoji="1" lang="en-US" altLang="zh-CN" sz="2000">
                <a:solidFill>
                  <a:schemeClr val="tx2"/>
                </a:solidFill>
                <a:latin typeface="+mn-ea"/>
                <a:ea typeface="+mn-ea"/>
              </a:endParaRPr>
            </a:p>
          </p:txBody>
        </p:sp>
        <p:sp>
          <p:nvSpPr>
            <p:cNvPr id="205893" name="Text Box 69"/>
            <p:cNvSpPr txBox="1">
              <a:spLocks noChangeArrowheads="1"/>
            </p:cNvSpPr>
            <p:nvPr/>
          </p:nvSpPr>
          <p:spPr bwMode="auto">
            <a:xfrm>
              <a:off x="3984" y="1929"/>
              <a:ext cx="287"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defRPr/>
              </a:pPr>
              <a:r>
                <a:rPr kumimoji="1" lang="en-US" altLang="zh-CN" sz="1600">
                  <a:solidFill>
                    <a:schemeClr val="tx2"/>
                  </a:solidFill>
                  <a:latin typeface="+mn-ea"/>
                  <a:ea typeface="+mn-ea"/>
                </a:rPr>
                <a:t>F</a:t>
              </a:r>
              <a:endParaRPr kumimoji="1" lang="en-US" altLang="zh-CN" sz="2000">
                <a:solidFill>
                  <a:schemeClr val="tx2"/>
                </a:solidFill>
                <a:latin typeface="+mn-ea"/>
                <a:ea typeface="+mn-ea"/>
              </a:endParaRPr>
            </a:p>
          </p:txBody>
        </p:sp>
        <p:sp>
          <p:nvSpPr>
            <p:cNvPr id="205894" name="Line 70"/>
            <p:cNvSpPr>
              <a:spLocks noChangeShapeType="1"/>
            </p:cNvSpPr>
            <p:nvPr/>
          </p:nvSpPr>
          <p:spPr bwMode="auto">
            <a:xfrm>
              <a:off x="1253" y="2450"/>
              <a:ext cx="0" cy="951"/>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sz="1600">
                <a:solidFill>
                  <a:schemeClr val="tx2"/>
                </a:solidFill>
                <a:latin typeface="+mn-ea"/>
                <a:ea typeface="+mn-ea"/>
              </a:endParaRPr>
            </a:p>
          </p:txBody>
        </p:sp>
      </p:grpSp>
    </p:spTree>
  </p:cSld>
  <p:clrMapOvr>
    <a:masterClrMapping/>
  </p:clrMapOvr>
  <p:transition spd="slow"/>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6626" name="Object 2"/>
          <p:cNvGraphicFramePr>
            <a:graphicFrameLocks noChangeAspect="1"/>
          </p:cNvGraphicFramePr>
          <p:nvPr/>
        </p:nvGraphicFramePr>
        <p:xfrm>
          <a:off x="1571604" y="928670"/>
          <a:ext cx="5665788" cy="5357812"/>
        </p:xfrm>
        <a:graphic>
          <a:graphicData uri="http://schemas.openxmlformats.org/presentationml/2006/ole">
            <mc:AlternateContent xmlns:mc="http://schemas.openxmlformats.org/markup-compatibility/2006">
              <mc:Choice xmlns:v="urn:schemas-microsoft-com:vml" Requires="v">
                <p:oleObj spid="_x0000_s56323" name="Visio" r:id="rId3" imgW="1591310" imgH="2752090" progId="Visio.Drawing.11">
                  <p:embed/>
                </p:oleObj>
              </mc:Choice>
              <mc:Fallback>
                <p:oleObj name="Visio" r:id="rId3" imgW="1591310" imgH="2752090" progId="Visio.Drawing.11">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71604" y="928670"/>
                        <a:ext cx="5665788" cy="53578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标题 1"/>
          <p:cNvSpPr>
            <a:spLocks noGrp="1"/>
          </p:cNvSpPr>
          <p:nvPr>
            <p:ph type="title"/>
          </p:nvPr>
        </p:nvSpPr>
        <p:spPr/>
        <p:txBody>
          <a:bodyPr>
            <a:normAutofit fontScale="90000"/>
          </a:bodyPr>
          <a:lstStyle/>
          <a:p>
            <a:pPr>
              <a:defRPr/>
            </a:pPr>
            <a:r>
              <a:rPr lang="en-US" altLang="zh-CN" b="1" dirty="0"/>
              <a:t>3</a:t>
            </a:r>
            <a:r>
              <a:rPr b="1" dirty="0"/>
              <a:t>．问题分析图</a:t>
            </a:r>
          </a:p>
        </p:txBody>
      </p:sp>
      <p:sp>
        <p:nvSpPr>
          <p:cNvPr id="27651" name="内容占位符 2"/>
          <p:cNvSpPr>
            <a:spLocks noGrp="1"/>
          </p:cNvSpPr>
          <p:nvPr>
            <p:ph idx="1"/>
          </p:nvPr>
        </p:nvSpPr>
        <p:spPr>
          <a:xfrm>
            <a:off x="457200" y="1196975"/>
            <a:ext cx="8229600" cy="4895850"/>
          </a:xfrm>
        </p:spPr>
        <p:txBody>
          <a:bodyPr/>
          <a:lstStyle/>
          <a:p>
            <a:r>
              <a:rPr lang="zh-CN" altLang="en-US" sz="2000" dirty="0">
                <a:solidFill>
                  <a:schemeClr val="tx2"/>
                </a:solidFill>
              </a:rPr>
              <a:t>问题分析图</a:t>
            </a:r>
            <a:br>
              <a:rPr lang="en-US" altLang="zh-CN" sz="2000" dirty="0">
                <a:solidFill>
                  <a:schemeClr val="tx2"/>
                </a:solidFill>
              </a:rPr>
            </a:br>
            <a:r>
              <a:rPr lang="zh-CN" altLang="en-US" sz="2000" dirty="0">
                <a:solidFill>
                  <a:schemeClr val="tx2"/>
                </a:solidFill>
              </a:rPr>
              <a:t>（</a:t>
            </a:r>
            <a:r>
              <a:rPr lang="en-US" altLang="zh-CN" sz="2000" dirty="0">
                <a:solidFill>
                  <a:schemeClr val="tx2"/>
                </a:solidFill>
              </a:rPr>
              <a:t>Problem Analysis Diagram</a:t>
            </a:r>
            <a:r>
              <a:rPr lang="zh-CN" altLang="en-US" sz="2000" dirty="0">
                <a:solidFill>
                  <a:schemeClr val="tx2"/>
                </a:solidFill>
              </a:rPr>
              <a:t>，</a:t>
            </a:r>
            <a:r>
              <a:rPr lang="en-US" altLang="zh-CN" sz="2000" dirty="0">
                <a:solidFill>
                  <a:schemeClr val="tx2"/>
                </a:solidFill>
              </a:rPr>
              <a:t>PAD</a:t>
            </a:r>
            <a:r>
              <a:rPr lang="zh-CN" altLang="en-US" sz="2000" dirty="0">
                <a:solidFill>
                  <a:schemeClr val="tx2"/>
                </a:solidFill>
              </a:rPr>
              <a:t>）</a:t>
            </a:r>
            <a:br>
              <a:rPr lang="en-US" altLang="zh-CN" sz="2000" dirty="0">
                <a:solidFill>
                  <a:schemeClr val="tx2"/>
                </a:solidFill>
              </a:rPr>
            </a:br>
            <a:r>
              <a:rPr lang="zh-CN" altLang="en-US" sz="2000" dirty="0">
                <a:solidFill>
                  <a:schemeClr val="tx2"/>
                </a:solidFill>
              </a:rPr>
              <a:t>是由日本日立公司提出的，用结构化设计原则表现程序逻辑结构的图形工具。</a:t>
            </a:r>
          </a:p>
        </p:txBody>
      </p:sp>
      <p:pic>
        <p:nvPicPr>
          <p:cNvPr id="27652" name="Picture 4"/>
          <p:cNvPicPr>
            <a:picLocks noChangeAspect="1" noChangeArrowheads="1"/>
          </p:cNvPicPr>
          <p:nvPr/>
        </p:nvPicPr>
        <p:blipFill>
          <a:blip r:embed="rId2"/>
          <a:srcRect/>
          <a:stretch>
            <a:fillRect/>
          </a:stretch>
        </p:blipFill>
        <p:spPr bwMode="auto">
          <a:xfrm>
            <a:off x="2051050" y="2636838"/>
            <a:ext cx="5753100" cy="3019425"/>
          </a:xfrm>
          <a:prstGeom prst="rect">
            <a:avLst/>
          </a:prstGeom>
          <a:noFill/>
          <a:ln w="9525">
            <a:noFill/>
            <a:miter lim="800000"/>
            <a:headEnd/>
            <a:tailEnd/>
          </a:ln>
        </p:spPr>
      </p:pic>
      <p:pic>
        <p:nvPicPr>
          <p:cNvPr id="27653" name="Picture 5"/>
          <p:cNvPicPr>
            <a:picLocks noChangeAspect="1" noChangeArrowheads="1"/>
          </p:cNvPicPr>
          <p:nvPr/>
        </p:nvPicPr>
        <p:blipFill>
          <a:blip r:embed="rId3"/>
          <a:srcRect/>
          <a:stretch>
            <a:fillRect/>
          </a:stretch>
        </p:blipFill>
        <p:spPr bwMode="auto">
          <a:xfrm>
            <a:off x="2555875" y="5805488"/>
            <a:ext cx="4324350" cy="800100"/>
          </a:xfrm>
          <a:prstGeom prst="rect">
            <a:avLst/>
          </a:prstGeom>
          <a:noFill/>
          <a:ln w="9525">
            <a:noFill/>
            <a:miter lim="800000"/>
            <a:headEnd/>
            <a:tailEnd/>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defRPr/>
            </a:pPr>
            <a:r>
              <a:rPr lang="en-US" altLang="zh-CN"/>
              <a:t>PAD</a:t>
            </a:r>
            <a:r>
              <a:t>优点</a:t>
            </a:r>
          </a:p>
        </p:txBody>
      </p:sp>
      <p:sp>
        <p:nvSpPr>
          <p:cNvPr id="28675" name="内容占位符 2"/>
          <p:cNvSpPr>
            <a:spLocks noGrp="1"/>
          </p:cNvSpPr>
          <p:nvPr>
            <p:ph idx="1"/>
          </p:nvPr>
        </p:nvSpPr>
        <p:spPr>
          <a:xfrm>
            <a:off x="457200" y="1412875"/>
            <a:ext cx="8229600" cy="4895850"/>
          </a:xfrm>
        </p:spPr>
        <p:txBody>
          <a:bodyPr/>
          <a:lstStyle/>
          <a:p>
            <a:r>
              <a:rPr lang="zh-CN" altLang="en-US"/>
              <a:t>优点： </a:t>
            </a:r>
          </a:p>
          <a:p>
            <a:pPr lvl="1"/>
            <a:r>
              <a:rPr lang="zh-CN" altLang="en-US"/>
              <a:t>程序结构清晰，结构化程度高 </a:t>
            </a:r>
          </a:p>
          <a:p>
            <a:pPr lvl="1"/>
            <a:r>
              <a:rPr lang="zh-CN" altLang="en-US"/>
              <a:t>支持自顶向下，逐步求精的设计方法</a:t>
            </a:r>
          </a:p>
          <a:p>
            <a:pPr lvl="1"/>
            <a:r>
              <a:rPr lang="zh-CN" altLang="en-US"/>
              <a:t>既可以表示程序逻辑，也可以描绘数据结构</a:t>
            </a:r>
          </a:p>
          <a:p>
            <a:pPr lvl="1"/>
            <a:r>
              <a:rPr lang="zh-CN" altLang="en-US"/>
              <a:t>用</a:t>
            </a:r>
            <a:r>
              <a:rPr lang="en-US" altLang="zh-CN"/>
              <a:t>PAD</a:t>
            </a:r>
            <a:r>
              <a:rPr lang="zh-CN" altLang="en-US"/>
              <a:t>图表现程序逻辑，易读易写，使用方便</a:t>
            </a:r>
          </a:p>
          <a:p>
            <a:pPr lvl="1"/>
            <a:r>
              <a:rPr lang="zh-CN" altLang="en-US"/>
              <a:t>容易转换成高级语言源程序，也可用软件工具实现自动转换</a:t>
            </a:r>
          </a:p>
          <a:p>
            <a:endParaRPr lang="zh-CN" altLang="en-US"/>
          </a:p>
        </p:txBody>
      </p:sp>
      <p:sp>
        <p:nvSpPr>
          <p:cNvPr id="4" name="灯片编号占位符 3"/>
          <p:cNvSpPr>
            <a:spLocks noGrp="1"/>
          </p:cNvSpPr>
          <p:nvPr>
            <p:ph type="sldNum" sz="quarter" idx="12"/>
          </p:nvPr>
        </p:nvSpPr>
        <p:spPr/>
        <p:txBody>
          <a:bodyPr/>
          <a:lstStyle/>
          <a:p>
            <a:pPr>
              <a:defRPr/>
            </a:pPr>
            <a:fld id="{B52DFE63-4A62-4534-A836-82A54EDA8A25}" type="slidenum">
              <a:rPr lang="zh-CN" altLang="en-US" smtClean="0"/>
              <a:pPr>
                <a:defRPr/>
              </a:pPr>
              <a:t>28</a:t>
            </a:fld>
            <a:endParaRPr lang="zh-CN" alt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9698" name="对象 4"/>
          <p:cNvGraphicFramePr>
            <a:graphicFrameLocks noChangeAspect="1"/>
          </p:cNvGraphicFramePr>
          <p:nvPr/>
        </p:nvGraphicFramePr>
        <p:xfrm>
          <a:off x="0" y="571480"/>
          <a:ext cx="9186863" cy="6311900"/>
        </p:xfrm>
        <a:graphic>
          <a:graphicData uri="http://schemas.openxmlformats.org/presentationml/2006/ole">
            <mc:AlternateContent xmlns:mc="http://schemas.openxmlformats.org/markup-compatibility/2006">
              <mc:Choice xmlns:v="urn:schemas-microsoft-com:vml" Requires="v">
                <p:oleObj spid="_x0000_s57347" name="Visio" r:id="rId3" imgW="4599940" imgH="3161030" progId="Visio.Drawing.11">
                  <p:embed/>
                </p:oleObj>
              </mc:Choice>
              <mc:Fallback>
                <p:oleObj name="Visio" r:id="rId3" imgW="4599940" imgH="3161030" progId="Visio.Drawing.11">
                  <p:embed/>
                  <p:pic>
                    <p:nvPicPr>
                      <p:cNvPr id="0" name="对象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571480"/>
                        <a:ext cx="9186863" cy="6311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defRPr/>
            </a:pPr>
            <a:r>
              <a:rPr b="1" dirty="0"/>
              <a:t>详细设计的根本目标</a:t>
            </a:r>
          </a:p>
        </p:txBody>
      </p:sp>
      <p:sp>
        <p:nvSpPr>
          <p:cNvPr id="3075" name="内容占位符 2"/>
          <p:cNvSpPr>
            <a:spLocks noGrp="1"/>
          </p:cNvSpPr>
          <p:nvPr>
            <p:ph idx="1"/>
          </p:nvPr>
        </p:nvSpPr>
        <p:spPr>
          <a:xfrm>
            <a:off x="457200" y="1412875"/>
            <a:ext cx="8229600" cy="4895850"/>
          </a:xfrm>
        </p:spPr>
        <p:txBody>
          <a:bodyPr/>
          <a:lstStyle/>
          <a:p>
            <a:r>
              <a:rPr lang="zh-CN" altLang="en-US" dirty="0">
                <a:solidFill>
                  <a:schemeClr val="tx2"/>
                </a:solidFill>
              </a:rPr>
              <a:t>确定应该怎样具体地实现所要求的系统</a:t>
            </a:r>
          </a:p>
          <a:p>
            <a:r>
              <a:rPr lang="zh-CN" altLang="en-US" dirty="0">
                <a:solidFill>
                  <a:schemeClr val="tx2"/>
                </a:solidFill>
              </a:rPr>
              <a:t>经过这个阶段的设计工作，应该得出对目标系统的精确描述，从而在编码阶段可以把这个描述直接翻译成用某种程序设计语言书写的程序</a:t>
            </a:r>
          </a:p>
          <a:p>
            <a:endParaRPr lang="zh-CN" altLang="en-US" dirty="0"/>
          </a:p>
        </p:txBody>
      </p:sp>
      <p:sp>
        <p:nvSpPr>
          <p:cNvPr id="4" name="灯片编号占位符 3"/>
          <p:cNvSpPr>
            <a:spLocks noGrp="1"/>
          </p:cNvSpPr>
          <p:nvPr>
            <p:ph type="sldNum" sz="quarter" idx="12"/>
          </p:nvPr>
        </p:nvSpPr>
        <p:spPr/>
        <p:txBody>
          <a:bodyPr/>
          <a:lstStyle/>
          <a:p>
            <a:pPr>
              <a:defRPr/>
            </a:pPr>
            <a:fld id="{41D05F66-307B-4C4A-B86F-9AA698948F47}" type="slidenum">
              <a:rPr lang="zh-CN" altLang="en-US" smtClean="0"/>
              <a:pPr>
                <a:defRPr/>
              </a:pPr>
              <a:t>3</a:t>
            </a:fld>
            <a:endParaRPr lang="zh-CN" alt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9" name="Rectangle 7"/>
          <p:cNvSpPr>
            <a:spLocks noGrp="1" noChangeArrowheads="1"/>
          </p:cNvSpPr>
          <p:nvPr>
            <p:ph type="title"/>
          </p:nvPr>
        </p:nvSpPr>
        <p:spPr>
          <a:xfrm>
            <a:off x="0" y="357166"/>
            <a:ext cx="1439862" cy="1143000"/>
          </a:xfrm>
        </p:spPr>
        <p:txBody>
          <a:bodyPr/>
          <a:lstStyle/>
          <a:p>
            <a:pPr>
              <a:defRPr/>
            </a:pPr>
            <a:r>
              <a:rPr b="1" dirty="0"/>
              <a:t>走图</a:t>
            </a:r>
          </a:p>
        </p:txBody>
      </p:sp>
      <p:pic>
        <p:nvPicPr>
          <p:cNvPr id="30723" name="Picture 8" descr="PAD图例子走树"/>
          <p:cNvPicPr>
            <a:picLocks noChangeAspect="1" noChangeArrowheads="1"/>
          </p:cNvPicPr>
          <p:nvPr/>
        </p:nvPicPr>
        <p:blipFill>
          <a:blip r:embed="rId2"/>
          <a:srcRect/>
          <a:stretch>
            <a:fillRect/>
          </a:stretch>
        </p:blipFill>
        <p:spPr bwMode="auto">
          <a:xfrm>
            <a:off x="250825" y="2060575"/>
            <a:ext cx="8569325" cy="4608513"/>
          </a:xfrm>
          <a:prstGeom prst="rect">
            <a:avLst/>
          </a:prstGeom>
          <a:noFill/>
          <a:ln w="76200" cmpd="tri">
            <a:noFill/>
            <a:miter lim="800000"/>
            <a:headEnd/>
            <a:tailEnd/>
          </a:ln>
        </p:spPr>
      </p:pic>
      <p:sp>
        <p:nvSpPr>
          <p:cNvPr id="177161" name="Rectangle 9"/>
          <p:cNvSpPr>
            <a:spLocks noChangeArrowheads="1"/>
          </p:cNvSpPr>
          <p:nvPr/>
        </p:nvSpPr>
        <p:spPr bwMode="auto">
          <a:xfrm>
            <a:off x="1714480" y="1000108"/>
            <a:ext cx="6985000" cy="1373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r>
              <a:rPr lang="en-US" altLang="zh-CN" sz="2800" dirty="0">
                <a:solidFill>
                  <a:schemeClr val="tx2"/>
                </a:solidFill>
                <a:latin typeface="+mn-ea"/>
                <a:ea typeface="+mn-ea"/>
              </a:rPr>
              <a:t>PAD</a:t>
            </a:r>
            <a:r>
              <a:rPr lang="zh-CN" altLang="en-US" sz="2800" dirty="0">
                <a:solidFill>
                  <a:schemeClr val="tx2"/>
                </a:solidFill>
                <a:latin typeface="+mn-ea"/>
                <a:ea typeface="+mn-ea"/>
              </a:rPr>
              <a:t>图的结构类似树型结构，如果按照自上而下、自左而右的顺序走树，即可将</a:t>
            </a:r>
            <a:r>
              <a:rPr lang="en-US" altLang="zh-CN" sz="2800" dirty="0">
                <a:solidFill>
                  <a:schemeClr val="tx2"/>
                </a:solidFill>
                <a:latin typeface="+mn-ea"/>
                <a:ea typeface="+mn-ea"/>
              </a:rPr>
              <a:t>PAD</a:t>
            </a:r>
            <a:r>
              <a:rPr lang="zh-CN" altLang="en-US" sz="2800" dirty="0">
                <a:solidFill>
                  <a:schemeClr val="tx2"/>
                </a:solidFill>
                <a:latin typeface="+mn-ea"/>
                <a:ea typeface="+mn-ea"/>
              </a:rPr>
              <a:t>图转换为相应的算法乃至程序。</a:t>
            </a:r>
          </a:p>
        </p:txBody>
      </p:sp>
    </p:spTree>
  </p:cSld>
  <p:clrMapOvr>
    <a:masterClrMapping/>
  </p:clrMapOvr>
  <p:transition spd="slow"/>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1746" name="Object 2"/>
          <p:cNvGraphicFramePr>
            <a:graphicFrameLocks noChangeAspect="1"/>
          </p:cNvGraphicFramePr>
          <p:nvPr/>
        </p:nvGraphicFramePr>
        <p:xfrm>
          <a:off x="755650" y="1125538"/>
          <a:ext cx="7483475" cy="4662487"/>
        </p:xfrm>
        <a:graphic>
          <a:graphicData uri="http://schemas.openxmlformats.org/presentationml/2006/ole">
            <mc:AlternateContent xmlns:mc="http://schemas.openxmlformats.org/markup-compatibility/2006">
              <mc:Choice xmlns:v="urn:schemas-microsoft-com:vml" Requires="v">
                <p:oleObj spid="_x0000_s58371" name="Visio" r:id="rId3" imgW="4599940" imgH="2989580" progId="Visio.Drawing.11">
                  <p:embed/>
                </p:oleObj>
              </mc:Choice>
              <mc:Fallback>
                <p:oleObj name="Visio" r:id="rId3" imgW="4599940" imgH="2989580" progId="Visio.Drawing.11">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650" y="1125538"/>
                        <a:ext cx="7483475" cy="46624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p:cNvSpPr>
            <a:spLocks noGrp="1"/>
          </p:cNvSpPr>
          <p:nvPr>
            <p:ph type="title"/>
          </p:nvPr>
        </p:nvSpPr>
        <p:spPr/>
        <p:txBody>
          <a:bodyPr>
            <a:normAutofit fontScale="90000"/>
          </a:bodyPr>
          <a:lstStyle/>
          <a:p>
            <a:pPr>
              <a:defRPr/>
            </a:pPr>
            <a:r>
              <a:rPr lang="en-US" altLang="zh-CN" b="1" dirty="0"/>
              <a:t>4</a:t>
            </a:r>
            <a:r>
              <a:rPr b="1" dirty="0"/>
              <a:t>．判定表</a:t>
            </a:r>
          </a:p>
        </p:txBody>
      </p:sp>
      <p:sp>
        <p:nvSpPr>
          <p:cNvPr id="32771" name="内容占位符 2"/>
          <p:cNvSpPr>
            <a:spLocks noGrp="1"/>
          </p:cNvSpPr>
          <p:nvPr>
            <p:ph idx="1"/>
          </p:nvPr>
        </p:nvSpPr>
        <p:spPr>
          <a:xfrm>
            <a:off x="457200" y="1412875"/>
            <a:ext cx="8229600" cy="4895850"/>
          </a:xfrm>
        </p:spPr>
        <p:txBody>
          <a:bodyPr/>
          <a:lstStyle/>
          <a:p>
            <a:r>
              <a:rPr lang="zh-CN" altLang="en-US" dirty="0">
                <a:solidFill>
                  <a:schemeClr val="tx2"/>
                </a:solidFill>
              </a:rPr>
              <a:t>判定表是一个表格，分为四个部分</a:t>
            </a:r>
            <a:endParaRPr lang="en-US" altLang="zh-CN" dirty="0">
              <a:solidFill>
                <a:schemeClr val="tx2"/>
              </a:solidFill>
            </a:endParaRPr>
          </a:p>
          <a:p>
            <a:pPr lvl="1"/>
            <a:r>
              <a:rPr lang="zh-CN" altLang="en-US" dirty="0"/>
              <a:t>其左上部是条件</a:t>
            </a:r>
            <a:endParaRPr lang="en-US" altLang="zh-CN" dirty="0"/>
          </a:p>
          <a:p>
            <a:pPr lvl="1"/>
            <a:r>
              <a:rPr lang="zh-CN" altLang="en-US" dirty="0"/>
              <a:t>右上部是所有条件的组合</a:t>
            </a:r>
            <a:endParaRPr lang="en-US" altLang="zh-CN" dirty="0"/>
          </a:p>
          <a:p>
            <a:pPr lvl="1"/>
            <a:r>
              <a:rPr lang="zh-CN" altLang="en-US" dirty="0"/>
              <a:t>左下部是和每种条件组合相对应的动作</a:t>
            </a:r>
            <a:endParaRPr lang="en-US" altLang="zh-CN" dirty="0"/>
          </a:p>
          <a:p>
            <a:pPr lvl="1"/>
            <a:r>
              <a:rPr lang="zh-CN" altLang="en-US" dirty="0"/>
              <a:t>右下部标明条件组合和相应动作的对应关系</a:t>
            </a:r>
          </a:p>
        </p:txBody>
      </p:sp>
      <p:pic>
        <p:nvPicPr>
          <p:cNvPr id="32772" name="Picture 4"/>
          <p:cNvPicPr>
            <a:picLocks noChangeAspect="1" noChangeArrowheads="1"/>
          </p:cNvPicPr>
          <p:nvPr/>
        </p:nvPicPr>
        <p:blipFill>
          <a:blip r:embed="rId3"/>
          <a:srcRect/>
          <a:stretch>
            <a:fillRect/>
          </a:stretch>
        </p:blipFill>
        <p:spPr bwMode="auto">
          <a:xfrm>
            <a:off x="2714612" y="3786190"/>
            <a:ext cx="2638425" cy="1631950"/>
          </a:xfrm>
          <a:prstGeom prst="rect">
            <a:avLst/>
          </a:prstGeom>
          <a:noFill/>
          <a:ln w="9525">
            <a:noFill/>
            <a:miter lim="800000"/>
            <a:headEnd/>
            <a:tailEnd/>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17" name="Text Box 97"/>
          <p:cNvSpPr txBox="1">
            <a:spLocks noChangeArrowheads="1"/>
          </p:cNvSpPr>
          <p:nvPr/>
        </p:nvSpPr>
        <p:spPr bwMode="auto">
          <a:xfrm>
            <a:off x="785786" y="1643050"/>
            <a:ext cx="6762768"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defRPr/>
            </a:pPr>
            <a:r>
              <a:rPr kumimoji="1" lang="zh-CN" altLang="en-US" b="1" dirty="0">
                <a:solidFill>
                  <a:srgbClr val="000000"/>
                </a:solidFill>
                <a:latin typeface="+mn-ea"/>
                <a:ea typeface="+mn-ea"/>
              </a:rPr>
              <a:t>例</a:t>
            </a:r>
            <a:r>
              <a:rPr kumimoji="1" lang="en-US" altLang="zh-CN" b="1" dirty="0">
                <a:solidFill>
                  <a:srgbClr val="000000"/>
                </a:solidFill>
                <a:latin typeface="+mn-ea"/>
                <a:ea typeface="+mn-ea"/>
              </a:rPr>
              <a:t>1  </a:t>
            </a:r>
            <a:r>
              <a:rPr kumimoji="1" lang="zh-CN" altLang="en-US" dirty="0">
                <a:solidFill>
                  <a:srgbClr val="000000"/>
                </a:solidFill>
                <a:latin typeface="+mn-ea"/>
                <a:ea typeface="+mn-ea"/>
              </a:rPr>
              <a:t>假设某航空公司规定，乘客可以免费托运重量不超过30公斤的行李。当行李重量 超过30公斤时，对头等舱的国内乘客超重部分每公斤收费 4 元，对其它舱的国内 乘客超重部分每公斤收费 6 元，对外国乘客超重部分每公斤收费比国内乘客多一 倍，对残疾乘客超重部分每公斤收费比正常乘客少一半。用判定表来表示与上述 每种条件组合相对应的动作。</a:t>
            </a:r>
          </a:p>
        </p:txBody>
      </p:sp>
    </p:spTree>
  </p:cSld>
  <p:clrMapOvr>
    <a:masterClrMapping/>
  </p:clrMapOvr>
  <p:transition spd="slow"/>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3"/>
          <p:cNvSpPr>
            <a:spLocks noChangeArrowheads="1"/>
          </p:cNvSpPr>
          <p:nvPr/>
        </p:nvSpPr>
        <p:spPr bwMode="auto">
          <a:xfrm>
            <a:off x="323850" y="2971800"/>
            <a:ext cx="1066800" cy="838200"/>
          </a:xfrm>
          <a:prstGeom prst="rect">
            <a:avLst/>
          </a:prstGeom>
          <a:solidFill>
            <a:srgbClr val="0066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latin typeface="+mn-ea"/>
              <a:ea typeface="+mn-ea"/>
            </a:endParaRPr>
          </a:p>
        </p:txBody>
      </p:sp>
      <p:sp>
        <p:nvSpPr>
          <p:cNvPr id="30724" name="Rectangle 4"/>
          <p:cNvSpPr>
            <a:spLocks noChangeArrowheads="1"/>
          </p:cNvSpPr>
          <p:nvPr/>
        </p:nvSpPr>
        <p:spPr bwMode="auto">
          <a:xfrm>
            <a:off x="1390650" y="2971800"/>
            <a:ext cx="1447800" cy="83820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latin typeface="+mn-ea"/>
              <a:ea typeface="+mn-ea"/>
            </a:endParaRPr>
          </a:p>
        </p:txBody>
      </p:sp>
      <p:sp>
        <p:nvSpPr>
          <p:cNvPr id="30725" name="Rectangle 5"/>
          <p:cNvSpPr>
            <a:spLocks noChangeArrowheads="1"/>
          </p:cNvSpPr>
          <p:nvPr/>
        </p:nvSpPr>
        <p:spPr bwMode="auto">
          <a:xfrm>
            <a:off x="323850" y="3810000"/>
            <a:ext cx="1066800" cy="990600"/>
          </a:xfrm>
          <a:prstGeom prst="rect">
            <a:avLst/>
          </a:prstGeom>
          <a:solidFill>
            <a:srgbClr val="66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latin typeface="+mn-ea"/>
              <a:ea typeface="+mn-ea"/>
            </a:endParaRPr>
          </a:p>
        </p:txBody>
      </p:sp>
      <p:sp>
        <p:nvSpPr>
          <p:cNvPr id="30726" name="Rectangle 6"/>
          <p:cNvSpPr>
            <a:spLocks noChangeArrowheads="1"/>
          </p:cNvSpPr>
          <p:nvPr/>
        </p:nvSpPr>
        <p:spPr bwMode="auto">
          <a:xfrm>
            <a:off x="1390650" y="3810000"/>
            <a:ext cx="1447800" cy="990600"/>
          </a:xfrm>
          <a:prstGeom prst="rect">
            <a:avLst/>
          </a:prstGeom>
          <a:solidFill>
            <a:srgbClr val="FF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latin typeface="+mn-ea"/>
              <a:ea typeface="+mn-ea"/>
            </a:endParaRPr>
          </a:p>
        </p:txBody>
      </p:sp>
      <p:sp>
        <p:nvSpPr>
          <p:cNvPr id="30727" name="Line 7"/>
          <p:cNvSpPr>
            <a:spLocks noChangeShapeType="1"/>
          </p:cNvSpPr>
          <p:nvPr/>
        </p:nvSpPr>
        <p:spPr bwMode="auto">
          <a:xfrm>
            <a:off x="323850" y="3124200"/>
            <a:ext cx="2514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latin typeface="+mn-ea"/>
              <a:ea typeface="+mn-ea"/>
            </a:endParaRPr>
          </a:p>
        </p:txBody>
      </p:sp>
      <p:sp>
        <p:nvSpPr>
          <p:cNvPr id="30728" name="Line 8"/>
          <p:cNvSpPr>
            <a:spLocks noChangeShapeType="1"/>
          </p:cNvSpPr>
          <p:nvPr/>
        </p:nvSpPr>
        <p:spPr bwMode="auto">
          <a:xfrm>
            <a:off x="323850" y="3357563"/>
            <a:ext cx="2514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latin typeface="+mn-ea"/>
              <a:ea typeface="+mn-ea"/>
            </a:endParaRPr>
          </a:p>
        </p:txBody>
      </p:sp>
      <p:sp>
        <p:nvSpPr>
          <p:cNvPr id="30729" name="Line 9"/>
          <p:cNvSpPr>
            <a:spLocks noChangeShapeType="1"/>
          </p:cNvSpPr>
          <p:nvPr/>
        </p:nvSpPr>
        <p:spPr bwMode="auto">
          <a:xfrm>
            <a:off x="323850" y="3573463"/>
            <a:ext cx="2514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latin typeface="+mn-ea"/>
              <a:ea typeface="+mn-ea"/>
            </a:endParaRPr>
          </a:p>
        </p:txBody>
      </p:sp>
      <p:sp>
        <p:nvSpPr>
          <p:cNvPr id="30730" name="Line 10"/>
          <p:cNvSpPr>
            <a:spLocks noChangeShapeType="1"/>
          </p:cNvSpPr>
          <p:nvPr/>
        </p:nvSpPr>
        <p:spPr bwMode="auto">
          <a:xfrm>
            <a:off x="323850" y="4038600"/>
            <a:ext cx="2514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latin typeface="+mn-ea"/>
              <a:ea typeface="+mn-ea"/>
            </a:endParaRPr>
          </a:p>
        </p:txBody>
      </p:sp>
      <p:sp>
        <p:nvSpPr>
          <p:cNvPr id="30731" name="Line 11"/>
          <p:cNvSpPr>
            <a:spLocks noChangeShapeType="1"/>
          </p:cNvSpPr>
          <p:nvPr/>
        </p:nvSpPr>
        <p:spPr bwMode="auto">
          <a:xfrm>
            <a:off x="323850" y="4267200"/>
            <a:ext cx="2514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latin typeface="+mn-ea"/>
              <a:ea typeface="+mn-ea"/>
            </a:endParaRPr>
          </a:p>
        </p:txBody>
      </p:sp>
      <p:sp>
        <p:nvSpPr>
          <p:cNvPr id="30732" name="Line 12"/>
          <p:cNvSpPr>
            <a:spLocks noChangeShapeType="1"/>
          </p:cNvSpPr>
          <p:nvPr/>
        </p:nvSpPr>
        <p:spPr bwMode="auto">
          <a:xfrm>
            <a:off x="323850" y="4800600"/>
            <a:ext cx="2514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latin typeface="+mn-ea"/>
              <a:ea typeface="+mn-ea"/>
            </a:endParaRPr>
          </a:p>
        </p:txBody>
      </p:sp>
      <p:sp>
        <p:nvSpPr>
          <p:cNvPr id="30733" name="Line 13"/>
          <p:cNvSpPr>
            <a:spLocks noChangeShapeType="1"/>
          </p:cNvSpPr>
          <p:nvPr/>
        </p:nvSpPr>
        <p:spPr bwMode="auto">
          <a:xfrm>
            <a:off x="323850" y="4581525"/>
            <a:ext cx="2514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latin typeface="+mn-ea"/>
              <a:ea typeface="+mn-ea"/>
            </a:endParaRPr>
          </a:p>
        </p:txBody>
      </p:sp>
      <p:sp>
        <p:nvSpPr>
          <p:cNvPr id="30737" name="Rectangle 17"/>
          <p:cNvSpPr>
            <a:spLocks noChangeArrowheads="1"/>
          </p:cNvSpPr>
          <p:nvPr/>
        </p:nvSpPr>
        <p:spPr bwMode="auto">
          <a:xfrm>
            <a:off x="671513" y="2057400"/>
            <a:ext cx="228600" cy="228600"/>
          </a:xfrm>
          <a:prstGeom prst="rect">
            <a:avLst/>
          </a:prstGeom>
          <a:solidFill>
            <a:srgbClr val="0066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latin typeface="+mn-ea"/>
              <a:ea typeface="+mn-ea"/>
            </a:endParaRPr>
          </a:p>
        </p:txBody>
      </p:sp>
      <p:sp>
        <p:nvSpPr>
          <p:cNvPr id="30738" name="Text Box 18"/>
          <p:cNvSpPr txBox="1">
            <a:spLocks noChangeArrowheads="1"/>
          </p:cNvSpPr>
          <p:nvPr/>
        </p:nvSpPr>
        <p:spPr bwMode="auto">
          <a:xfrm>
            <a:off x="179388" y="2438400"/>
            <a:ext cx="13906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r>
              <a:rPr kumimoji="1" lang="zh-CN" altLang="en-US">
                <a:solidFill>
                  <a:srgbClr val="000000"/>
                </a:solidFill>
                <a:latin typeface="+mn-ea"/>
                <a:ea typeface="+mn-ea"/>
              </a:rPr>
              <a:t>所有条件</a:t>
            </a:r>
          </a:p>
        </p:txBody>
      </p:sp>
      <p:sp>
        <p:nvSpPr>
          <p:cNvPr id="30739" name="Rectangle 19"/>
          <p:cNvSpPr>
            <a:spLocks noChangeArrowheads="1"/>
          </p:cNvSpPr>
          <p:nvPr/>
        </p:nvSpPr>
        <p:spPr bwMode="auto">
          <a:xfrm>
            <a:off x="2209800" y="2057400"/>
            <a:ext cx="228600" cy="22860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latin typeface="+mn-ea"/>
              <a:ea typeface="+mn-ea"/>
            </a:endParaRPr>
          </a:p>
        </p:txBody>
      </p:sp>
      <p:sp>
        <p:nvSpPr>
          <p:cNvPr id="30740" name="Text Box 20"/>
          <p:cNvSpPr txBox="1">
            <a:spLocks noChangeArrowheads="1"/>
          </p:cNvSpPr>
          <p:nvPr/>
        </p:nvSpPr>
        <p:spPr bwMode="auto">
          <a:xfrm>
            <a:off x="1752600" y="2438400"/>
            <a:ext cx="18827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r>
              <a:rPr kumimoji="1" lang="zh-CN" altLang="en-US" dirty="0">
                <a:solidFill>
                  <a:srgbClr val="000000"/>
                </a:solidFill>
                <a:latin typeface="+mn-ea"/>
                <a:ea typeface="+mn-ea"/>
              </a:rPr>
              <a:t>条件组合矩阵</a:t>
            </a:r>
          </a:p>
        </p:txBody>
      </p:sp>
      <p:sp>
        <p:nvSpPr>
          <p:cNvPr id="30741" name="Rectangle 21"/>
          <p:cNvSpPr>
            <a:spLocks noChangeArrowheads="1"/>
          </p:cNvSpPr>
          <p:nvPr/>
        </p:nvSpPr>
        <p:spPr bwMode="auto">
          <a:xfrm>
            <a:off x="533400" y="5181600"/>
            <a:ext cx="228600" cy="228600"/>
          </a:xfrm>
          <a:prstGeom prst="rect">
            <a:avLst/>
          </a:prstGeom>
          <a:solidFill>
            <a:srgbClr val="66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latin typeface="+mn-ea"/>
              <a:ea typeface="+mn-ea"/>
            </a:endParaRPr>
          </a:p>
        </p:txBody>
      </p:sp>
      <p:sp>
        <p:nvSpPr>
          <p:cNvPr id="30742" name="Text Box 22"/>
          <p:cNvSpPr txBox="1">
            <a:spLocks noChangeArrowheads="1"/>
          </p:cNvSpPr>
          <p:nvPr/>
        </p:nvSpPr>
        <p:spPr bwMode="auto">
          <a:xfrm>
            <a:off x="1752600" y="5638800"/>
            <a:ext cx="17843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kumimoji="1" lang="zh-CN" altLang="en-US" dirty="0">
                <a:solidFill>
                  <a:srgbClr val="000000"/>
                </a:solidFill>
                <a:latin typeface="+mn-ea"/>
                <a:ea typeface="+mn-ea"/>
              </a:rPr>
              <a:t>与每种条件组合</a:t>
            </a:r>
          </a:p>
          <a:p>
            <a:pPr>
              <a:defRPr/>
            </a:pPr>
            <a:r>
              <a:rPr kumimoji="1" lang="zh-CN" altLang="en-US" dirty="0">
                <a:solidFill>
                  <a:srgbClr val="000000"/>
                </a:solidFill>
                <a:latin typeface="+mn-ea"/>
                <a:ea typeface="+mn-ea"/>
              </a:rPr>
              <a:t>所对应的动作表</a:t>
            </a:r>
          </a:p>
        </p:txBody>
      </p:sp>
      <p:sp>
        <p:nvSpPr>
          <p:cNvPr id="30743" name="Text Box 23"/>
          <p:cNvSpPr txBox="1">
            <a:spLocks noChangeArrowheads="1"/>
          </p:cNvSpPr>
          <p:nvPr/>
        </p:nvSpPr>
        <p:spPr bwMode="auto">
          <a:xfrm>
            <a:off x="228600" y="5638800"/>
            <a:ext cx="13271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kumimoji="1" lang="zh-CN" altLang="en-US">
                <a:solidFill>
                  <a:srgbClr val="000000"/>
                </a:solidFill>
                <a:latin typeface="+mn-ea"/>
                <a:ea typeface="+mn-ea"/>
              </a:rPr>
              <a:t>所有可能的</a:t>
            </a:r>
          </a:p>
          <a:p>
            <a:pPr>
              <a:defRPr/>
            </a:pPr>
            <a:r>
              <a:rPr kumimoji="1" lang="zh-CN" altLang="en-US">
                <a:solidFill>
                  <a:srgbClr val="000000"/>
                </a:solidFill>
                <a:latin typeface="+mn-ea"/>
                <a:ea typeface="+mn-ea"/>
              </a:rPr>
              <a:t>动作列表</a:t>
            </a:r>
          </a:p>
        </p:txBody>
      </p:sp>
      <p:sp>
        <p:nvSpPr>
          <p:cNvPr id="30744" name="Rectangle 24"/>
          <p:cNvSpPr>
            <a:spLocks noChangeArrowheads="1"/>
          </p:cNvSpPr>
          <p:nvPr/>
        </p:nvSpPr>
        <p:spPr bwMode="auto">
          <a:xfrm>
            <a:off x="2286000" y="5181600"/>
            <a:ext cx="228600" cy="228600"/>
          </a:xfrm>
          <a:prstGeom prst="rect">
            <a:avLst/>
          </a:prstGeom>
          <a:solidFill>
            <a:srgbClr val="FF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latin typeface="+mn-ea"/>
              <a:ea typeface="+mn-ea"/>
            </a:endParaRPr>
          </a:p>
        </p:txBody>
      </p:sp>
      <p:sp>
        <p:nvSpPr>
          <p:cNvPr id="30745" name="Text Box 25"/>
          <p:cNvSpPr txBox="1">
            <a:spLocks noChangeArrowheads="1"/>
          </p:cNvSpPr>
          <p:nvPr/>
        </p:nvSpPr>
        <p:spPr bwMode="auto">
          <a:xfrm>
            <a:off x="3733800" y="1828800"/>
            <a:ext cx="1371600" cy="376238"/>
          </a:xfrm>
          <a:prstGeom prst="rect">
            <a:avLst/>
          </a:prstGeom>
          <a:solidFill>
            <a:srgbClr val="0066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kumimoji="1" lang="zh-CN" altLang="en-US">
                <a:solidFill>
                  <a:schemeClr val="bg1"/>
                </a:solidFill>
                <a:latin typeface="+mn-ea"/>
                <a:ea typeface="+mn-ea"/>
              </a:rPr>
              <a:t>国内乘客</a:t>
            </a:r>
          </a:p>
        </p:txBody>
      </p:sp>
      <p:sp>
        <p:nvSpPr>
          <p:cNvPr id="30746" name="Text Box 26"/>
          <p:cNvSpPr txBox="1">
            <a:spLocks noChangeArrowheads="1"/>
          </p:cNvSpPr>
          <p:nvPr/>
        </p:nvSpPr>
        <p:spPr bwMode="auto">
          <a:xfrm>
            <a:off x="3733800" y="2209800"/>
            <a:ext cx="1371600" cy="376238"/>
          </a:xfrm>
          <a:prstGeom prst="rect">
            <a:avLst/>
          </a:prstGeom>
          <a:solidFill>
            <a:srgbClr val="0066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kumimoji="1" lang="zh-CN" altLang="en-US" dirty="0">
                <a:solidFill>
                  <a:schemeClr val="bg1"/>
                </a:solidFill>
                <a:latin typeface="+mn-ea"/>
                <a:ea typeface="+mn-ea"/>
              </a:rPr>
              <a:t>头  等  舱</a:t>
            </a:r>
          </a:p>
        </p:txBody>
      </p:sp>
      <p:sp>
        <p:nvSpPr>
          <p:cNvPr id="30747" name="Text Box 27"/>
          <p:cNvSpPr txBox="1">
            <a:spLocks noChangeArrowheads="1"/>
          </p:cNvSpPr>
          <p:nvPr/>
        </p:nvSpPr>
        <p:spPr bwMode="auto">
          <a:xfrm>
            <a:off x="3733800" y="2590800"/>
            <a:ext cx="1371600" cy="376238"/>
          </a:xfrm>
          <a:prstGeom prst="rect">
            <a:avLst/>
          </a:prstGeom>
          <a:solidFill>
            <a:srgbClr val="0066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kumimoji="1" lang="zh-CN" altLang="en-US">
                <a:solidFill>
                  <a:schemeClr val="bg1"/>
                </a:solidFill>
                <a:latin typeface="+mn-ea"/>
                <a:ea typeface="+mn-ea"/>
              </a:rPr>
              <a:t>残疾乘客</a:t>
            </a:r>
          </a:p>
        </p:txBody>
      </p:sp>
      <p:sp>
        <p:nvSpPr>
          <p:cNvPr id="30748" name="Text Box 28"/>
          <p:cNvSpPr txBox="1">
            <a:spLocks noChangeArrowheads="1"/>
          </p:cNvSpPr>
          <p:nvPr/>
        </p:nvSpPr>
        <p:spPr bwMode="auto">
          <a:xfrm>
            <a:off x="3733800" y="2971800"/>
            <a:ext cx="1371600" cy="376238"/>
          </a:xfrm>
          <a:prstGeom prst="rect">
            <a:avLst/>
          </a:prstGeom>
          <a:solidFill>
            <a:srgbClr val="0066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kumimoji="1" lang="zh-CN" altLang="en-US">
                <a:solidFill>
                  <a:schemeClr val="bg1"/>
                </a:solidFill>
                <a:latin typeface="+mn-ea"/>
                <a:ea typeface="+mn-ea"/>
              </a:rPr>
              <a:t>行李≤30</a:t>
            </a:r>
            <a:r>
              <a:rPr kumimoji="1" lang="en-US" altLang="zh-CN">
                <a:solidFill>
                  <a:schemeClr val="bg1"/>
                </a:solidFill>
                <a:latin typeface="+mn-ea"/>
                <a:ea typeface="+mn-ea"/>
              </a:rPr>
              <a:t>kg</a:t>
            </a:r>
          </a:p>
        </p:txBody>
      </p:sp>
      <p:sp>
        <p:nvSpPr>
          <p:cNvPr id="30749" name="Text Box 29"/>
          <p:cNvSpPr txBox="1">
            <a:spLocks noChangeArrowheads="1"/>
          </p:cNvSpPr>
          <p:nvPr/>
        </p:nvSpPr>
        <p:spPr bwMode="auto">
          <a:xfrm>
            <a:off x="3733800" y="3352800"/>
            <a:ext cx="1371600" cy="376238"/>
          </a:xfrm>
          <a:prstGeom prst="rect">
            <a:avLst/>
          </a:prstGeom>
          <a:solidFill>
            <a:srgbClr val="66FFFF"/>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kumimoji="1" lang="zh-CN" altLang="en-US">
                <a:latin typeface="+mn-ea"/>
                <a:ea typeface="+mn-ea"/>
              </a:rPr>
              <a:t>   免费</a:t>
            </a:r>
          </a:p>
        </p:txBody>
      </p:sp>
      <p:sp>
        <p:nvSpPr>
          <p:cNvPr id="30750" name="Text Box 30"/>
          <p:cNvSpPr txBox="1">
            <a:spLocks noChangeArrowheads="1"/>
          </p:cNvSpPr>
          <p:nvPr/>
        </p:nvSpPr>
        <p:spPr bwMode="auto">
          <a:xfrm>
            <a:off x="3733800" y="3733800"/>
            <a:ext cx="1371600" cy="376238"/>
          </a:xfrm>
          <a:prstGeom prst="rect">
            <a:avLst/>
          </a:prstGeom>
          <a:solidFill>
            <a:srgbClr val="66FFFF"/>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kumimoji="1" lang="zh-CN" altLang="en-US">
                <a:latin typeface="+mn-ea"/>
                <a:ea typeface="+mn-ea"/>
              </a:rPr>
              <a:t>(</a:t>
            </a:r>
            <a:r>
              <a:rPr kumimoji="1" lang="en-US" altLang="zh-CN">
                <a:latin typeface="+mn-ea"/>
                <a:ea typeface="+mn-ea"/>
              </a:rPr>
              <a:t>W-30)*2</a:t>
            </a:r>
          </a:p>
        </p:txBody>
      </p:sp>
      <p:sp>
        <p:nvSpPr>
          <p:cNvPr id="30751" name="Text Box 31"/>
          <p:cNvSpPr txBox="1">
            <a:spLocks noChangeArrowheads="1"/>
          </p:cNvSpPr>
          <p:nvPr/>
        </p:nvSpPr>
        <p:spPr bwMode="auto">
          <a:xfrm>
            <a:off x="3733800" y="4114800"/>
            <a:ext cx="1371600" cy="376238"/>
          </a:xfrm>
          <a:prstGeom prst="rect">
            <a:avLst/>
          </a:prstGeom>
          <a:solidFill>
            <a:srgbClr val="66FFFF"/>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kumimoji="1" lang="zh-CN" altLang="en-US">
                <a:latin typeface="+mn-ea"/>
                <a:ea typeface="+mn-ea"/>
              </a:rPr>
              <a:t>(</a:t>
            </a:r>
            <a:r>
              <a:rPr kumimoji="1" lang="en-US" altLang="zh-CN">
                <a:latin typeface="+mn-ea"/>
                <a:ea typeface="+mn-ea"/>
              </a:rPr>
              <a:t>W-30)*3</a:t>
            </a:r>
          </a:p>
        </p:txBody>
      </p:sp>
      <p:sp>
        <p:nvSpPr>
          <p:cNvPr id="30752" name="Text Box 32"/>
          <p:cNvSpPr txBox="1">
            <a:spLocks noChangeArrowheads="1"/>
          </p:cNvSpPr>
          <p:nvPr/>
        </p:nvSpPr>
        <p:spPr bwMode="auto">
          <a:xfrm>
            <a:off x="3733800" y="4495800"/>
            <a:ext cx="1371600" cy="376238"/>
          </a:xfrm>
          <a:prstGeom prst="rect">
            <a:avLst/>
          </a:prstGeom>
          <a:solidFill>
            <a:srgbClr val="66FFFF"/>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kumimoji="1" lang="zh-CN" altLang="en-US">
                <a:latin typeface="+mn-ea"/>
                <a:ea typeface="+mn-ea"/>
              </a:rPr>
              <a:t>(</a:t>
            </a:r>
            <a:r>
              <a:rPr kumimoji="1" lang="en-US" altLang="zh-CN">
                <a:latin typeface="+mn-ea"/>
                <a:ea typeface="+mn-ea"/>
              </a:rPr>
              <a:t>W-30)*4</a:t>
            </a:r>
          </a:p>
        </p:txBody>
      </p:sp>
      <p:sp>
        <p:nvSpPr>
          <p:cNvPr id="30753" name="Text Box 33"/>
          <p:cNvSpPr txBox="1">
            <a:spLocks noChangeArrowheads="1"/>
          </p:cNvSpPr>
          <p:nvPr/>
        </p:nvSpPr>
        <p:spPr bwMode="auto">
          <a:xfrm>
            <a:off x="3733800" y="4876800"/>
            <a:ext cx="1371600" cy="376238"/>
          </a:xfrm>
          <a:prstGeom prst="rect">
            <a:avLst/>
          </a:prstGeom>
          <a:solidFill>
            <a:srgbClr val="66FFFF"/>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kumimoji="1" lang="zh-CN" altLang="en-US">
                <a:latin typeface="+mn-ea"/>
                <a:ea typeface="+mn-ea"/>
              </a:rPr>
              <a:t>(</a:t>
            </a:r>
            <a:r>
              <a:rPr kumimoji="1" lang="en-US" altLang="zh-CN">
                <a:latin typeface="+mn-ea"/>
                <a:ea typeface="+mn-ea"/>
              </a:rPr>
              <a:t>W-30)*6</a:t>
            </a:r>
          </a:p>
        </p:txBody>
      </p:sp>
      <p:sp>
        <p:nvSpPr>
          <p:cNvPr id="30754" name="Text Box 34"/>
          <p:cNvSpPr txBox="1">
            <a:spLocks noChangeArrowheads="1"/>
          </p:cNvSpPr>
          <p:nvPr/>
        </p:nvSpPr>
        <p:spPr bwMode="auto">
          <a:xfrm>
            <a:off x="3733800" y="5257800"/>
            <a:ext cx="1371600" cy="376238"/>
          </a:xfrm>
          <a:prstGeom prst="rect">
            <a:avLst/>
          </a:prstGeom>
          <a:solidFill>
            <a:srgbClr val="66FFFF"/>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kumimoji="1" lang="zh-CN" altLang="en-US">
                <a:latin typeface="+mn-ea"/>
                <a:ea typeface="+mn-ea"/>
              </a:rPr>
              <a:t>(</a:t>
            </a:r>
            <a:r>
              <a:rPr kumimoji="1" lang="en-US" altLang="zh-CN">
                <a:latin typeface="+mn-ea"/>
                <a:ea typeface="+mn-ea"/>
              </a:rPr>
              <a:t>W-30)*8</a:t>
            </a:r>
          </a:p>
        </p:txBody>
      </p:sp>
      <p:sp>
        <p:nvSpPr>
          <p:cNvPr id="30755" name="Text Box 35"/>
          <p:cNvSpPr txBox="1">
            <a:spLocks noChangeArrowheads="1"/>
          </p:cNvSpPr>
          <p:nvPr/>
        </p:nvSpPr>
        <p:spPr bwMode="auto">
          <a:xfrm>
            <a:off x="3733800" y="5638800"/>
            <a:ext cx="1371600" cy="376238"/>
          </a:xfrm>
          <a:prstGeom prst="rect">
            <a:avLst/>
          </a:prstGeom>
          <a:solidFill>
            <a:srgbClr val="66FFFF"/>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kumimoji="1" lang="zh-CN" altLang="en-US">
                <a:latin typeface="+mn-ea"/>
                <a:ea typeface="+mn-ea"/>
              </a:rPr>
              <a:t>(</a:t>
            </a:r>
            <a:r>
              <a:rPr kumimoji="1" lang="en-US" altLang="zh-CN">
                <a:latin typeface="+mn-ea"/>
                <a:ea typeface="+mn-ea"/>
              </a:rPr>
              <a:t>W-30)*12</a:t>
            </a:r>
          </a:p>
        </p:txBody>
      </p:sp>
      <p:sp>
        <p:nvSpPr>
          <p:cNvPr id="30756" name="Rectangle 36"/>
          <p:cNvSpPr>
            <a:spLocks noChangeArrowheads="1"/>
          </p:cNvSpPr>
          <p:nvPr/>
        </p:nvSpPr>
        <p:spPr bwMode="auto">
          <a:xfrm>
            <a:off x="5105400" y="1828800"/>
            <a:ext cx="3352800" cy="152400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latin typeface="+mn-ea"/>
              <a:ea typeface="+mn-ea"/>
            </a:endParaRPr>
          </a:p>
        </p:txBody>
      </p:sp>
      <p:sp>
        <p:nvSpPr>
          <p:cNvPr id="30757" name="Rectangle 37"/>
          <p:cNvSpPr>
            <a:spLocks noChangeArrowheads="1"/>
          </p:cNvSpPr>
          <p:nvPr/>
        </p:nvSpPr>
        <p:spPr bwMode="auto">
          <a:xfrm>
            <a:off x="5105400" y="3348038"/>
            <a:ext cx="3352800" cy="2667000"/>
          </a:xfrm>
          <a:prstGeom prst="rect">
            <a:avLst/>
          </a:prstGeom>
          <a:solidFill>
            <a:srgbClr val="FF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latin typeface="+mn-ea"/>
              <a:ea typeface="+mn-ea"/>
            </a:endParaRPr>
          </a:p>
        </p:txBody>
      </p:sp>
      <p:sp>
        <p:nvSpPr>
          <p:cNvPr id="30758" name="Line 38"/>
          <p:cNvSpPr>
            <a:spLocks noChangeShapeType="1"/>
          </p:cNvSpPr>
          <p:nvPr/>
        </p:nvSpPr>
        <p:spPr bwMode="auto">
          <a:xfrm>
            <a:off x="5105400" y="2205038"/>
            <a:ext cx="3352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latin typeface="+mn-ea"/>
              <a:ea typeface="+mn-ea"/>
            </a:endParaRPr>
          </a:p>
        </p:txBody>
      </p:sp>
      <p:sp>
        <p:nvSpPr>
          <p:cNvPr id="30759" name="Line 39"/>
          <p:cNvSpPr>
            <a:spLocks noChangeShapeType="1"/>
          </p:cNvSpPr>
          <p:nvPr/>
        </p:nvSpPr>
        <p:spPr bwMode="auto">
          <a:xfrm>
            <a:off x="5105400" y="2586038"/>
            <a:ext cx="3352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latin typeface="+mn-ea"/>
              <a:ea typeface="+mn-ea"/>
            </a:endParaRPr>
          </a:p>
        </p:txBody>
      </p:sp>
      <p:sp>
        <p:nvSpPr>
          <p:cNvPr id="30760" name="Line 40"/>
          <p:cNvSpPr>
            <a:spLocks noChangeShapeType="1"/>
          </p:cNvSpPr>
          <p:nvPr/>
        </p:nvSpPr>
        <p:spPr bwMode="auto">
          <a:xfrm>
            <a:off x="5105400" y="2967038"/>
            <a:ext cx="3352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latin typeface="+mn-ea"/>
              <a:ea typeface="+mn-ea"/>
            </a:endParaRPr>
          </a:p>
        </p:txBody>
      </p:sp>
      <p:sp>
        <p:nvSpPr>
          <p:cNvPr id="30761" name="Line 41"/>
          <p:cNvSpPr>
            <a:spLocks noChangeShapeType="1"/>
          </p:cNvSpPr>
          <p:nvPr/>
        </p:nvSpPr>
        <p:spPr bwMode="auto">
          <a:xfrm>
            <a:off x="5105400" y="3729038"/>
            <a:ext cx="3352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latin typeface="+mn-ea"/>
              <a:ea typeface="+mn-ea"/>
            </a:endParaRPr>
          </a:p>
        </p:txBody>
      </p:sp>
      <p:sp>
        <p:nvSpPr>
          <p:cNvPr id="30762" name="Line 42"/>
          <p:cNvSpPr>
            <a:spLocks noChangeShapeType="1"/>
          </p:cNvSpPr>
          <p:nvPr/>
        </p:nvSpPr>
        <p:spPr bwMode="auto">
          <a:xfrm>
            <a:off x="5105400" y="4110038"/>
            <a:ext cx="3352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latin typeface="+mn-ea"/>
              <a:ea typeface="+mn-ea"/>
            </a:endParaRPr>
          </a:p>
        </p:txBody>
      </p:sp>
      <p:sp>
        <p:nvSpPr>
          <p:cNvPr id="30763" name="Line 43"/>
          <p:cNvSpPr>
            <a:spLocks noChangeShapeType="1"/>
          </p:cNvSpPr>
          <p:nvPr/>
        </p:nvSpPr>
        <p:spPr bwMode="auto">
          <a:xfrm>
            <a:off x="5105400" y="4491038"/>
            <a:ext cx="3352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latin typeface="+mn-ea"/>
              <a:ea typeface="+mn-ea"/>
            </a:endParaRPr>
          </a:p>
        </p:txBody>
      </p:sp>
      <p:sp>
        <p:nvSpPr>
          <p:cNvPr id="30764" name="Line 44"/>
          <p:cNvSpPr>
            <a:spLocks noChangeShapeType="1"/>
          </p:cNvSpPr>
          <p:nvPr/>
        </p:nvSpPr>
        <p:spPr bwMode="auto">
          <a:xfrm>
            <a:off x="5105400" y="4872038"/>
            <a:ext cx="3352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latin typeface="+mn-ea"/>
              <a:ea typeface="+mn-ea"/>
            </a:endParaRPr>
          </a:p>
        </p:txBody>
      </p:sp>
      <p:sp>
        <p:nvSpPr>
          <p:cNvPr id="30765" name="Line 45"/>
          <p:cNvSpPr>
            <a:spLocks noChangeShapeType="1"/>
          </p:cNvSpPr>
          <p:nvPr/>
        </p:nvSpPr>
        <p:spPr bwMode="auto">
          <a:xfrm>
            <a:off x="5105400" y="5253038"/>
            <a:ext cx="3352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latin typeface="+mn-ea"/>
              <a:ea typeface="+mn-ea"/>
            </a:endParaRPr>
          </a:p>
        </p:txBody>
      </p:sp>
      <p:sp>
        <p:nvSpPr>
          <p:cNvPr id="30766" name="Line 46"/>
          <p:cNvSpPr>
            <a:spLocks noChangeShapeType="1"/>
          </p:cNvSpPr>
          <p:nvPr/>
        </p:nvSpPr>
        <p:spPr bwMode="auto">
          <a:xfrm>
            <a:off x="5105400" y="5634038"/>
            <a:ext cx="3352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latin typeface="+mn-ea"/>
              <a:ea typeface="+mn-ea"/>
            </a:endParaRPr>
          </a:p>
        </p:txBody>
      </p:sp>
      <p:sp>
        <p:nvSpPr>
          <p:cNvPr id="30767" name="Line 47"/>
          <p:cNvSpPr>
            <a:spLocks noChangeShapeType="1"/>
          </p:cNvSpPr>
          <p:nvPr/>
        </p:nvSpPr>
        <p:spPr bwMode="auto">
          <a:xfrm>
            <a:off x="5410200" y="1824038"/>
            <a:ext cx="0" cy="419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latin typeface="+mn-ea"/>
              <a:ea typeface="+mn-ea"/>
            </a:endParaRPr>
          </a:p>
        </p:txBody>
      </p:sp>
      <p:sp>
        <p:nvSpPr>
          <p:cNvPr id="30768" name="Line 48"/>
          <p:cNvSpPr>
            <a:spLocks noChangeShapeType="1"/>
          </p:cNvSpPr>
          <p:nvPr/>
        </p:nvSpPr>
        <p:spPr bwMode="auto">
          <a:xfrm>
            <a:off x="5791200" y="1824038"/>
            <a:ext cx="0" cy="419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latin typeface="+mn-ea"/>
              <a:ea typeface="+mn-ea"/>
            </a:endParaRPr>
          </a:p>
        </p:txBody>
      </p:sp>
      <p:sp>
        <p:nvSpPr>
          <p:cNvPr id="30769" name="Line 49"/>
          <p:cNvSpPr>
            <a:spLocks noChangeShapeType="1"/>
          </p:cNvSpPr>
          <p:nvPr/>
        </p:nvSpPr>
        <p:spPr bwMode="auto">
          <a:xfrm>
            <a:off x="6172200" y="1824038"/>
            <a:ext cx="0" cy="419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latin typeface="+mn-ea"/>
              <a:ea typeface="+mn-ea"/>
            </a:endParaRPr>
          </a:p>
        </p:txBody>
      </p:sp>
      <p:sp>
        <p:nvSpPr>
          <p:cNvPr id="30770" name="Line 50"/>
          <p:cNvSpPr>
            <a:spLocks noChangeShapeType="1"/>
          </p:cNvSpPr>
          <p:nvPr/>
        </p:nvSpPr>
        <p:spPr bwMode="auto">
          <a:xfrm>
            <a:off x="6553200" y="1824038"/>
            <a:ext cx="0" cy="419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latin typeface="+mn-ea"/>
              <a:ea typeface="+mn-ea"/>
            </a:endParaRPr>
          </a:p>
        </p:txBody>
      </p:sp>
      <p:sp>
        <p:nvSpPr>
          <p:cNvPr id="30771" name="Line 51"/>
          <p:cNvSpPr>
            <a:spLocks noChangeShapeType="1"/>
          </p:cNvSpPr>
          <p:nvPr/>
        </p:nvSpPr>
        <p:spPr bwMode="auto">
          <a:xfrm>
            <a:off x="6934200" y="1824038"/>
            <a:ext cx="0" cy="419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latin typeface="+mn-ea"/>
              <a:ea typeface="+mn-ea"/>
            </a:endParaRPr>
          </a:p>
        </p:txBody>
      </p:sp>
      <p:sp>
        <p:nvSpPr>
          <p:cNvPr id="30772" name="Line 52"/>
          <p:cNvSpPr>
            <a:spLocks noChangeShapeType="1"/>
          </p:cNvSpPr>
          <p:nvPr/>
        </p:nvSpPr>
        <p:spPr bwMode="auto">
          <a:xfrm>
            <a:off x="7315200" y="1824038"/>
            <a:ext cx="0" cy="419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latin typeface="+mn-ea"/>
              <a:ea typeface="+mn-ea"/>
            </a:endParaRPr>
          </a:p>
        </p:txBody>
      </p:sp>
      <p:sp>
        <p:nvSpPr>
          <p:cNvPr id="30773" name="Line 53"/>
          <p:cNvSpPr>
            <a:spLocks noChangeShapeType="1"/>
          </p:cNvSpPr>
          <p:nvPr/>
        </p:nvSpPr>
        <p:spPr bwMode="auto">
          <a:xfrm>
            <a:off x="7696200" y="1824038"/>
            <a:ext cx="0" cy="419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latin typeface="+mn-ea"/>
              <a:ea typeface="+mn-ea"/>
            </a:endParaRPr>
          </a:p>
        </p:txBody>
      </p:sp>
      <p:sp>
        <p:nvSpPr>
          <p:cNvPr id="30774" name="Line 54"/>
          <p:cNvSpPr>
            <a:spLocks noChangeShapeType="1"/>
          </p:cNvSpPr>
          <p:nvPr/>
        </p:nvSpPr>
        <p:spPr bwMode="auto">
          <a:xfrm>
            <a:off x="8077200" y="1824038"/>
            <a:ext cx="0" cy="419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latin typeface="+mn-ea"/>
              <a:ea typeface="+mn-ea"/>
            </a:endParaRPr>
          </a:p>
        </p:txBody>
      </p:sp>
      <p:sp>
        <p:nvSpPr>
          <p:cNvPr id="30775" name="Text Box 55"/>
          <p:cNvSpPr txBox="1">
            <a:spLocks noChangeArrowheads="1"/>
          </p:cNvSpPr>
          <p:nvPr/>
        </p:nvSpPr>
        <p:spPr bwMode="auto">
          <a:xfrm>
            <a:off x="5105400" y="2967038"/>
            <a:ext cx="3048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a:latin typeface="微软雅黑" pitchFamily="34" charset="-122"/>
                <a:ea typeface="微软雅黑" pitchFamily="34" charset="-122"/>
              </a:rPr>
              <a:t>T</a:t>
            </a:r>
          </a:p>
        </p:txBody>
      </p:sp>
      <p:sp>
        <p:nvSpPr>
          <p:cNvPr id="30776" name="Text Box 56"/>
          <p:cNvSpPr txBox="1">
            <a:spLocks noChangeArrowheads="1"/>
          </p:cNvSpPr>
          <p:nvPr/>
        </p:nvSpPr>
        <p:spPr bwMode="auto">
          <a:xfrm>
            <a:off x="5410200" y="1824038"/>
            <a:ext cx="3048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a:latin typeface="微软雅黑" pitchFamily="34" charset="-122"/>
                <a:ea typeface="微软雅黑" pitchFamily="34" charset="-122"/>
              </a:rPr>
              <a:t>T</a:t>
            </a:r>
          </a:p>
        </p:txBody>
      </p:sp>
      <p:sp>
        <p:nvSpPr>
          <p:cNvPr id="30777" name="Text Box 57"/>
          <p:cNvSpPr txBox="1">
            <a:spLocks noChangeArrowheads="1"/>
          </p:cNvSpPr>
          <p:nvPr/>
        </p:nvSpPr>
        <p:spPr bwMode="auto">
          <a:xfrm>
            <a:off x="5410200" y="2205038"/>
            <a:ext cx="3048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a:latin typeface="微软雅黑" pitchFamily="34" charset="-122"/>
                <a:ea typeface="微软雅黑" pitchFamily="34" charset="-122"/>
              </a:rPr>
              <a:t>T</a:t>
            </a:r>
          </a:p>
        </p:txBody>
      </p:sp>
      <p:sp>
        <p:nvSpPr>
          <p:cNvPr id="30778" name="Text Box 58"/>
          <p:cNvSpPr txBox="1">
            <a:spLocks noChangeArrowheads="1"/>
          </p:cNvSpPr>
          <p:nvPr/>
        </p:nvSpPr>
        <p:spPr bwMode="auto">
          <a:xfrm>
            <a:off x="5410200" y="2586038"/>
            <a:ext cx="3048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a:latin typeface="微软雅黑" pitchFamily="34" charset="-122"/>
                <a:ea typeface="微软雅黑" pitchFamily="34" charset="-122"/>
              </a:rPr>
              <a:t>F</a:t>
            </a:r>
          </a:p>
        </p:txBody>
      </p:sp>
      <p:sp>
        <p:nvSpPr>
          <p:cNvPr id="30779" name="Text Box 59"/>
          <p:cNvSpPr txBox="1">
            <a:spLocks noChangeArrowheads="1"/>
          </p:cNvSpPr>
          <p:nvPr/>
        </p:nvSpPr>
        <p:spPr bwMode="auto">
          <a:xfrm>
            <a:off x="5791200" y="1824038"/>
            <a:ext cx="3048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a:latin typeface="微软雅黑" pitchFamily="34" charset="-122"/>
                <a:ea typeface="微软雅黑" pitchFamily="34" charset="-122"/>
              </a:rPr>
              <a:t>T</a:t>
            </a:r>
          </a:p>
        </p:txBody>
      </p:sp>
      <p:sp>
        <p:nvSpPr>
          <p:cNvPr id="30780" name="Text Box 60"/>
          <p:cNvSpPr txBox="1">
            <a:spLocks noChangeArrowheads="1"/>
          </p:cNvSpPr>
          <p:nvPr/>
        </p:nvSpPr>
        <p:spPr bwMode="auto">
          <a:xfrm>
            <a:off x="6172200" y="1824038"/>
            <a:ext cx="3048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a:latin typeface="微软雅黑" pitchFamily="34" charset="-122"/>
                <a:ea typeface="微软雅黑" pitchFamily="34" charset="-122"/>
              </a:rPr>
              <a:t>T</a:t>
            </a:r>
          </a:p>
        </p:txBody>
      </p:sp>
      <p:sp>
        <p:nvSpPr>
          <p:cNvPr id="30781" name="Text Box 61"/>
          <p:cNvSpPr txBox="1">
            <a:spLocks noChangeArrowheads="1"/>
          </p:cNvSpPr>
          <p:nvPr/>
        </p:nvSpPr>
        <p:spPr bwMode="auto">
          <a:xfrm>
            <a:off x="6553200" y="1824038"/>
            <a:ext cx="3048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a:latin typeface="微软雅黑" pitchFamily="34" charset="-122"/>
                <a:ea typeface="微软雅黑" pitchFamily="34" charset="-122"/>
              </a:rPr>
              <a:t>T</a:t>
            </a:r>
          </a:p>
        </p:txBody>
      </p:sp>
      <p:sp>
        <p:nvSpPr>
          <p:cNvPr id="30782" name="Text Box 62"/>
          <p:cNvSpPr txBox="1">
            <a:spLocks noChangeArrowheads="1"/>
          </p:cNvSpPr>
          <p:nvPr/>
        </p:nvSpPr>
        <p:spPr bwMode="auto">
          <a:xfrm>
            <a:off x="6172200" y="2205038"/>
            <a:ext cx="3048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a:latin typeface="微软雅黑" pitchFamily="34" charset="-122"/>
                <a:ea typeface="微软雅黑" pitchFamily="34" charset="-122"/>
              </a:rPr>
              <a:t>T</a:t>
            </a:r>
          </a:p>
        </p:txBody>
      </p:sp>
      <p:sp>
        <p:nvSpPr>
          <p:cNvPr id="30783" name="Text Box 63"/>
          <p:cNvSpPr txBox="1">
            <a:spLocks noChangeArrowheads="1"/>
          </p:cNvSpPr>
          <p:nvPr/>
        </p:nvSpPr>
        <p:spPr bwMode="auto">
          <a:xfrm>
            <a:off x="6934200" y="2205038"/>
            <a:ext cx="3048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a:latin typeface="微软雅黑" pitchFamily="34" charset="-122"/>
                <a:ea typeface="微软雅黑" pitchFamily="34" charset="-122"/>
              </a:rPr>
              <a:t>T</a:t>
            </a:r>
          </a:p>
        </p:txBody>
      </p:sp>
      <p:sp>
        <p:nvSpPr>
          <p:cNvPr id="30784" name="Text Box 64"/>
          <p:cNvSpPr txBox="1">
            <a:spLocks noChangeArrowheads="1"/>
          </p:cNvSpPr>
          <p:nvPr/>
        </p:nvSpPr>
        <p:spPr bwMode="auto">
          <a:xfrm>
            <a:off x="7696200" y="2205038"/>
            <a:ext cx="3048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a:latin typeface="微软雅黑" pitchFamily="34" charset="-122"/>
                <a:ea typeface="微软雅黑" pitchFamily="34" charset="-122"/>
              </a:rPr>
              <a:t>T</a:t>
            </a:r>
          </a:p>
        </p:txBody>
      </p:sp>
      <p:sp>
        <p:nvSpPr>
          <p:cNvPr id="30785" name="Text Box 65"/>
          <p:cNvSpPr txBox="1">
            <a:spLocks noChangeArrowheads="1"/>
          </p:cNvSpPr>
          <p:nvPr/>
        </p:nvSpPr>
        <p:spPr bwMode="auto">
          <a:xfrm>
            <a:off x="6172200" y="2586038"/>
            <a:ext cx="3048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a:latin typeface="微软雅黑" pitchFamily="34" charset="-122"/>
                <a:ea typeface="微软雅黑" pitchFamily="34" charset="-122"/>
              </a:rPr>
              <a:t>T</a:t>
            </a:r>
          </a:p>
        </p:txBody>
      </p:sp>
      <p:sp>
        <p:nvSpPr>
          <p:cNvPr id="30786" name="Text Box 66"/>
          <p:cNvSpPr txBox="1">
            <a:spLocks noChangeArrowheads="1"/>
          </p:cNvSpPr>
          <p:nvPr/>
        </p:nvSpPr>
        <p:spPr bwMode="auto">
          <a:xfrm>
            <a:off x="6553200" y="2586038"/>
            <a:ext cx="3048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a:latin typeface="微软雅黑" pitchFamily="34" charset="-122"/>
                <a:ea typeface="微软雅黑" pitchFamily="34" charset="-122"/>
              </a:rPr>
              <a:t>T</a:t>
            </a:r>
          </a:p>
        </p:txBody>
      </p:sp>
      <p:sp>
        <p:nvSpPr>
          <p:cNvPr id="30787" name="Text Box 67"/>
          <p:cNvSpPr txBox="1">
            <a:spLocks noChangeArrowheads="1"/>
          </p:cNvSpPr>
          <p:nvPr/>
        </p:nvSpPr>
        <p:spPr bwMode="auto">
          <a:xfrm>
            <a:off x="7696200" y="2586038"/>
            <a:ext cx="3048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a:latin typeface="微软雅黑" pitchFamily="34" charset="-122"/>
                <a:ea typeface="微软雅黑" pitchFamily="34" charset="-122"/>
              </a:rPr>
              <a:t>T</a:t>
            </a:r>
          </a:p>
        </p:txBody>
      </p:sp>
      <p:sp>
        <p:nvSpPr>
          <p:cNvPr id="30788" name="Text Box 68"/>
          <p:cNvSpPr txBox="1">
            <a:spLocks noChangeArrowheads="1"/>
          </p:cNvSpPr>
          <p:nvPr/>
        </p:nvSpPr>
        <p:spPr bwMode="auto">
          <a:xfrm>
            <a:off x="8077200" y="2586038"/>
            <a:ext cx="3048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a:latin typeface="微软雅黑" pitchFamily="34" charset="-122"/>
                <a:ea typeface="微软雅黑" pitchFamily="34" charset="-122"/>
              </a:rPr>
              <a:t>T</a:t>
            </a:r>
          </a:p>
        </p:txBody>
      </p:sp>
      <p:sp>
        <p:nvSpPr>
          <p:cNvPr id="30789" name="Text Box 69"/>
          <p:cNvSpPr txBox="1">
            <a:spLocks noChangeArrowheads="1"/>
          </p:cNvSpPr>
          <p:nvPr/>
        </p:nvSpPr>
        <p:spPr bwMode="auto">
          <a:xfrm>
            <a:off x="5410200" y="2967038"/>
            <a:ext cx="3048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a:latin typeface="微软雅黑" pitchFamily="34" charset="-122"/>
                <a:ea typeface="微软雅黑" pitchFamily="34" charset="-122"/>
              </a:rPr>
              <a:t>F</a:t>
            </a:r>
          </a:p>
        </p:txBody>
      </p:sp>
      <p:sp>
        <p:nvSpPr>
          <p:cNvPr id="30790" name="Text Box 70"/>
          <p:cNvSpPr txBox="1">
            <a:spLocks noChangeArrowheads="1"/>
          </p:cNvSpPr>
          <p:nvPr/>
        </p:nvSpPr>
        <p:spPr bwMode="auto">
          <a:xfrm>
            <a:off x="5791200" y="2205038"/>
            <a:ext cx="3048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a:latin typeface="微软雅黑" pitchFamily="34" charset="-122"/>
                <a:ea typeface="微软雅黑" pitchFamily="34" charset="-122"/>
              </a:rPr>
              <a:t>F</a:t>
            </a:r>
          </a:p>
        </p:txBody>
      </p:sp>
      <p:sp>
        <p:nvSpPr>
          <p:cNvPr id="30791" name="Text Box 71"/>
          <p:cNvSpPr txBox="1">
            <a:spLocks noChangeArrowheads="1"/>
          </p:cNvSpPr>
          <p:nvPr/>
        </p:nvSpPr>
        <p:spPr bwMode="auto">
          <a:xfrm>
            <a:off x="5791200" y="2586038"/>
            <a:ext cx="3048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a:latin typeface="微软雅黑" pitchFamily="34" charset="-122"/>
                <a:ea typeface="微软雅黑" pitchFamily="34" charset="-122"/>
              </a:rPr>
              <a:t>F</a:t>
            </a:r>
          </a:p>
        </p:txBody>
      </p:sp>
      <p:sp>
        <p:nvSpPr>
          <p:cNvPr id="30792" name="Text Box 72"/>
          <p:cNvSpPr txBox="1">
            <a:spLocks noChangeArrowheads="1"/>
          </p:cNvSpPr>
          <p:nvPr/>
        </p:nvSpPr>
        <p:spPr bwMode="auto">
          <a:xfrm>
            <a:off x="5791200" y="2967038"/>
            <a:ext cx="3048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a:latin typeface="微软雅黑" pitchFamily="34" charset="-122"/>
                <a:ea typeface="微软雅黑" pitchFamily="34" charset="-122"/>
              </a:rPr>
              <a:t>F</a:t>
            </a:r>
          </a:p>
        </p:txBody>
      </p:sp>
      <p:sp>
        <p:nvSpPr>
          <p:cNvPr id="30793" name="Text Box 73"/>
          <p:cNvSpPr txBox="1">
            <a:spLocks noChangeArrowheads="1"/>
          </p:cNvSpPr>
          <p:nvPr/>
        </p:nvSpPr>
        <p:spPr bwMode="auto">
          <a:xfrm>
            <a:off x="6172200" y="2967038"/>
            <a:ext cx="3048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a:latin typeface="微软雅黑" pitchFamily="34" charset="-122"/>
                <a:ea typeface="微软雅黑" pitchFamily="34" charset="-122"/>
              </a:rPr>
              <a:t>F</a:t>
            </a:r>
          </a:p>
        </p:txBody>
      </p:sp>
      <p:sp>
        <p:nvSpPr>
          <p:cNvPr id="30794" name="Text Box 74"/>
          <p:cNvSpPr txBox="1">
            <a:spLocks noChangeArrowheads="1"/>
          </p:cNvSpPr>
          <p:nvPr/>
        </p:nvSpPr>
        <p:spPr bwMode="auto">
          <a:xfrm>
            <a:off x="6553200" y="2967038"/>
            <a:ext cx="3048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a:latin typeface="微软雅黑" pitchFamily="34" charset="-122"/>
                <a:ea typeface="微软雅黑" pitchFamily="34" charset="-122"/>
              </a:rPr>
              <a:t>F</a:t>
            </a:r>
          </a:p>
        </p:txBody>
      </p:sp>
      <p:sp>
        <p:nvSpPr>
          <p:cNvPr id="30795" name="Text Box 75"/>
          <p:cNvSpPr txBox="1">
            <a:spLocks noChangeArrowheads="1"/>
          </p:cNvSpPr>
          <p:nvPr/>
        </p:nvSpPr>
        <p:spPr bwMode="auto">
          <a:xfrm>
            <a:off x="6934200" y="2967038"/>
            <a:ext cx="3048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a:latin typeface="微软雅黑" pitchFamily="34" charset="-122"/>
                <a:ea typeface="微软雅黑" pitchFamily="34" charset="-122"/>
              </a:rPr>
              <a:t>F</a:t>
            </a:r>
          </a:p>
        </p:txBody>
      </p:sp>
      <p:sp>
        <p:nvSpPr>
          <p:cNvPr id="30796" name="Text Box 76"/>
          <p:cNvSpPr txBox="1">
            <a:spLocks noChangeArrowheads="1"/>
          </p:cNvSpPr>
          <p:nvPr/>
        </p:nvSpPr>
        <p:spPr bwMode="auto">
          <a:xfrm>
            <a:off x="7315200" y="2967038"/>
            <a:ext cx="3048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a:latin typeface="微软雅黑" pitchFamily="34" charset="-122"/>
                <a:ea typeface="微软雅黑" pitchFamily="34" charset="-122"/>
              </a:rPr>
              <a:t>F</a:t>
            </a:r>
          </a:p>
        </p:txBody>
      </p:sp>
      <p:sp>
        <p:nvSpPr>
          <p:cNvPr id="30797" name="Text Box 77"/>
          <p:cNvSpPr txBox="1">
            <a:spLocks noChangeArrowheads="1"/>
          </p:cNvSpPr>
          <p:nvPr/>
        </p:nvSpPr>
        <p:spPr bwMode="auto">
          <a:xfrm>
            <a:off x="7696200" y="2967038"/>
            <a:ext cx="3048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a:latin typeface="微软雅黑" pitchFamily="34" charset="-122"/>
                <a:ea typeface="微软雅黑" pitchFamily="34" charset="-122"/>
              </a:rPr>
              <a:t>F</a:t>
            </a:r>
          </a:p>
        </p:txBody>
      </p:sp>
      <p:sp>
        <p:nvSpPr>
          <p:cNvPr id="30798" name="Text Box 78"/>
          <p:cNvSpPr txBox="1">
            <a:spLocks noChangeArrowheads="1"/>
          </p:cNvSpPr>
          <p:nvPr/>
        </p:nvSpPr>
        <p:spPr bwMode="auto">
          <a:xfrm>
            <a:off x="8077200" y="2967038"/>
            <a:ext cx="3048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a:latin typeface="微软雅黑" pitchFamily="34" charset="-122"/>
                <a:ea typeface="微软雅黑" pitchFamily="34" charset="-122"/>
              </a:rPr>
              <a:t>F</a:t>
            </a:r>
          </a:p>
        </p:txBody>
      </p:sp>
      <p:sp>
        <p:nvSpPr>
          <p:cNvPr id="30799" name="Text Box 79"/>
          <p:cNvSpPr txBox="1">
            <a:spLocks noChangeArrowheads="1"/>
          </p:cNvSpPr>
          <p:nvPr/>
        </p:nvSpPr>
        <p:spPr bwMode="auto">
          <a:xfrm>
            <a:off x="6553200" y="2205038"/>
            <a:ext cx="3048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a:latin typeface="微软雅黑" pitchFamily="34" charset="-122"/>
                <a:ea typeface="微软雅黑" pitchFamily="34" charset="-122"/>
              </a:rPr>
              <a:t>F</a:t>
            </a:r>
          </a:p>
        </p:txBody>
      </p:sp>
      <p:sp>
        <p:nvSpPr>
          <p:cNvPr id="30800" name="Text Box 80"/>
          <p:cNvSpPr txBox="1">
            <a:spLocks noChangeArrowheads="1"/>
          </p:cNvSpPr>
          <p:nvPr/>
        </p:nvSpPr>
        <p:spPr bwMode="auto">
          <a:xfrm>
            <a:off x="6934200" y="1824038"/>
            <a:ext cx="3048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a:latin typeface="微软雅黑" pitchFamily="34" charset="-122"/>
                <a:ea typeface="微软雅黑" pitchFamily="34" charset="-122"/>
              </a:rPr>
              <a:t>F</a:t>
            </a:r>
          </a:p>
        </p:txBody>
      </p:sp>
      <p:sp>
        <p:nvSpPr>
          <p:cNvPr id="30801" name="Text Box 81"/>
          <p:cNvSpPr txBox="1">
            <a:spLocks noChangeArrowheads="1"/>
          </p:cNvSpPr>
          <p:nvPr/>
        </p:nvSpPr>
        <p:spPr bwMode="auto">
          <a:xfrm>
            <a:off x="6934200" y="2586038"/>
            <a:ext cx="3048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a:latin typeface="微软雅黑" pitchFamily="34" charset="-122"/>
                <a:ea typeface="微软雅黑" pitchFamily="34" charset="-122"/>
              </a:rPr>
              <a:t>F</a:t>
            </a:r>
          </a:p>
        </p:txBody>
      </p:sp>
      <p:sp>
        <p:nvSpPr>
          <p:cNvPr id="30802" name="Text Box 82"/>
          <p:cNvSpPr txBox="1">
            <a:spLocks noChangeArrowheads="1"/>
          </p:cNvSpPr>
          <p:nvPr/>
        </p:nvSpPr>
        <p:spPr bwMode="auto">
          <a:xfrm>
            <a:off x="7315200" y="1824038"/>
            <a:ext cx="3048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a:latin typeface="微软雅黑" pitchFamily="34" charset="-122"/>
                <a:ea typeface="微软雅黑" pitchFamily="34" charset="-122"/>
              </a:rPr>
              <a:t>F</a:t>
            </a:r>
          </a:p>
        </p:txBody>
      </p:sp>
      <p:sp>
        <p:nvSpPr>
          <p:cNvPr id="30803" name="Text Box 83"/>
          <p:cNvSpPr txBox="1">
            <a:spLocks noChangeArrowheads="1"/>
          </p:cNvSpPr>
          <p:nvPr/>
        </p:nvSpPr>
        <p:spPr bwMode="auto">
          <a:xfrm>
            <a:off x="7315200" y="2205038"/>
            <a:ext cx="3048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a:latin typeface="微软雅黑" pitchFamily="34" charset="-122"/>
                <a:ea typeface="微软雅黑" pitchFamily="34" charset="-122"/>
              </a:rPr>
              <a:t>F</a:t>
            </a:r>
          </a:p>
        </p:txBody>
      </p:sp>
      <p:sp>
        <p:nvSpPr>
          <p:cNvPr id="30804" name="Text Box 84"/>
          <p:cNvSpPr txBox="1">
            <a:spLocks noChangeArrowheads="1"/>
          </p:cNvSpPr>
          <p:nvPr/>
        </p:nvSpPr>
        <p:spPr bwMode="auto">
          <a:xfrm>
            <a:off x="7315200" y="2586038"/>
            <a:ext cx="3048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a:latin typeface="微软雅黑" pitchFamily="34" charset="-122"/>
                <a:ea typeface="微软雅黑" pitchFamily="34" charset="-122"/>
              </a:rPr>
              <a:t>F</a:t>
            </a:r>
          </a:p>
        </p:txBody>
      </p:sp>
      <p:sp>
        <p:nvSpPr>
          <p:cNvPr id="30805" name="Text Box 85"/>
          <p:cNvSpPr txBox="1">
            <a:spLocks noChangeArrowheads="1"/>
          </p:cNvSpPr>
          <p:nvPr/>
        </p:nvSpPr>
        <p:spPr bwMode="auto">
          <a:xfrm>
            <a:off x="7696200" y="1824038"/>
            <a:ext cx="3048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a:latin typeface="微软雅黑" pitchFamily="34" charset="-122"/>
                <a:ea typeface="微软雅黑" pitchFamily="34" charset="-122"/>
              </a:rPr>
              <a:t>F</a:t>
            </a:r>
          </a:p>
        </p:txBody>
      </p:sp>
      <p:sp>
        <p:nvSpPr>
          <p:cNvPr id="30806" name="Text Box 86"/>
          <p:cNvSpPr txBox="1">
            <a:spLocks noChangeArrowheads="1"/>
          </p:cNvSpPr>
          <p:nvPr/>
        </p:nvSpPr>
        <p:spPr bwMode="auto">
          <a:xfrm>
            <a:off x="8077200" y="1824038"/>
            <a:ext cx="3048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a:latin typeface="微软雅黑" pitchFamily="34" charset="-122"/>
                <a:ea typeface="微软雅黑" pitchFamily="34" charset="-122"/>
              </a:rPr>
              <a:t>F</a:t>
            </a:r>
          </a:p>
        </p:txBody>
      </p:sp>
      <p:sp>
        <p:nvSpPr>
          <p:cNvPr id="30807" name="Text Box 87"/>
          <p:cNvSpPr txBox="1">
            <a:spLocks noChangeArrowheads="1"/>
          </p:cNvSpPr>
          <p:nvPr/>
        </p:nvSpPr>
        <p:spPr bwMode="auto">
          <a:xfrm>
            <a:off x="8077200" y="2205038"/>
            <a:ext cx="3048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a:latin typeface="微软雅黑" pitchFamily="34" charset="-122"/>
                <a:ea typeface="微软雅黑" pitchFamily="34" charset="-122"/>
              </a:rPr>
              <a:t>F</a:t>
            </a:r>
          </a:p>
        </p:txBody>
      </p:sp>
      <p:sp>
        <p:nvSpPr>
          <p:cNvPr id="30808" name="Text Box 88"/>
          <p:cNvSpPr txBox="1">
            <a:spLocks noChangeArrowheads="1"/>
          </p:cNvSpPr>
          <p:nvPr/>
        </p:nvSpPr>
        <p:spPr bwMode="auto">
          <a:xfrm>
            <a:off x="5029200" y="3348038"/>
            <a:ext cx="3810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kumimoji="1" lang="zh-CN" altLang="en-US">
                <a:latin typeface="+mn-ea"/>
                <a:ea typeface="+mn-ea"/>
              </a:rPr>
              <a:t>×</a:t>
            </a:r>
          </a:p>
        </p:txBody>
      </p:sp>
      <p:sp>
        <p:nvSpPr>
          <p:cNvPr id="30809" name="Text Box 89"/>
          <p:cNvSpPr txBox="1">
            <a:spLocks noChangeArrowheads="1"/>
          </p:cNvSpPr>
          <p:nvPr/>
        </p:nvSpPr>
        <p:spPr bwMode="auto">
          <a:xfrm>
            <a:off x="6172200" y="3729038"/>
            <a:ext cx="3810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kumimoji="1" lang="zh-CN" altLang="en-US">
                <a:latin typeface="+mn-ea"/>
                <a:ea typeface="+mn-ea"/>
              </a:rPr>
              <a:t>×</a:t>
            </a:r>
          </a:p>
        </p:txBody>
      </p:sp>
      <p:sp>
        <p:nvSpPr>
          <p:cNvPr id="30810" name="Text Box 90"/>
          <p:cNvSpPr txBox="1">
            <a:spLocks noChangeArrowheads="1"/>
          </p:cNvSpPr>
          <p:nvPr/>
        </p:nvSpPr>
        <p:spPr bwMode="auto">
          <a:xfrm>
            <a:off x="6553200" y="4110038"/>
            <a:ext cx="3810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kumimoji="1" lang="zh-CN" altLang="en-US">
                <a:latin typeface="+mn-ea"/>
                <a:ea typeface="+mn-ea"/>
              </a:rPr>
              <a:t>×</a:t>
            </a:r>
          </a:p>
        </p:txBody>
      </p:sp>
      <p:sp>
        <p:nvSpPr>
          <p:cNvPr id="30811" name="Text Box 91"/>
          <p:cNvSpPr txBox="1">
            <a:spLocks noChangeArrowheads="1"/>
          </p:cNvSpPr>
          <p:nvPr/>
        </p:nvSpPr>
        <p:spPr bwMode="auto">
          <a:xfrm>
            <a:off x="5410200" y="4491038"/>
            <a:ext cx="3810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kumimoji="1" lang="zh-CN" altLang="en-US">
                <a:latin typeface="+mn-ea"/>
                <a:ea typeface="+mn-ea"/>
              </a:rPr>
              <a:t>×</a:t>
            </a:r>
          </a:p>
        </p:txBody>
      </p:sp>
      <p:sp>
        <p:nvSpPr>
          <p:cNvPr id="30812" name="Text Box 92"/>
          <p:cNvSpPr txBox="1">
            <a:spLocks noChangeArrowheads="1"/>
          </p:cNvSpPr>
          <p:nvPr/>
        </p:nvSpPr>
        <p:spPr bwMode="auto">
          <a:xfrm>
            <a:off x="7696200" y="4491038"/>
            <a:ext cx="3810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kumimoji="1" lang="zh-CN" altLang="en-US">
                <a:latin typeface="+mn-ea"/>
                <a:ea typeface="+mn-ea"/>
              </a:rPr>
              <a:t>×</a:t>
            </a:r>
          </a:p>
        </p:txBody>
      </p:sp>
      <p:sp>
        <p:nvSpPr>
          <p:cNvPr id="30813" name="Text Box 93"/>
          <p:cNvSpPr txBox="1">
            <a:spLocks noChangeArrowheads="1"/>
          </p:cNvSpPr>
          <p:nvPr/>
        </p:nvSpPr>
        <p:spPr bwMode="auto">
          <a:xfrm>
            <a:off x="5791200" y="4872038"/>
            <a:ext cx="3810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kumimoji="1" lang="zh-CN" altLang="en-US">
                <a:latin typeface="+mn-ea"/>
                <a:ea typeface="+mn-ea"/>
              </a:rPr>
              <a:t>×</a:t>
            </a:r>
          </a:p>
        </p:txBody>
      </p:sp>
      <p:sp>
        <p:nvSpPr>
          <p:cNvPr id="30814" name="Text Box 94"/>
          <p:cNvSpPr txBox="1">
            <a:spLocks noChangeArrowheads="1"/>
          </p:cNvSpPr>
          <p:nvPr/>
        </p:nvSpPr>
        <p:spPr bwMode="auto">
          <a:xfrm>
            <a:off x="8077200" y="4872038"/>
            <a:ext cx="3810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kumimoji="1" lang="zh-CN" altLang="en-US">
                <a:latin typeface="+mn-ea"/>
                <a:ea typeface="+mn-ea"/>
              </a:rPr>
              <a:t>×</a:t>
            </a:r>
          </a:p>
        </p:txBody>
      </p:sp>
      <p:sp>
        <p:nvSpPr>
          <p:cNvPr id="30815" name="Text Box 95"/>
          <p:cNvSpPr txBox="1">
            <a:spLocks noChangeArrowheads="1"/>
          </p:cNvSpPr>
          <p:nvPr/>
        </p:nvSpPr>
        <p:spPr bwMode="auto">
          <a:xfrm>
            <a:off x="6934200" y="5253038"/>
            <a:ext cx="3810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kumimoji="1" lang="zh-CN" altLang="en-US">
                <a:latin typeface="+mn-ea"/>
                <a:ea typeface="+mn-ea"/>
              </a:rPr>
              <a:t>×</a:t>
            </a:r>
          </a:p>
        </p:txBody>
      </p:sp>
      <p:sp>
        <p:nvSpPr>
          <p:cNvPr id="30816" name="Text Box 96"/>
          <p:cNvSpPr txBox="1">
            <a:spLocks noChangeArrowheads="1"/>
          </p:cNvSpPr>
          <p:nvPr/>
        </p:nvSpPr>
        <p:spPr bwMode="auto">
          <a:xfrm>
            <a:off x="7315200" y="5648325"/>
            <a:ext cx="381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kumimoji="1" lang="zh-CN" altLang="en-US">
                <a:latin typeface="+mn-ea"/>
                <a:ea typeface="+mn-ea"/>
              </a:rPr>
              <a:t>×</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0737"/>
                                        </p:tgtEl>
                                        <p:attrNameLst>
                                          <p:attrName>style.visibility</p:attrName>
                                        </p:attrNameLst>
                                      </p:cBhvr>
                                      <p:to>
                                        <p:strVal val="visible"/>
                                      </p:to>
                                    </p:set>
                                    <p:animEffect transition="in" filter="blinds(horizontal)">
                                      <p:cBhvr>
                                        <p:cTn id="7" dur="500"/>
                                        <p:tgtEl>
                                          <p:spTgt spid="3073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0738"/>
                                        </p:tgtEl>
                                        <p:attrNameLst>
                                          <p:attrName>style.visibility</p:attrName>
                                        </p:attrNameLst>
                                      </p:cBhvr>
                                      <p:to>
                                        <p:strVal val="visible"/>
                                      </p:to>
                                    </p:set>
                                    <p:animEffect transition="in" filter="blinds(horizontal)">
                                      <p:cBhvr>
                                        <p:cTn id="12" dur="500"/>
                                        <p:tgtEl>
                                          <p:spTgt spid="3073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0745"/>
                                        </p:tgtEl>
                                        <p:attrNameLst>
                                          <p:attrName>style.visibility</p:attrName>
                                        </p:attrNameLst>
                                      </p:cBhvr>
                                      <p:to>
                                        <p:strVal val="visible"/>
                                      </p:to>
                                    </p:set>
                                    <p:animEffect transition="in" filter="blinds(horizontal)">
                                      <p:cBhvr>
                                        <p:cTn id="17" dur="500"/>
                                        <p:tgtEl>
                                          <p:spTgt spid="3074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0746"/>
                                        </p:tgtEl>
                                        <p:attrNameLst>
                                          <p:attrName>style.visibility</p:attrName>
                                        </p:attrNameLst>
                                      </p:cBhvr>
                                      <p:to>
                                        <p:strVal val="visible"/>
                                      </p:to>
                                    </p:set>
                                    <p:animEffect transition="in" filter="blinds(horizontal)">
                                      <p:cBhvr>
                                        <p:cTn id="22" dur="500"/>
                                        <p:tgtEl>
                                          <p:spTgt spid="3074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0747"/>
                                        </p:tgtEl>
                                        <p:attrNameLst>
                                          <p:attrName>style.visibility</p:attrName>
                                        </p:attrNameLst>
                                      </p:cBhvr>
                                      <p:to>
                                        <p:strVal val="visible"/>
                                      </p:to>
                                    </p:set>
                                    <p:animEffect transition="in" filter="blinds(horizontal)">
                                      <p:cBhvr>
                                        <p:cTn id="27" dur="500"/>
                                        <p:tgtEl>
                                          <p:spTgt spid="3074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0748"/>
                                        </p:tgtEl>
                                        <p:attrNameLst>
                                          <p:attrName>style.visibility</p:attrName>
                                        </p:attrNameLst>
                                      </p:cBhvr>
                                      <p:to>
                                        <p:strVal val="visible"/>
                                      </p:to>
                                    </p:set>
                                    <p:animEffect transition="in" filter="blinds(horizontal)">
                                      <p:cBhvr>
                                        <p:cTn id="32" dur="500"/>
                                        <p:tgtEl>
                                          <p:spTgt spid="30748"/>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0739"/>
                                        </p:tgtEl>
                                        <p:attrNameLst>
                                          <p:attrName>style.visibility</p:attrName>
                                        </p:attrNameLst>
                                      </p:cBhvr>
                                      <p:to>
                                        <p:strVal val="visible"/>
                                      </p:to>
                                    </p:set>
                                    <p:animEffect transition="in" filter="blinds(horizontal)">
                                      <p:cBhvr>
                                        <p:cTn id="37" dur="500"/>
                                        <p:tgtEl>
                                          <p:spTgt spid="30739"/>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30740"/>
                                        </p:tgtEl>
                                        <p:attrNameLst>
                                          <p:attrName>style.visibility</p:attrName>
                                        </p:attrNameLst>
                                      </p:cBhvr>
                                      <p:to>
                                        <p:strVal val="visible"/>
                                      </p:to>
                                    </p:set>
                                    <p:animEffect transition="in" filter="blinds(horizontal)">
                                      <p:cBhvr>
                                        <p:cTn id="42" dur="500"/>
                                        <p:tgtEl>
                                          <p:spTgt spid="30740"/>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30775"/>
                                        </p:tgtEl>
                                        <p:attrNameLst>
                                          <p:attrName>style.visibility</p:attrName>
                                        </p:attrNameLst>
                                      </p:cBhvr>
                                      <p:to>
                                        <p:strVal val="visible"/>
                                      </p:to>
                                    </p:set>
                                    <p:animEffect transition="in" filter="blinds(horizontal)">
                                      <p:cBhvr>
                                        <p:cTn id="47" dur="500"/>
                                        <p:tgtEl>
                                          <p:spTgt spid="30775"/>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30776"/>
                                        </p:tgtEl>
                                        <p:attrNameLst>
                                          <p:attrName>style.visibility</p:attrName>
                                        </p:attrNameLst>
                                      </p:cBhvr>
                                      <p:to>
                                        <p:strVal val="visible"/>
                                      </p:to>
                                    </p:set>
                                    <p:animEffect transition="in" filter="blinds(horizontal)">
                                      <p:cBhvr>
                                        <p:cTn id="52" dur="500"/>
                                        <p:tgtEl>
                                          <p:spTgt spid="30776"/>
                                        </p:tgtEl>
                                      </p:cBhvr>
                                    </p:animEffect>
                                  </p:childTnLst>
                                </p:cTn>
                              </p:par>
                              <p:par>
                                <p:cTn id="53" presetID="3" presetClass="entr" presetSubtype="10" fill="hold" grpId="0" nodeType="withEffect">
                                  <p:stCondLst>
                                    <p:cond delay="0"/>
                                  </p:stCondLst>
                                  <p:childTnLst>
                                    <p:set>
                                      <p:cBhvr>
                                        <p:cTn id="54" dur="1" fill="hold">
                                          <p:stCondLst>
                                            <p:cond delay="0"/>
                                          </p:stCondLst>
                                        </p:cTn>
                                        <p:tgtEl>
                                          <p:spTgt spid="30777"/>
                                        </p:tgtEl>
                                        <p:attrNameLst>
                                          <p:attrName>style.visibility</p:attrName>
                                        </p:attrNameLst>
                                      </p:cBhvr>
                                      <p:to>
                                        <p:strVal val="visible"/>
                                      </p:to>
                                    </p:set>
                                    <p:animEffect transition="in" filter="blinds(horizontal)">
                                      <p:cBhvr>
                                        <p:cTn id="55" dur="500"/>
                                        <p:tgtEl>
                                          <p:spTgt spid="30777"/>
                                        </p:tgtEl>
                                      </p:cBhvr>
                                    </p:animEffect>
                                  </p:childTnLst>
                                </p:cTn>
                              </p:par>
                              <p:par>
                                <p:cTn id="56" presetID="3" presetClass="entr" presetSubtype="10" fill="hold" grpId="0" nodeType="withEffect">
                                  <p:stCondLst>
                                    <p:cond delay="0"/>
                                  </p:stCondLst>
                                  <p:childTnLst>
                                    <p:set>
                                      <p:cBhvr>
                                        <p:cTn id="57" dur="1" fill="hold">
                                          <p:stCondLst>
                                            <p:cond delay="0"/>
                                          </p:stCondLst>
                                        </p:cTn>
                                        <p:tgtEl>
                                          <p:spTgt spid="30778"/>
                                        </p:tgtEl>
                                        <p:attrNameLst>
                                          <p:attrName>style.visibility</p:attrName>
                                        </p:attrNameLst>
                                      </p:cBhvr>
                                      <p:to>
                                        <p:strVal val="visible"/>
                                      </p:to>
                                    </p:set>
                                    <p:animEffect transition="in" filter="blinds(horizontal)">
                                      <p:cBhvr>
                                        <p:cTn id="58" dur="500"/>
                                        <p:tgtEl>
                                          <p:spTgt spid="30778"/>
                                        </p:tgtEl>
                                      </p:cBhvr>
                                    </p:animEffect>
                                  </p:childTnLst>
                                </p:cTn>
                              </p:par>
                              <p:par>
                                <p:cTn id="59" presetID="3" presetClass="entr" presetSubtype="10" fill="hold" grpId="0" nodeType="withEffect">
                                  <p:stCondLst>
                                    <p:cond delay="0"/>
                                  </p:stCondLst>
                                  <p:childTnLst>
                                    <p:set>
                                      <p:cBhvr>
                                        <p:cTn id="60" dur="1" fill="hold">
                                          <p:stCondLst>
                                            <p:cond delay="0"/>
                                          </p:stCondLst>
                                        </p:cTn>
                                        <p:tgtEl>
                                          <p:spTgt spid="30789"/>
                                        </p:tgtEl>
                                        <p:attrNameLst>
                                          <p:attrName>style.visibility</p:attrName>
                                        </p:attrNameLst>
                                      </p:cBhvr>
                                      <p:to>
                                        <p:strVal val="visible"/>
                                      </p:to>
                                    </p:set>
                                    <p:animEffect transition="in" filter="blinds(horizontal)">
                                      <p:cBhvr>
                                        <p:cTn id="61" dur="500"/>
                                        <p:tgtEl>
                                          <p:spTgt spid="30789"/>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3" presetClass="entr" presetSubtype="10" fill="hold" grpId="0" nodeType="clickEffect">
                                  <p:stCondLst>
                                    <p:cond delay="0"/>
                                  </p:stCondLst>
                                  <p:childTnLst>
                                    <p:set>
                                      <p:cBhvr>
                                        <p:cTn id="65" dur="1" fill="hold">
                                          <p:stCondLst>
                                            <p:cond delay="0"/>
                                          </p:stCondLst>
                                        </p:cTn>
                                        <p:tgtEl>
                                          <p:spTgt spid="30779"/>
                                        </p:tgtEl>
                                        <p:attrNameLst>
                                          <p:attrName>style.visibility</p:attrName>
                                        </p:attrNameLst>
                                      </p:cBhvr>
                                      <p:to>
                                        <p:strVal val="visible"/>
                                      </p:to>
                                    </p:set>
                                    <p:animEffect transition="in" filter="blinds(horizontal)">
                                      <p:cBhvr>
                                        <p:cTn id="66" dur="500"/>
                                        <p:tgtEl>
                                          <p:spTgt spid="30779"/>
                                        </p:tgtEl>
                                      </p:cBhvr>
                                    </p:animEffect>
                                  </p:childTnLst>
                                </p:cTn>
                              </p:par>
                              <p:par>
                                <p:cTn id="67" presetID="3" presetClass="entr" presetSubtype="10" fill="hold" grpId="0" nodeType="withEffect">
                                  <p:stCondLst>
                                    <p:cond delay="0"/>
                                  </p:stCondLst>
                                  <p:childTnLst>
                                    <p:set>
                                      <p:cBhvr>
                                        <p:cTn id="68" dur="1" fill="hold">
                                          <p:stCondLst>
                                            <p:cond delay="0"/>
                                          </p:stCondLst>
                                        </p:cTn>
                                        <p:tgtEl>
                                          <p:spTgt spid="30790"/>
                                        </p:tgtEl>
                                        <p:attrNameLst>
                                          <p:attrName>style.visibility</p:attrName>
                                        </p:attrNameLst>
                                      </p:cBhvr>
                                      <p:to>
                                        <p:strVal val="visible"/>
                                      </p:to>
                                    </p:set>
                                    <p:animEffect transition="in" filter="blinds(horizontal)">
                                      <p:cBhvr>
                                        <p:cTn id="69" dur="500"/>
                                        <p:tgtEl>
                                          <p:spTgt spid="30790"/>
                                        </p:tgtEl>
                                      </p:cBhvr>
                                    </p:animEffect>
                                  </p:childTnLst>
                                </p:cTn>
                              </p:par>
                              <p:par>
                                <p:cTn id="70" presetID="3" presetClass="entr" presetSubtype="10" fill="hold" grpId="0" nodeType="withEffect">
                                  <p:stCondLst>
                                    <p:cond delay="0"/>
                                  </p:stCondLst>
                                  <p:childTnLst>
                                    <p:set>
                                      <p:cBhvr>
                                        <p:cTn id="71" dur="1" fill="hold">
                                          <p:stCondLst>
                                            <p:cond delay="0"/>
                                          </p:stCondLst>
                                        </p:cTn>
                                        <p:tgtEl>
                                          <p:spTgt spid="30791"/>
                                        </p:tgtEl>
                                        <p:attrNameLst>
                                          <p:attrName>style.visibility</p:attrName>
                                        </p:attrNameLst>
                                      </p:cBhvr>
                                      <p:to>
                                        <p:strVal val="visible"/>
                                      </p:to>
                                    </p:set>
                                    <p:animEffect transition="in" filter="blinds(horizontal)">
                                      <p:cBhvr>
                                        <p:cTn id="72" dur="500"/>
                                        <p:tgtEl>
                                          <p:spTgt spid="30791"/>
                                        </p:tgtEl>
                                      </p:cBhvr>
                                    </p:animEffect>
                                  </p:childTnLst>
                                </p:cTn>
                              </p:par>
                              <p:par>
                                <p:cTn id="73" presetID="3" presetClass="entr" presetSubtype="10" fill="hold" grpId="0" nodeType="withEffect">
                                  <p:stCondLst>
                                    <p:cond delay="0"/>
                                  </p:stCondLst>
                                  <p:childTnLst>
                                    <p:set>
                                      <p:cBhvr>
                                        <p:cTn id="74" dur="1" fill="hold">
                                          <p:stCondLst>
                                            <p:cond delay="0"/>
                                          </p:stCondLst>
                                        </p:cTn>
                                        <p:tgtEl>
                                          <p:spTgt spid="30792"/>
                                        </p:tgtEl>
                                        <p:attrNameLst>
                                          <p:attrName>style.visibility</p:attrName>
                                        </p:attrNameLst>
                                      </p:cBhvr>
                                      <p:to>
                                        <p:strVal val="visible"/>
                                      </p:to>
                                    </p:set>
                                    <p:animEffect transition="in" filter="blinds(horizontal)">
                                      <p:cBhvr>
                                        <p:cTn id="75" dur="500"/>
                                        <p:tgtEl>
                                          <p:spTgt spid="30792"/>
                                        </p:tgtEl>
                                      </p:cBhvr>
                                    </p:animEffect>
                                  </p:childTnLst>
                                </p:cTn>
                              </p:par>
                            </p:childTnLst>
                          </p:cTn>
                        </p:par>
                      </p:childTnLst>
                    </p:cTn>
                  </p:par>
                  <p:par>
                    <p:cTn id="76" fill="hold" nodeType="clickPar">
                      <p:stCondLst>
                        <p:cond delay="indefinite"/>
                      </p:stCondLst>
                      <p:childTnLst>
                        <p:par>
                          <p:cTn id="77" fill="hold" nodeType="withGroup">
                            <p:stCondLst>
                              <p:cond delay="0"/>
                            </p:stCondLst>
                            <p:childTnLst>
                              <p:par>
                                <p:cTn id="78" presetID="3" presetClass="entr" presetSubtype="10" fill="hold" grpId="0" nodeType="clickEffect">
                                  <p:stCondLst>
                                    <p:cond delay="0"/>
                                  </p:stCondLst>
                                  <p:childTnLst>
                                    <p:set>
                                      <p:cBhvr>
                                        <p:cTn id="79" dur="1" fill="hold">
                                          <p:stCondLst>
                                            <p:cond delay="0"/>
                                          </p:stCondLst>
                                        </p:cTn>
                                        <p:tgtEl>
                                          <p:spTgt spid="30780"/>
                                        </p:tgtEl>
                                        <p:attrNameLst>
                                          <p:attrName>style.visibility</p:attrName>
                                        </p:attrNameLst>
                                      </p:cBhvr>
                                      <p:to>
                                        <p:strVal val="visible"/>
                                      </p:to>
                                    </p:set>
                                    <p:animEffect transition="in" filter="blinds(horizontal)">
                                      <p:cBhvr>
                                        <p:cTn id="80" dur="500"/>
                                        <p:tgtEl>
                                          <p:spTgt spid="30780"/>
                                        </p:tgtEl>
                                      </p:cBhvr>
                                    </p:animEffect>
                                  </p:childTnLst>
                                </p:cTn>
                              </p:par>
                              <p:par>
                                <p:cTn id="81" presetID="3" presetClass="entr" presetSubtype="10" fill="hold" grpId="0" nodeType="withEffect">
                                  <p:stCondLst>
                                    <p:cond delay="0"/>
                                  </p:stCondLst>
                                  <p:childTnLst>
                                    <p:set>
                                      <p:cBhvr>
                                        <p:cTn id="82" dur="1" fill="hold">
                                          <p:stCondLst>
                                            <p:cond delay="0"/>
                                          </p:stCondLst>
                                        </p:cTn>
                                        <p:tgtEl>
                                          <p:spTgt spid="30782"/>
                                        </p:tgtEl>
                                        <p:attrNameLst>
                                          <p:attrName>style.visibility</p:attrName>
                                        </p:attrNameLst>
                                      </p:cBhvr>
                                      <p:to>
                                        <p:strVal val="visible"/>
                                      </p:to>
                                    </p:set>
                                    <p:animEffect transition="in" filter="blinds(horizontal)">
                                      <p:cBhvr>
                                        <p:cTn id="83" dur="500"/>
                                        <p:tgtEl>
                                          <p:spTgt spid="30782"/>
                                        </p:tgtEl>
                                      </p:cBhvr>
                                    </p:animEffect>
                                  </p:childTnLst>
                                </p:cTn>
                              </p:par>
                              <p:par>
                                <p:cTn id="84" presetID="3" presetClass="entr" presetSubtype="10" fill="hold" grpId="0" nodeType="withEffect">
                                  <p:stCondLst>
                                    <p:cond delay="0"/>
                                  </p:stCondLst>
                                  <p:childTnLst>
                                    <p:set>
                                      <p:cBhvr>
                                        <p:cTn id="85" dur="1" fill="hold">
                                          <p:stCondLst>
                                            <p:cond delay="0"/>
                                          </p:stCondLst>
                                        </p:cTn>
                                        <p:tgtEl>
                                          <p:spTgt spid="30785"/>
                                        </p:tgtEl>
                                        <p:attrNameLst>
                                          <p:attrName>style.visibility</p:attrName>
                                        </p:attrNameLst>
                                      </p:cBhvr>
                                      <p:to>
                                        <p:strVal val="visible"/>
                                      </p:to>
                                    </p:set>
                                    <p:animEffect transition="in" filter="blinds(horizontal)">
                                      <p:cBhvr>
                                        <p:cTn id="86" dur="500"/>
                                        <p:tgtEl>
                                          <p:spTgt spid="30785"/>
                                        </p:tgtEl>
                                      </p:cBhvr>
                                    </p:animEffect>
                                  </p:childTnLst>
                                </p:cTn>
                              </p:par>
                              <p:par>
                                <p:cTn id="87" presetID="3" presetClass="entr" presetSubtype="10" fill="hold" grpId="0" nodeType="withEffect">
                                  <p:stCondLst>
                                    <p:cond delay="0"/>
                                  </p:stCondLst>
                                  <p:childTnLst>
                                    <p:set>
                                      <p:cBhvr>
                                        <p:cTn id="88" dur="1" fill="hold">
                                          <p:stCondLst>
                                            <p:cond delay="0"/>
                                          </p:stCondLst>
                                        </p:cTn>
                                        <p:tgtEl>
                                          <p:spTgt spid="30793"/>
                                        </p:tgtEl>
                                        <p:attrNameLst>
                                          <p:attrName>style.visibility</p:attrName>
                                        </p:attrNameLst>
                                      </p:cBhvr>
                                      <p:to>
                                        <p:strVal val="visible"/>
                                      </p:to>
                                    </p:set>
                                    <p:animEffect transition="in" filter="blinds(horizontal)">
                                      <p:cBhvr>
                                        <p:cTn id="89" dur="500"/>
                                        <p:tgtEl>
                                          <p:spTgt spid="30793"/>
                                        </p:tgtEl>
                                      </p:cBhvr>
                                    </p:animEffect>
                                  </p:childTnLst>
                                </p:cTn>
                              </p:par>
                            </p:childTnLst>
                          </p:cTn>
                        </p:par>
                      </p:childTnLst>
                    </p:cTn>
                  </p:par>
                  <p:par>
                    <p:cTn id="90" fill="hold" nodeType="clickPar">
                      <p:stCondLst>
                        <p:cond delay="indefinite"/>
                      </p:stCondLst>
                      <p:childTnLst>
                        <p:par>
                          <p:cTn id="91" fill="hold" nodeType="withGroup">
                            <p:stCondLst>
                              <p:cond delay="0"/>
                            </p:stCondLst>
                            <p:childTnLst>
                              <p:par>
                                <p:cTn id="92" presetID="3" presetClass="entr" presetSubtype="10" fill="hold" grpId="0" nodeType="clickEffect">
                                  <p:stCondLst>
                                    <p:cond delay="0"/>
                                  </p:stCondLst>
                                  <p:childTnLst>
                                    <p:set>
                                      <p:cBhvr>
                                        <p:cTn id="93" dur="1" fill="hold">
                                          <p:stCondLst>
                                            <p:cond delay="0"/>
                                          </p:stCondLst>
                                        </p:cTn>
                                        <p:tgtEl>
                                          <p:spTgt spid="30781"/>
                                        </p:tgtEl>
                                        <p:attrNameLst>
                                          <p:attrName>style.visibility</p:attrName>
                                        </p:attrNameLst>
                                      </p:cBhvr>
                                      <p:to>
                                        <p:strVal val="visible"/>
                                      </p:to>
                                    </p:set>
                                    <p:animEffect transition="in" filter="blinds(horizontal)">
                                      <p:cBhvr>
                                        <p:cTn id="94" dur="500"/>
                                        <p:tgtEl>
                                          <p:spTgt spid="30781"/>
                                        </p:tgtEl>
                                      </p:cBhvr>
                                    </p:animEffect>
                                  </p:childTnLst>
                                </p:cTn>
                              </p:par>
                              <p:par>
                                <p:cTn id="95" presetID="3" presetClass="entr" presetSubtype="10" fill="hold" grpId="0" nodeType="withEffect">
                                  <p:stCondLst>
                                    <p:cond delay="0"/>
                                  </p:stCondLst>
                                  <p:childTnLst>
                                    <p:set>
                                      <p:cBhvr>
                                        <p:cTn id="96" dur="1" fill="hold">
                                          <p:stCondLst>
                                            <p:cond delay="0"/>
                                          </p:stCondLst>
                                        </p:cTn>
                                        <p:tgtEl>
                                          <p:spTgt spid="30799"/>
                                        </p:tgtEl>
                                        <p:attrNameLst>
                                          <p:attrName>style.visibility</p:attrName>
                                        </p:attrNameLst>
                                      </p:cBhvr>
                                      <p:to>
                                        <p:strVal val="visible"/>
                                      </p:to>
                                    </p:set>
                                    <p:animEffect transition="in" filter="blinds(horizontal)">
                                      <p:cBhvr>
                                        <p:cTn id="97" dur="500"/>
                                        <p:tgtEl>
                                          <p:spTgt spid="30799"/>
                                        </p:tgtEl>
                                      </p:cBhvr>
                                    </p:animEffect>
                                  </p:childTnLst>
                                </p:cTn>
                              </p:par>
                              <p:par>
                                <p:cTn id="98" presetID="3" presetClass="entr" presetSubtype="10" fill="hold" grpId="0" nodeType="withEffect">
                                  <p:stCondLst>
                                    <p:cond delay="0"/>
                                  </p:stCondLst>
                                  <p:childTnLst>
                                    <p:set>
                                      <p:cBhvr>
                                        <p:cTn id="99" dur="1" fill="hold">
                                          <p:stCondLst>
                                            <p:cond delay="0"/>
                                          </p:stCondLst>
                                        </p:cTn>
                                        <p:tgtEl>
                                          <p:spTgt spid="30786"/>
                                        </p:tgtEl>
                                        <p:attrNameLst>
                                          <p:attrName>style.visibility</p:attrName>
                                        </p:attrNameLst>
                                      </p:cBhvr>
                                      <p:to>
                                        <p:strVal val="visible"/>
                                      </p:to>
                                    </p:set>
                                    <p:animEffect transition="in" filter="blinds(horizontal)">
                                      <p:cBhvr>
                                        <p:cTn id="100" dur="500"/>
                                        <p:tgtEl>
                                          <p:spTgt spid="30786"/>
                                        </p:tgtEl>
                                      </p:cBhvr>
                                    </p:animEffect>
                                  </p:childTnLst>
                                </p:cTn>
                              </p:par>
                              <p:par>
                                <p:cTn id="101" presetID="3" presetClass="entr" presetSubtype="10" fill="hold" grpId="0" nodeType="withEffect">
                                  <p:stCondLst>
                                    <p:cond delay="0"/>
                                  </p:stCondLst>
                                  <p:childTnLst>
                                    <p:set>
                                      <p:cBhvr>
                                        <p:cTn id="102" dur="1" fill="hold">
                                          <p:stCondLst>
                                            <p:cond delay="0"/>
                                          </p:stCondLst>
                                        </p:cTn>
                                        <p:tgtEl>
                                          <p:spTgt spid="30794"/>
                                        </p:tgtEl>
                                        <p:attrNameLst>
                                          <p:attrName>style.visibility</p:attrName>
                                        </p:attrNameLst>
                                      </p:cBhvr>
                                      <p:to>
                                        <p:strVal val="visible"/>
                                      </p:to>
                                    </p:set>
                                    <p:animEffect transition="in" filter="blinds(horizontal)">
                                      <p:cBhvr>
                                        <p:cTn id="103" dur="500"/>
                                        <p:tgtEl>
                                          <p:spTgt spid="30794"/>
                                        </p:tgtEl>
                                      </p:cBhvr>
                                    </p:animEffect>
                                  </p:childTnLst>
                                </p:cTn>
                              </p:par>
                            </p:childTnLst>
                          </p:cTn>
                        </p:par>
                      </p:childTnLst>
                    </p:cTn>
                  </p:par>
                  <p:par>
                    <p:cTn id="104" fill="hold" nodeType="clickPar">
                      <p:stCondLst>
                        <p:cond delay="indefinite"/>
                      </p:stCondLst>
                      <p:childTnLst>
                        <p:par>
                          <p:cTn id="105" fill="hold" nodeType="withGroup">
                            <p:stCondLst>
                              <p:cond delay="0"/>
                            </p:stCondLst>
                            <p:childTnLst>
                              <p:par>
                                <p:cTn id="106" presetID="3" presetClass="entr" presetSubtype="10" fill="hold" grpId="0" nodeType="clickEffect">
                                  <p:stCondLst>
                                    <p:cond delay="0"/>
                                  </p:stCondLst>
                                  <p:childTnLst>
                                    <p:set>
                                      <p:cBhvr>
                                        <p:cTn id="107" dur="1" fill="hold">
                                          <p:stCondLst>
                                            <p:cond delay="0"/>
                                          </p:stCondLst>
                                        </p:cTn>
                                        <p:tgtEl>
                                          <p:spTgt spid="30800"/>
                                        </p:tgtEl>
                                        <p:attrNameLst>
                                          <p:attrName>style.visibility</p:attrName>
                                        </p:attrNameLst>
                                      </p:cBhvr>
                                      <p:to>
                                        <p:strVal val="visible"/>
                                      </p:to>
                                    </p:set>
                                    <p:animEffect transition="in" filter="blinds(horizontal)">
                                      <p:cBhvr>
                                        <p:cTn id="108" dur="500"/>
                                        <p:tgtEl>
                                          <p:spTgt spid="30800"/>
                                        </p:tgtEl>
                                      </p:cBhvr>
                                    </p:animEffect>
                                  </p:childTnLst>
                                </p:cTn>
                              </p:par>
                              <p:par>
                                <p:cTn id="109" presetID="3" presetClass="entr" presetSubtype="10" fill="hold" grpId="0" nodeType="withEffect">
                                  <p:stCondLst>
                                    <p:cond delay="0"/>
                                  </p:stCondLst>
                                  <p:childTnLst>
                                    <p:set>
                                      <p:cBhvr>
                                        <p:cTn id="110" dur="1" fill="hold">
                                          <p:stCondLst>
                                            <p:cond delay="0"/>
                                          </p:stCondLst>
                                        </p:cTn>
                                        <p:tgtEl>
                                          <p:spTgt spid="30783"/>
                                        </p:tgtEl>
                                        <p:attrNameLst>
                                          <p:attrName>style.visibility</p:attrName>
                                        </p:attrNameLst>
                                      </p:cBhvr>
                                      <p:to>
                                        <p:strVal val="visible"/>
                                      </p:to>
                                    </p:set>
                                    <p:animEffect transition="in" filter="blinds(horizontal)">
                                      <p:cBhvr>
                                        <p:cTn id="111" dur="500"/>
                                        <p:tgtEl>
                                          <p:spTgt spid="30783"/>
                                        </p:tgtEl>
                                      </p:cBhvr>
                                    </p:animEffect>
                                  </p:childTnLst>
                                </p:cTn>
                              </p:par>
                              <p:par>
                                <p:cTn id="112" presetID="3" presetClass="entr" presetSubtype="10" fill="hold" grpId="0" nodeType="withEffect">
                                  <p:stCondLst>
                                    <p:cond delay="0"/>
                                  </p:stCondLst>
                                  <p:childTnLst>
                                    <p:set>
                                      <p:cBhvr>
                                        <p:cTn id="113" dur="1" fill="hold">
                                          <p:stCondLst>
                                            <p:cond delay="0"/>
                                          </p:stCondLst>
                                        </p:cTn>
                                        <p:tgtEl>
                                          <p:spTgt spid="30801"/>
                                        </p:tgtEl>
                                        <p:attrNameLst>
                                          <p:attrName>style.visibility</p:attrName>
                                        </p:attrNameLst>
                                      </p:cBhvr>
                                      <p:to>
                                        <p:strVal val="visible"/>
                                      </p:to>
                                    </p:set>
                                    <p:animEffect transition="in" filter="blinds(horizontal)">
                                      <p:cBhvr>
                                        <p:cTn id="114" dur="500"/>
                                        <p:tgtEl>
                                          <p:spTgt spid="30801"/>
                                        </p:tgtEl>
                                      </p:cBhvr>
                                    </p:animEffect>
                                  </p:childTnLst>
                                </p:cTn>
                              </p:par>
                              <p:par>
                                <p:cTn id="115" presetID="3" presetClass="entr" presetSubtype="10" fill="hold" grpId="0" nodeType="withEffect">
                                  <p:stCondLst>
                                    <p:cond delay="0"/>
                                  </p:stCondLst>
                                  <p:childTnLst>
                                    <p:set>
                                      <p:cBhvr>
                                        <p:cTn id="116" dur="1" fill="hold">
                                          <p:stCondLst>
                                            <p:cond delay="0"/>
                                          </p:stCondLst>
                                        </p:cTn>
                                        <p:tgtEl>
                                          <p:spTgt spid="30795"/>
                                        </p:tgtEl>
                                        <p:attrNameLst>
                                          <p:attrName>style.visibility</p:attrName>
                                        </p:attrNameLst>
                                      </p:cBhvr>
                                      <p:to>
                                        <p:strVal val="visible"/>
                                      </p:to>
                                    </p:set>
                                    <p:animEffect transition="in" filter="blinds(horizontal)">
                                      <p:cBhvr>
                                        <p:cTn id="117" dur="500"/>
                                        <p:tgtEl>
                                          <p:spTgt spid="30795"/>
                                        </p:tgtEl>
                                      </p:cBhvr>
                                    </p:animEffect>
                                  </p:childTnLst>
                                </p:cTn>
                              </p:par>
                            </p:childTnLst>
                          </p:cTn>
                        </p:par>
                      </p:childTnLst>
                    </p:cTn>
                  </p:par>
                  <p:par>
                    <p:cTn id="118" fill="hold" nodeType="clickPar">
                      <p:stCondLst>
                        <p:cond delay="indefinite"/>
                      </p:stCondLst>
                      <p:childTnLst>
                        <p:par>
                          <p:cTn id="119" fill="hold" nodeType="withGroup">
                            <p:stCondLst>
                              <p:cond delay="0"/>
                            </p:stCondLst>
                            <p:childTnLst>
                              <p:par>
                                <p:cTn id="120" presetID="3" presetClass="entr" presetSubtype="10" fill="hold" grpId="0" nodeType="clickEffect">
                                  <p:stCondLst>
                                    <p:cond delay="0"/>
                                  </p:stCondLst>
                                  <p:childTnLst>
                                    <p:set>
                                      <p:cBhvr>
                                        <p:cTn id="121" dur="1" fill="hold">
                                          <p:stCondLst>
                                            <p:cond delay="0"/>
                                          </p:stCondLst>
                                        </p:cTn>
                                        <p:tgtEl>
                                          <p:spTgt spid="30802"/>
                                        </p:tgtEl>
                                        <p:attrNameLst>
                                          <p:attrName>style.visibility</p:attrName>
                                        </p:attrNameLst>
                                      </p:cBhvr>
                                      <p:to>
                                        <p:strVal val="visible"/>
                                      </p:to>
                                    </p:set>
                                    <p:animEffect transition="in" filter="blinds(horizontal)">
                                      <p:cBhvr>
                                        <p:cTn id="122" dur="500"/>
                                        <p:tgtEl>
                                          <p:spTgt spid="30802"/>
                                        </p:tgtEl>
                                      </p:cBhvr>
                                    </p:animEffect>
                                  </p:childTnLst>
                                </p:cTn>
                              </p:par>
                              <p:par>
                                <p:cTn id="123" presetID="3" presetClass="entr" presetSubtype="10" fill="hold" grpId="0" nodeType="withEffect">
                                  <p:stCondLst>
                                    <p:cond delay="0"/>
                                  </p:stCondLst>
                                  <p:childTnLst>
                                    <p:set>
                                      <p:cBhvr>
                                        <p:cTn id="124" dur="1" fill="hold">
                                          <p:stCondLst>
                                            <p:cond delay="0"/>
                                          </p:stCondLst>
                                        </p:cTn>
                                        <p:tgtEl>
                                          <p:spTgt spid="30803"/>
                                        </p:tgtEl>
                                        <p:attrNameLst>
                                          <p:attrName>style.visibility</p:attrName>
                                        </p:attrNameLst>
                                      </p:cBhvr>
                                      <p:to>
                                        <p:strVal val="visible"/>
                                      </p:to>
                                    </p:set>
                                    <p:animEffect transition="in" filter="blinds(horizontal)">
                                      <p:cBhvr>
                                        <p:cTn id="125" dur="500"/>
                                        <p:tgtEl>
                                          <p:spTgt spid="30803"/>
                                        </p:tgtEl>
                                      </p:cBhvr>
                                    </p:animEffect>
                                  </p:childTnLst>
                                </p:cTn>
                              </p:par>
                              <p:par>
                                <p:cTn id="126" presetID="3" presetClass="entr" presetSubtype="10" fill="hold" grpId="0" nodeType="withEffect">
                                  <p:stCondLst>
                                    <p:cond delay="0"/>
                                  </p:stCondLst>
                                  <p:childTnLst>
                                    <p:set>
                                      <p:cBhvr>
                                        <p:cTn id="127" dur="1" fill="hold">
                                          <p:stCondLst>
                                            <p:cond delay="0"/>
                                          </p:stCondLst>
                                        </p:cTn>
                                        <p:tgtEl>
                                          <p:spTgt spid="30804"/>
                                        </p:tgtEl>
                                        <p:attrNameLst>
                                          <p:attrName>style.visibility</p:attrName>
                                        </p:attrNameLst>
                                      </p:cBhvr>
                                      <p:to>
                                        <p:strVal val="visible"/>
                                      </p:to>
                                    </p:set>
                                    <p:animEffect transition="in" filter="blinds(horizontal)">
                                      <p:cBhvr>
                                        <p:cTn id="128" dur="500"/>
                                        <p:tgtEl>
                                          <p:spTgt spid="30804"/>
                                        </p:tgtEl>
                                      </p:cBhvr>
                                    </p:animEffect>
                                  </p:childTnLst>
                                </p:cTn>
                              </p:par>
                              <p:par>
                                <p:cTn id="129" presetID="3" presetClass="entr" presetSubtype="10" fill="hold" grpId="0" nodeType="withEffect">
                                  <p:stCondLst>
                                    <p:cond delay="0"/>
                                  </p:stCondLst>
                                  <p:childTnLst>
                                    <p:set>
                                      <p:cBhvr>
                                        <p:cTn id="130" dur="1" fill="hold">
                                          <p:stCondLst>
                                            <p:cond delay="0"/>
                                          </p:stCondLst>
                                        </p:cTn>
                                        <p:tgtEl>
                                          <p:spTgt spid="30796"/>
                                        </p:tgtEl>
                                        <p:attrNameLst>
                                          <p:attrName>style.visibility</p:attrName>
                                        </p:attrNameLst>
                                      </p:cBhvr>
                                      <p:to>
                                        <p:strVal val="visible"/>
                                      </p:to>
                                    </p:set>
                                    <p:animEffect transition="in" filter="blinds(horizontal)">
                                      <p:cBhvr>
                                        <p:cTn id="131" dur="500"/>
                                        <p:tgtEl>
                                          <p:spTgt spid="30796"/>
                                        </p:tgtEl>
                                      </p:cBhvr>
                                    </p:animEffect>
                                  </p:childTnLst>
                                </p:cTn>
                              </p:par>
                            </p:childTnLst>
                          </p:cTn>
                        </p:par>
                      </p:childTnLst>
                    </p:cTn>
                  </p:par>
                  <p:par>
                    <p:cTn id="132" fill="hold" nodeType="clickPar">
                      <p:stCondLst>
                        <p:cond delay="indefinite"/>
                      </p:stCondLst>
                      <p:childTnLst>
                        <p:par>
                          <p:cTn id="133" fill="hold" nodeType="withGroup">
                            <p:stCondLst>
                              <p:cond delay="0"/>
                            </p:stCondLst>
                            <p:childTnLst>
                              <p:par>
                                <p:cTn id="134" presetID="3" presetClass="entr" presetSubtype="10" fill="hold" grpId="0" nodeType="clickEffect">
                                  <p:stCondLst>
                                    <p:cond delay="0"/>
                                  </p:stCondLst>
                                  <p:childTnLst>
                                    <p:set>
                                      <p:cBhvr>
                                        <p:cTn id="135" dur="1" fill="hold">
                                          <p:stCondLst>
                                            <p:cond delay="0"/>
                                          </p:stCondLst>
                                        </p:cTn>
                                        <p:tgtEl>
                                          <p:spTgt spid="30805"/>
                                        </p:tgtEl>
                                        <p:attrNameLst>
                                          <p:attrName>style.visibility</p:attrName>
                                        </p:attrNameLst>
                                      </p:cBhvr>
                                      <p:to>
                                        <p:strVal val="visible"/>
                                      </p:to>
                                    </p:set>
                                    <p:animEffect transition="in" filter="blinds(horizontal)">
                                      <p:cBhvr>
                                        <p:cTn id="136" dur="500"/>
                                        <p:tgtEl>
                                          <p:spTgt spid="30805"/>
                                        </p:tgtEl>
                                      </p:cBhvr>
                                    </p:animEffect>
                                  </p:childTnLst>
                                </p:cTn>
                              </p:par>
                              <p:par>
                                <p:cTn id="137" presetID="3" presetClass="entr" presetSubtype="10" fill="hold" grpId="0" nodeType="withEffect">
                                  <p:stCondLst>
                                    <p:cond delay="0"/>
                                  </p:stCondLst>
                                  <p:childTnLst>
                                    <p:set>
                                      <p:cBhvr>
                                        <p:cTn id="138" dur="1" fill="hold">
                                          <p:stCondLst>
                                            <p:cond delay="0"/>
                                          </p:stCondLst>
                                        </p:cTn>
                                        <p:tgtEl>
                                          <p:spTgt spid="30784"/>
                                        </p:tgtEl>
                                        <p:attrNameLst>
                                          <p:attrName>style.visibility</p:attrName>
                                        </p:attrNameLst>
                                      </p:cBhvr>
                                      <p:to>
                                        <p:strVal val="visible"/>
                                      </p:to>
                                    </p:set>
                                    <p:animEffect transition="in" filter="blinds(horizontal)">
                                      <p:cBhvr>
                                        <p:cTn id="139" dur="500"/>
                                        <p:tgtEl>
                                          <p:spTgt spid="30784"/>
                                        </p:tgtEl>
                                      </p:cBhvr>
                                    </p:animEffect>
                                  </p:childTnLst>
                                </p:cTn>
                              </p:par>
                              <p:par>
                                <p:cTn id="140" presetID="3" presetClass="entr" presetSubtype="10" fill="hold" grpId="0" nodeType="withEffect">
                                  <p:stCondLst>
                                    <p:cond delay="0"/>
                                  </p:stCondLst>
                                  <p:childTnLst>
                                    <p:set>
                                      <p:cBhvr>
                                        <p:cTn id="141" dur="1" fill="hold">
                                          <p:stCondLst>
                                            <p:cond delay="0"/>
                                          </p:stCondLst>
                                        </p:cTn>
                                        <p:tgtEl>
                                          <p:spTgt spid="30787"/>
                                        </p:tgtEl>
                                        <p:attrNameLst>
                                          <p:attrName>style.visibility</p:attrName>
                                        </p:attrNameLst>
                                      </p:cBhvr>
                                      <p:to>
                                        <p:strVal val="visible"/>
                                      </p:to>
                                    </p:set>
                                    <p:animEffect transition="in" filter="blinds(horizontal)">
                                      <p:cBhvr>
                                        <p:cTn id="142" dur="500"/>
                                        <p:tgtEl>
                                          <p:spTgt spid="30787"/>
                                        </p:tgtEl>
                                      </p:cBhvr>
                                    </p:animEffect>
                                  </p:childTnLst>
                                </p:cTn>
                              </p:par>
                              <p:par>
                                <p:cTn id="143" presetID="3" presetClass="entr" presetSubtype="10" fill="hold" grpId="0" nodeType="withEffect">
                                  <p:stCondLst>
                                    <p:cond delay="0"/>
                                  </p:stCondLst>
                                  <p:childTnLst>
                                    <p:set>
                                      <p:cBhvr>
                                        <p:cTn id="144" dur="1" fill="hold">
                                          <p:stCondLst>
                                            <p:cond delay="0"/>
                                          </p:stCondLst>
                                        </p:cTn>
                                        <p:tgtEl>
                                          <p:spTgt spid="30797"/>
                                        </p:tgtEl>
                                        <p:attrNameLst>
                                          <p:attrName>style.visibility</p:attrName>
                                        </p:attrNameLst>
                                      </p:cBhvr>
                                      <p:to>
                                        <p:strVal val="visible"/>
                                      </p:to>
                                    </p:set>
                                    <p:animEffect transition="in" filter="blinds(horizontal)">
                                      <p:cBhvr>
                                        <p:cTn id="145" dur="500"/>
                                        <p:tgtEl>
                                          <p:spTgt spid="30797"/>
                                        </p:tgtEl>
                                      </p:cBhvr>
                                    </p:animEffect>
                                  </p:childTnLst>
                                </p:cTn>
                              </p:par>
                            </p:childTnLst>
                          </p:cTn>
                        </p:par>
                      </p:childTnLst>
                    </p:cTn>
                  </p:par>
                  <p:par>
                    <p:cTn id="146" fill="hold" nodeType="clickPar">
                      <p:stCondLst>
                        <p:cond delay="indefinite"/>
                      </p:stCondLst>
                      <p:childTnLst>
                        <p:par>
                          <p:cTn id="147" fill="hold" nodeType="withGroup">
                            <p:stCondLst>
                              <p:cond delay="0"/>
                            </p:stCondLst>
                            <p:childTnLst>
                              <p:par>
                                <p:cTn id="148" presetID="3" presetClass="entr" presetSubtype="10" fill="hold" grpId="0" nodeType="clickEffect">
                                  <p:stCondLst>
                                    <p:cond delay="0"/>
                                  </p:stCondLst>
                                  <p:childTnLst>
                                    <p:set>
                                      <p:cBhvr>
                                        <p:cTn id="149" dur="1" fill="hold">
                                          <p:stCondLst>
                                            <p:cond delay="0"/>
                                          </p:stCondLst>
                                        </p:cTn>
                                        <p:tgtEl>
                                          <p:spTgt spid="30806"/>
                                        </p:tgtEl>
                                        <p:attrNameLst>
                                          <p:attrName>style.visibility</p:attrName>
                                        </p:attrNameLst>
                                      </p:cBhvr>
                                      <p:to>
                                        <p:strVal val="visible"/>
                                      </p:to>
                                    </p:set>
                                    <p:animEffect transition="in" filter="blinds(horizontal)">
                                      <p:cBhvr>
                                        <p:cTn id="150" dur="500"/>
                                        <p:tgtEl>
                                          <p:spTgt spid="30806"/>
                                        </p:tgtEl>
                                      </p:cBhvr>
                                    </p:animEffect>
                                  </p:childTnLst>
                                </p:cTn>
                              </p:par>
                              <p:par>
                                <p:cTn id="151" presetID="3" presetClass="entr" presetSubtype="10" fill="hold" grpId="0" nodeType="withEffect">
                                  <p:stCondLst>
                                    <p:cond delay="0"/>
                                  </p:stCondLst>
                                  <p:childTnLst>
                                    <p:set>
                                      <p:cBhvr>
                                        <p:cTn id="152" dur="1" fill="hold">
                                          <p:stCondLst>
                                            <p:cond delay="0"/>
                                          </p:stCondLst>
                                        </p:cTn>
                                        <p:tgtEl>
                                          <p:spTgt spid="30807"/>
                                        </p:tgtEl>
                                        <p:attrNameLst>
                                          <p:attrName>style.visibility</p:attrName>
                                        </p:attrNameLst>
                                      </p:cBhvr>
                                      <p:to>
                                        <p:strVal val="visible"/>
                                      </p:to>
                                    </p:set>
                                    <p:animEffect transition="in" filter="blinds(horizontal)">
                                      <p:cBhvr>
                                        <p:cTn id="153" dur="500"/>
                                        <p:tgtEl>
                                          <p:spTgt spid="30807"/>
                                        </p:tgtEl>
                                      </p:cBhvr>
                                    </p:animEffect>
                                  </p:childTnLst>
                                </p:cTn>
                              </p:par>
                              <p:par>
                                <p:cTn id="154" presetID="3" presetClass="entr" presetSubtype="10" fill="hold" grpId="0" nodeType="withEffect">
                                  <p:stCondLst>
                                    <p:cond delay="0"/>
                                  </p:stCondLst>
                                  <p:childTnLst>
                                    <p:set>
                                      <p:cBhvr>
                                        <p:cTn id="155" dur="1" fill="hold">
                                          <p:stCondLst>
                                            <p:cond delay="0"/>
                                          </p:stCondLst>
                                        </p:cTn>
                                        <p:tgtEl>
                                          <p:spTgt spid="30788"/>
                                        </p:tgtEl>
                                        <p:attrNameLst>
                                          <p:attrName>style.visibility</p:attrName>
                                        </p:attrNameLst>
                                      </p:cBhvr>
                                      <p:to>
                                        <p:strVal val="visible"/>
                                      </p:to>
                                    </p:set>
                                    <p:animEffect transition="in" filter="blinds(horizontal)">
                                      <p:cBhvr>
                                        <p:cTn id="156" dur="500"/>
                                        <p:tgtEl>
                                          <p:spTgt spid="30788"/>
                                        </p:tgtEl>
                                      </p:cBhvr>
                                    </p:animEffect>
                                  </p:childTnLst>
                                </p:cTn>
                              </p:par>
                              <p:par>
                                <p:cTn id="157" presetID="3" presetClass="entr" presetSubtype="10" fill="hold" grpId="0" nodeType="withEffect">
                                  <p:stCondLst>
                                    <p:cond delay="0"/>
                                  </p:stCondLst>
                                  <p:childTnLst>
                                    <p:set>
                                      <p:cBhvr>
                                        <p:cTn id="158" dur="1" fill="hold">
                                          <p:stCondLst>
                                            <p:cond delay="0"/>
                                          </p:stCondLst>
                                        </p:cTn>
                                        <p:tgtEl>
                                          <p:spTgt spid="30798"/>
                                        </p:tgtEl>
                                        <p:attrNameLst>
                                          <p:attrName>style.visibility</p:attrName>
                                        </p:attrNameLst>
                                      </p:cBhvr>
                                      <p:to>
                                        <p:strVal val="visible"/>
                                      </p:to>
                                    </p:set>
                                    <p:animEffect transition="in" filter="blinds(horizontal)">
                                      <p:cBhvr>
                                        <p:cTn id="159" dur="500"/>
                                        <p:tgtEl>
                                          <p:spTgt spid="30798"/>
                                        </p:tgtEl>
                                      </p:cBhvr>
                                    </p:animEffect>
                                  </p:childTnLst>
                                </p:cTn>
                              </p:par>
                            </p:childTnLst>
                          </p:cTn>
                        </p:par>
                      </p:childTnLst>
                    </p:cTn>
                  </p:par>
                  <p:par>
                    <p:cTn id="160" fill="hold" nodeType="clickPar">
                      <p:stCondLst>
                        <p:cond delay="indefinite"/>
                      </p:stCondLst>
                      <p:childTnLst>
                        <p:par>
                          <p:cTn id="161" fill="hold" nodeType="withGroup">
                            <p:stCondLst>
                              <p:cond delay="0"/>
                            </p:stCondLst>
                            <p:childTnLst>
                              <p:par>
                                <p:cTn id="162" presetID="3" presetClass="entr" presetSubtype="10" fill="hold" grpId="0" nodeType="clickEffect">
                                  <p:stCondLst>
                                    <p:cond delay="0"/>
                                  </p:stCondLst>
                                  <p:childTnLst>
                                    <p:set>
                                      <p:cBhvr>
                                        <p:cTn id="163" dur="1" fill="hold">
                                          <p:stCondLst>
                                            <p:cond delay="0"/>
                                          </p:stCondLst>
                                        </p:cTn>
                                        <p:tgtEl>
                                          <p:spTgt spid="30741"/>
                                        </p:tgtEl>
                                        <p:attrNameLst>
                                          <p:attrName>style.visibility</p:attrName>
                                        </p:attrNameLst>
                                      </p:cBhvr>
                                      <p:to>
                                        <p:strVal val="visible"/>
                                      </p:to>
                                    </p:set>
                                    <p:animEffect transition="in" filter="blinds(horizontal)">
                                      <p:cBhvr>
                                        <p:cTn id="164" dur="500"/>
                                        <p:tgtEl>
                                          <p:spTgt spid="30741"/>
                                        </p:tgtEl>
                                      </p:cBhvr>
                                    </p:animEffect>
                                  </p:childTnLst>
                                </p:cTn>
                              </p:par>
                            </p:childTnLst>
                          </p:cTn>
                        </p:par>
                      </p:childTnLst>
                    </p:cTn>
                  </p:par>
                  <p:par>
                    <p:cTn id="165" fill="hold" nodeType="clickPar">
                      <p:stCondLst>
                        <p:cond delay="indefinite"/>
                      </p:stCondLst>
                      <p:childTnLst>
                        <p:par>
                          <p:cTn id="166" fill="hold" nodeType="withGroup">
                            <p:stCondLst>
                              <p:cond delay="0"/>
                            </p:stCondLst>
                            <p:childTnLst>
                              <p:par>
                                <p:cTn id="167" presetID="3" presetClass="entr" presetSubtype="10" fill="hold" grpId="0" nodeType="clickEffect">
                                  <p:stCondLst>
                                    <p:cond delay="0"/>
                                  </p:stCondLst>
                                  <p:childTnLst>
                                    <p:set>
                                      <p:cBhvr>
                                        <p:cTn id="168" dur="1" fill="hold">
                                          <p:stCondLst>
                                            <p:cond delay="0"/>
                                          </p:stCondLst>
                                        </p:cTn>
                                        <p:tgtEl>
                                          <p:spTgt spid="30743"/>
                                        </p:tgtEl>
                                        <p:attrNameLst>
                                          <p:attrName>style.visibility</p:attrName>
                                        </p:attrNameLst>
                                      </p:cBhvr>
                                      <p:to>
                                        <p:strVal val="visible"/>
                                      </p:to>
                                    </p:set>
                                    <p:animEffect transition="in" filter="blinds(horizontal)">
                                      <p:cBhvr>
                                        <p:cTn id="169" dur="500"/>
                                        <p:tgtEl>
                                          <p:spTgt spid="30743"/>
                                        </p:tgtEl>
                                      </p:cBhvr>
                                    </p:animEffect>
                                  </p:childTnLst>
                                </p:cTn>
                              </p:par>
                            </p:childTnLst>
                          </p:cTn>
                        </p:par>
                      </p:childTnLst>
                    </p:cTn>
                  </p:par>
                  <p:par>
                    <p:cTn id="170" fill="hold" nodeType="clickPar">
                      <p:stCondLst>
                        <p:cond delay="indefinite"/>
                      </p:stCondLst>
                      <p:childTnLst>
                        <p:par>
                          <p:cTn id="171" fill="hold" nodeType="withGroup">
                            <p:stCondLst>
                              <p:cond delay="0"/>
                            </p:stCondLst>
                            <p:childTnLst>
                              <p:par>
                                <p:cTn id="172" presetID="3" presetClass="entr" presetSubtype="10" fill="hold" grpId="0" nodeType="clickEffect">
                                  <p:stCondLst>
                                    <p:cond delay="0"/>
                                  </p:stCondLst>
                                  <p:childTnLst>
                                    <p:set>
                                      <p:cBhvr>
                                        <p:cTn id="173" dur="1" fill="hold">
                                          <p:stCondLst>
                                            <p:cond delay="0"/>
                                          </p:stCondLst>
                                        </p:cTn>
                                        <p:tgtEl>
                                          <p:spTgt spid="30749"/>
                                        </p:tgtEl>
                                        <p:attrNameLst>
                                          <p:attrName>style.visibility</p:attrName>
                                        </p:attrNameLst>
                                      </p:cBhvr>
                                      <p:to>
                                        <p:strVal val="visible"/>
                                      </p:to>
                                    </p:set>
                                    <p:animEffect transition="in" filter="blinds(horizontal)">
                                      <p:cBhvr>
                                        <p:cTn id="174" dur="500"/>
                                        <p:tgtEl>
                                          <p:spTgt spid="30749"/>
                                        </p:tgtEl>
                                      </p:cBhvr>
                                    </p:animEffect>
                                  </p:childTnLst>
                                </p:cTn>
                              </p:par>
                            </p:childTnLst>
                          </p:cTn>
                        </p:par>
                      </p:childTnLst>
                    </p:cTn>
                  </p:par>
                  <p:par>
                    <p:cTn id="175" fill="hold" nodeType="clickPar">
                      <p:stCondLst>
                        <p:cond delay="indefinite"/>
                      </p:stCondLst>
                      <p:childTnLst>
                        <p:par>
                          <p:cTn id="176" fill="hold" nodeType="withGroup">
                            <p:stCondLst>
                              <p:cond delay="0"/>
                            </p:stCondLst>
                            <p:childTnLst>
                              <p:par>
                                <p:cTn id="177" presetID="3" presetClass="entr" presetSubtype="10" fill="hold" grpId="0" nodeType="clickEffect">
                                  <p:stCondLst>
                                    <p:cond delay="0"/>
                                  </p:stCondLst>
                                  <p:childTnLst>
                                    <p:set>
                                      <p:cBhvr>
                                        <p:cTn id="178" dur="1" fill="hold">
                                          <p:stCondLst>
                                            <p:cond delay="0"/>
                                          </p:stCondLst>
                                        </p:cTn>
                                        <p:tgtEl>
                                          <p:spTgt spid="30750"/>
                                        </p:tgtEl>
                                        <p:attrNameLst>
                                          <p:attrName>style.visibility</p:attrName>
                                        </p:attrNameLst>
                                      </p:cBhvr>
                                      <p:to>
                                        <p:strVal val="visible"/>
                                      </p:to>
                                    </p:set>
                                    <p:animEffect transition="in" filter="blinds(horizontal)">
                                      <p:cBhvr>
                                        <p:cTn id="179" dur="500"/>
                                        <p:tgtEl>
                                          <p:spTgt spid="30750"/>
                                        </p:tgtEl>
                                      </p:cBhvr>
                                    </p:animEffect>
                                  </p:childTnLst>
                                </p:cTn>
                              </p:par>
                            </p:childTnLst>
                          </p:cTn>
                        </p:par>
                      </p:childTnLst>
                    </p:cTn>
                  </p:par>
                  <p:par>
                    <p:cTn id="180" fill="hold" nodeType="clickPar">
                      <p:stCondLst>
                        <p:cond delay="indefinite"/>
                      </p:stCondLst>
                      <p:childTnLst>
                        <p:par>
                          <p:cTn id="181" fill="hold" nodeType="withGroup">
                            <p:stCondLst>
                              <p:cond delay="0"/>
                            </p:stCondLst>
                            <p:childTnLst>
                              <p:par>
                                <p:cTn id="182" presetID="3" presetClass="entr" presetSubtype="10" fill="hold" grpId="0" nodeType="clickEffect">
                                  <p:stCondLst>
                                    <p:cond delay="0"/>
                                  </p:stCondLst>
                                  <p:childTnLst>
                                    <p:set>
                                      <p:cBhvr>
                                        <p:cTn id="183" dur="1" fill="hold">
                                          <p:stCondLst>
                                            <p:cond delay="0"/>
                                          </p:stCondLst>
                                        </p:cTn>
                                        <p:tgtEl>
                                          <p:spTgt spid="30751"/>
                                        </p:tgtEl>
                                        <p:attrNameLst>
                                          <p:attrName>style.visibility</p:attrName>
                                        </p:attrNameLst>
                                      </p:cBhvr>
                                      <p:to>
                                        <p:strVal val="visible"/>
                                      </p:to>
                                    </p:set>
                                    <p:animEffect transition="in" filter="blinds(horizontal)">
                                      <p:cBhvr>
                                        <p:cTn id="184" dur="500"/>
                                        <p:tgtEl>
                                          <p:spTgt spid="30751"/>
                                        </p:tgtEl>
                                      </p:cBhvr>
                                    </p:animEffect>
                                  </p:childTnLst>
                                </p:cTn>
                              </p:par>
                            </p:childTnLst>
                          </p:cTn>
                        </p:par>
                      </p:childTnLst>
                    </p:cTn>
                  </p:par>
                  <p:par>
                    <p:cTn id="185" fill="hold" nodeType="clickPar">
                      <p:stCondLst>
                        <p:cond delay="indefinite"/>
                      </p:stCondLst>
                      <p:childTnLst>
                        <p:par>
                          <p:cTn id="186" fill="hold" nodeType="withGroup">
                            <p:stCondLst>
                              <p:cond delay="0"/>
                            </p:stCondLst>
                            <p:childTnLst>
                              <p:par>
                                <p:cTn id="187" presetID="3" presetClass="entr" presetSubtype="10" fill="hold" grpId="0" nodeType="clickEffect">
                                  <p:stCondLst>
                                    <p:cond delay="0"/>
                                  </p:stCondLst>
                                  <p:childTnLst>
                                    <p:set>
                                      <p:cBhvr>
                                        <p:cTn id="188" dur="1" fill="hold">
                                          <p:stCondLst>
                                            <p:cond delay="0"/>
                                          </p:stCondLst>
                                        </p:cTn>
                                        <p:tgtEl>
                                          <p:spTgt spid="30752"/>
                                        </p:tgtEl>
                                        <p:attrNameLst>
                                          <p:attrName>style.visibility</p:attrName>
                                        </p:attrNameLst>
                                      </p:cBhvr>
                                      <p:to>
                                        <p:strVal val="visible"/>
                                      </p:to>
                                    </p:set>
                                    <p:animEffect transition="in" filter="blinds(horizontal)">
                                      <p:cBhvr>
                                        <p:cTn id="189" dur="500"/>
                                        <p:tgtEl>
                                          <p:spTgt spid="30752"/>
                                        </p:tgtEl>
                                      </p:cBhvr>
                                    </p:animEffect>
                                  </p:childTnLst>
                                </p:cTn>
                              </p:par>
                            </p:childTnLst>
                          </p:cTn>
                        </p:par>
                      </p:childTnLst>
                    </p:cTn>
                  </p:par>
                  <p:par>
                    <p:cTn id="190" fill="hold" nodeType="clickPar">
                      <p:stCondLst>
                        <p:cond delay="indefinite"/>
                      </p:stCondLst>
                      <p:childTnLst>
                        <p:par>
                          <p:cTn id="191" fill="hold" nodeType="withGroup">
                            <p:stCondLst>
                              <p:cond delay="0"/>
                            </p:stCondLst>
                            <p:childTnLst>
                              <p:par>
                                <p:cTn id="192" presetID="3" presetClass="entr" presetSubtype="10" fill="hold" grpId="0" nodeType="clickEffect">
                                  <p:stCondLst>
                                    <p:cond delay="0"/>
                                  </p:stCondLst>
                                  <p:childTnLst>
                                    <p:set>
                                      <p:cBhvr>
                                        <p:cTn id="193" dur="1" fill="hold">
                                          <p:stCondLst>
                                            <p:cond delay="0"/>
                                          </p:stCondLst>
                                        </p:cTn>
                                        <p:tgtEl>
                                          <p:spTgt spid="30753"/>
                                        </p:tgtEl>
                                        <p:attrNameLst>
                                          <p:attrName>style.visibility</p:attrName>
                                        </p:attrNameLst>
                                      </p:cBhvr>
                                      <p:to>
                                        <p:strVal val="visible"/>
                                      </p:to>
                                    </p:set>
                                    <p:animEffect transition="in" filter="blinds(horizontal)">
                                      <p:cBhvr>
                                        <p:cTn id="194" dur="500"/>
                                        <p:tgtEl>
                                          <p:spTgt spid="30753"/>
                                        </p:tgtEl>
                                      </p:cBhvr>
                                    </p:animEffect>
                                  </p:childTnLst>
                                </p:cTn>
                              </p:par>
                            </p:childTnLst>
                          </p:cTn>
                        </p:par>
                      </p:childTnLst>
                    </p:cTn>
                  </p:par>
                  <p:par>
                    <p:cTn id="195" fill="hold" nodeType="clickPar">
                      <p:stCondLst>
                        <p:cond delay="indefinite"/>
                      </p:stCondLst>
                      <p:childTnLst>
                        <p:par>
                          <p:cTn id="196" fill="hold" nodeType="withGroup">
                            <p:stCondLst>
                              <p:cond delay="0"/>
                            </p:stCondLst>
                            <p:childTnLst>
                              <p:par>
                                <p:cTn id="197" presetID="3" presetClass="entr" presetSubtype="10" fill="hold" grpId="0" nodeType="clickEffect">
                                  <p:stCondLst>
                                    <p:cond delay="0"/>
                                  </p:stCondLst>
                                  <p:childTnLst>
                                    <p:set>
                                      <p:cBhvr>
                                        <p:cTn id="198" dur="1" fill="hold">
                                          <p:stCondLst>
                                            <p:cond delay="0"/>
                                          </p:stCondLst>
                                        </p:cTn>
                                        <p:tgtEl>
                                          <p:spTgt spid="30754"/>
                                        </p:tgtEl>
                                        <p:attrNameLst>
                                          <p:attrName>style.visibility</p:attrName>
                                        </p:attrNameLst>
                                      </p:cBhvr>
                                      <p:to>
                                        <p:strVal val="visible"/>
                                      </p:to>
                                    </p:set>
                                    <p:animEffect transition="in" filter="blinds(horizontal)">
                                      <p:cBhvr>
                                        <p:cTn id="199" dur="500"/>
                                        <p:tgtEl>
                                          <p:spTgt spid="30754"/>
                                        </p:tgtEl>
                                      </p:cBhvr>
                                    </p:animEffect>
                                  </p:childTnLst>
                                </p:cTn>
                              </p:par>
                            </p:childTnLst>
                          </p:cTn>
                        </p:par>
                      </p:childTnLst>
                    </p:cTn>
                  </p:par>
                  <p:par>
                    <p:cTn id="200" fill="hold" nodeType="clickPar">
                      <p:stCondLst>
                        <p:cond delay="indefinite"/>
                      </p:stCondLst>
                      <p:childTnLst>
                        <p:par>
                          <p:cTn id="201" fill="hold" nodeType="withGroup">
                            <p:stCondLst>
                              <p:cond delay="0"/>
                            </p:stCondLst>
                            <p:childTnLst>
                              <p:par>
                                <p:cTn id="202" presetID="3" presetClass="entr" presetSubtype="10" fill="hold" grpId="0" nodeType="clickEffect">
                                  <p:stCondLst>
                                    <p:cond delay="0"/>
                                  </p:stCondLst>
                                  <p:childTnLst>
                                    <p:set>
                                      <p:cBhvr>
                                        <p:cTn id="203" dur="1" fill="hold">
                                          <p:stCondLst>
                                            <p:cond delay="0"/>
                                          </p:stCondLst>
                                        </p:cTn>
                                        <p:tgtEl>
                                          <p:spTgt spid="30755"/>
                                        </p:tgtEl>
                                        <p:attrNameLst>
                                          <p:attrName>style.visibility</p:attrName>
                                        </p:attrNameLst>
                                      </p:cBhvr>
                                      <p:to>
                                        <p:strVal val="visible"/>
                                      </p:to>
                                    </p:set>
                                    <p:animEffect transition="in" filter="blinds(horizontal)">
                                      <p:cBhvr>
                                        <p:cTn id="204" dur="500"/>
                                        <p:tgtEl>
                                          <p:spTgt spid="30755"/>
                                        </p:tgtEl>
                                      </p:cBhvr>
                                    </p:animEffect>
                                  </p:childTnLst>
                                </p:cTn>
                              </p:par>
                            </p:childTnLst>
                          </p:cTn>
                        </p:par>
                      </p:childTnLst>
                    </p:cTn>
                  </p:par>
                  <p:par>
                    <p:cTn id="205" fill="hold" nodeType="clickPar">
                      <p:stCondLst>
                        <p:cond delay="indefinite"/>
                      </p:stCondLst>
                      <p:childTnLst>
                        <p:par>
                          <p:cTn id="206" fill="hold" nodeType="withGroup">
                            <p:stCondLst>
                              <p:cond delay="0"/>
                            </p:stCondLst>
                            <p:childTnLst>
                              <p:par>
                                <p:cTn id="207" presetID="3" presetClass="entr" presetSubtype="10" fill="hold" grpId="0" nodeType="clickEffect">
                                  <p:stCondLst>
                                    <p:cond delay="0"/>
                                  </p:stCondLst>
                                  <p:childTnLst>
                                    <p:set>
                                      <p:cBhvr>
                                        <p:cTn id="208" dur="1" fill="hold">
                                          <p:stCondLst>
                                            <p:cond delay="0"/>
                                          </p:stCondLst>
                                        </p:cTn>
                                        <p:tgtEl>
                                          <p:spTgt spid="30744"/>
                                        </p:tgtEl>
                                        <p:attrNameLst>
                                          <p:attrName>style.visibility</p:attrName>
                                        </p:attrNameLst>
                                      </p:cBhvr>
                                      <p:to>
                                        <p:strVal val="visible"/>
                                      </p:to>
                                    </p:set>
                                    <p:animEffect transition="in" filter="blinds(horizontal)">
                                      <p:cBhvr>
                                        <p:cTn id="209" dur="500"/>
                                        <p:tgtEl>
                                          <p:spTgt spid="30744"/>
                                        </p:tgtEl>
                                      </p:cBhvr>
                                    </p:animEffect>
                                  </p:childTnLst>
                                </p:cTn>
                              </p:par>
                            </p:childTnLst>
                          </p:cTn>
                        </p:par>
                      </p:childTnLst>
                    </p:cTn>
                  </p:par>
                  <p:par>
                    <p:cTn id="210" fill="hold" nodeType="clickPar">
                      <p:stCondLst>
                        <p:cond delay="indefinite"/>
                      </p:stCondLst>
                      <p:childTnLst>
                        <p:par>
                          <p:cTn id="211" fill="hold" nodeType="withGroup">
                            <p:stCondLst>
                              <p:cond delay="0"/>
                            </p:stCondLst>
                            <p:childTnLst>
                              <p:par>
                                <p:cTn id="212" presetID="3" presetClass="entr" presetSubtype="10" fill="hold" grpId="0" nodeType="clickEffect">
                                  <p:stCondLst>
                                    <p:cond delay="0"/>
                                  </p:stCondLst>
                                  <p:childTnLst>
                                    <p:set>
                                      <p:cBhvr>
                                        <p:cTn id="213" dur="1" fill="hold">
                                          <p:stCondLst>
                                            <p:cond delay="0"/>
                                          </p:stCondLst>
                                        </p:cTn>
                                        <p:tgtEl>
                                          <p:spTgt spid="30742"/>
                                        </p:tgtEl>
                                        <p:attrNameLst>
                                          <p:attrName>style.visibility</p:attrName>
                                        </p:attrNameLst>
                                      </p:cBhvr>
                                      <p:to>
                                        <p:strVal val="visible"/>
                                      </p:to>
                                    </p:set>
                                    <p:animEffect transition="in" filter="blinds(horizontal)">
                                      <p:cBhvr>
                                        <p:cTn id="214" dur="500"/>
                                        <p:tgtEl>
                                          <p:spTgt spid="30742"/>
                                        </p:tgtEl>
                                      </p:cBhvr>
                                    </p:animEffect>
                                  </p:childTnLst>
                                </p:cTn>
                              </p:par>
                            </p:childTnLst>
                          </p:cTn>
                        </p:par>
                      </p:childTnLst>
                    </p:cTn>
                  </p:par>
                  <p:par>
                    <p:cTn id="215" fill="hold" nodeType="clickPar">
                      <p:stCondLst>
                        <p:cond delay="indefinite"/>
                      </p:stCondLst>
                      <p:childTnLst>
                        <p:par>
                          <p:cTn id="216" fill="hold" nodeType="withGroup">
                            <p:stCondLst>
                              <p:cond delay="0"/>
                            </p:stCondLst>
                            <p:childTnLst>
                              <p:par>
                                <p:cTn id="217" presetID="3" presetClass="entr" presetSubtype="10" fill="hold" grpId="0" nodeType="clickEffect">
                                  <p:stCondLst>
                                    <p:cond delay="0"/>
                                  </p:stCondLst>
                                  <p:childTnLst>
                                    <p:set>
                                      <p:cBhvr>
                                        <p:cTn id="218" dur="1" fill="hold">
                                          <p:stCondLst>
                                            <p:cond delay="0"/>
                                          </p:stCondLst>
                                        </p:cTn>
                                        <p:tgtEl>
                                          <p:spTgt spid="30808"/>
                                        </p:tgtEl>
                                        <p:attrNameLst>
                                          <p:attrName>style.visibility</p:attrName>
                                        </p:attrNameLst>
                                      </p:cBhvr>
                                      <p:to>
                                        <p:strVal val="visible"/>
                                      </p:to>
                                    </p:set>
                                    <p:animEffect transition="in" filter="blinds(horizontal)">
                                      <p:cBhvr>
                                        <p:cTn id="219" dur="500"/>
                                        <p:tgtEl>
                                          <p:spTgt spid="30808"/>
                                        </p:tgtEl>
                                      </p:cBhvr>
                                    </p:animEffect>
                                  </p:childTnLst>
                                </p:cTn>
                              </p:par>
                            </p:childTnLst>
                          </p:cTn>
                        </p:par>
                      </p:childTnLst>
                    </p:cTn>
                  </p:par>
                  <p:par>
                    <p:cTn id="220" fill="hold" nodeType="clickPar">
                      <p:stCondLst>
                        <p:cond delay="indefinite"/>
                      </p:stCondLst>
                      <p:childTnLst>
                        <p:par>
                          <p:cTn id="221" fill="hold" nodeType="withGroup">
                            <p:stCondLst>
                              <p:cond delay="0"/>
                            </p:stCondLst>
                            <p:childTnLst>
                              <p:par>
                                <p:cTn id="222" presetID="3" presetClass="entr" presetSubtype="10" fill="hold" grpId="0" nodeType="clickEffect">
                                  <p:stCondLst>
                                    <p:cond delay="0"/>
                                  </p:stCondLst>
                                  <p:childTnLst>
                                    <p:set>
                                      <p:cBhvr>
                                        <p:cTn id="223" dur="1" fill="hold">
                                          <p:stCondLst>
                                            <p:cond delay="0"/>
                                          </p:stCondLst>
                                        </p:cTn>
                                        <p:tgtEl>
                                          <p:spTgt spid="30811"/>
                                        </p:tgtEl>
                                        <p:attrNameLst>
                                          <p:attrName>style.visibility</p:attrName>
                                        </p:attrNameLst>
                                      </p:cBhvr>
                                      <p:to>
                                        <p:strVal val="visible"/>
                                      </p:to>
                                    </p:set>
                                    <p:animEffect transition="in" filter="blinds(horizontal)">
                                      <p:cBhvr>
                                        <p:cTn id="224" dur="500"/>
                                        <p:tgtEl>
                                          <p:spTgt spid="30811"/>
                                        </p:tgtEl>
                                      </p:cBhvr>
                                    </p:animEffect>
                                  </p:childTnLst>
                                </p:cTn>
                              </p:par>
                            </p:childTnLst>
                          </p:cTn>
                        </p:par>
                      </p:childTnLst>
                    </p:cTn>
                  </p:par>
                  <p:par>
                    <p:cTn id="225" fill="hold" nodeType="clickPar">
                      <p:stCondLst>
                        <p:cond delay="indefinite"/>
                      </p:stCondLst>
                      <p:childTnLst>
                        <p:par>
                          <p:cTn id="226" fill="hold" nodeType="withGroup">
                            <p:stCondLst>
                              <p:cond delay="0"/>
                            </p:stCondLst>
                            <p:childTnLst>
                              <p:par>
                                <p:cTn id="227" presetID="3" presetClass="entr" presetSubtype="10" fill="hold" grpId="0" nodeType="clickEffect">
                                  <p:stCondLst>
                                    <p:cond delay="0"/>
                                  </p:stCondLst>
                                  <p:childTnLst>
                                    <p:set>
                                      <p:cBhvr>
                                        <p:cTn id="228" dur="1" fill="hold">
                                          <p:stCondLst>
                                            <p:cond delay="0"/>
                                          </p:stCondLst>
                                        </p:cTn>
                                        <p:tgtEl>
                                          <p:spTgt spid="30813"/>
                                        </p:tgtEl>
                                        <p:attrNameLst>
                                          <p:attrName>style.visibility</p:attrName>
                                        </p:attrNameLst>
                                      </p:cBhvr>
                                      <p:to>
                                        <p:strVal val="visible"/>
                                      </p:to>
                                    </p:set>
                                    <p:animEffect transition="in" filter="blinds(horizontal)">
                                      <p:cBhvr>
                                        <p:cTn id="229" dur="500"/>
                                        <p:tgtEl>
                                          <p:spTgt spid="30813"/>
                                        </p:tgtEl>
                                      </p:cBhvr>
                                    </p:animEffect>
                                  </p:childTnLst>
                                </p:cTn>
                              </p:par>
                            </p:childTnLst>
                          </p:cTn>
                        </p:par>
                      </p:childTnLst>
                    </p:cTn>
                  </p:par>
                  <p:par>
                    <p:cTn id="230" fill="hold" nodeType="clickPar">
                      <p:stCondLst>
                        <p:cond delay="indefinite"/>
                      </p:stCondLst>
                      <p:childTnLst>
                        <p:par>
                          <p:cTn id="231" fill="hold" nodeType="withGroup">
                            <p:stCondLst>
                              <p:cond delay="0"/>
                            </p:stCondLst>
                            <p:childTnLst>
                              <p:par>
                                <p:cTn id="232" presetID="3" presetClass="entr" presetSubtype="10" fill="hold" grpId="0" nodeType="clickEffect">
                                  <p:stCondLst>
                                    <p:cond delay="0"/>
                                  </p:stCondLst>
                                  <p:childTnLst>
                                    <p:set>
                                      <p:cBhvr>
                                        <p:cTn id="233" dur="1" fill="hold">
                                          <p:stCondLst>
                                            <p:cond delay="0"/>
                                          </p:stCondLst>
                                        </p:cTn>
                                        <p:tgtEl>
                                          <p:spTgt spid="30809"/>
                                        </p:tgtEl>
                                        <p:attrNameLst>
                                          <p:attrName>style.visibility</p:attrName>
                                        </p:attrNameLst>
                                      </p:cBhvr>
                                      <p:to>
                                        <p:strVal val="visible"/>
                                      </p:to>
                                    </p:set>
                                    <p:animEffect transition="in" filter="blinds(horizontal)">
                                      <p:cBhvr>
                                        <p:cTn id="234" dur="500"/>
                                        <p:tgtEl>
                                          <p:spTgt spid="30809"/>
                                        </p:tgtEl>
                                      </p:cBhvr>
                                    </p:animEffect>
                                  </p:childTnLst>
                                </p:cTn>
                              </p:par>
                            </p:childTnLst>
                          </p:cTn>
                        </p:par>
                      </p:childTnLst>
                    </p:cTn>
                  </p:par>
                  <p:par>
                    <p:cTn id="235" fill="hold" nodeType="clickPar">
                      <p:stCondLst>
                        <p:cond delay="indefinite"/>
                      </p:stCondLst>
                      <p:childTnLst>
                        <p:par>
                          <p:cTn id="236" fill="hold" nodeType="withGroup">
                            <p:stCondLst>
                              <p:cond delay="0"/>
                            </p:stCondLst>
                            <p:childTnLst>
                              <p:par>
                                <p:cTn id="237" presetID="3" presetClass="entr" presetSubtype="10" fill="hold" grpId="0" nodeType="clickEffect">
                                  <p:stCondLst>
                                    <p:cond delay="0"/>
                                  </p:stCondLst>
                                  <p:childTnLst>
                                    <p:set>
                                      <p:cBhvr>
                                        <p:cTn id="238" dur="1" fill="hold">
                                          <p:stCondLst>
                                            <p:cond delay="0"/>
                                          </p:stCondLst>
                                        </p:cTn>
                                        <p:tgtEl>
                                          <p:spTgt spid="30810"/>
                                        </p:tgtEl>
                                        <p:attrNameLst>
                                          <p:attrName>style.visibility</p:attrName>
                                        </p:attrNameLst>
                                      </p:cBhvr>
                                      <p:to>
                                        <p:strVal val="visible"/>
                                      </p:to>
                                    </p:set>
                                    <p:animEffect transition="in" filter="blinds(horizontal)">
                                      <p:cBhvr>
                                        <p:cTn id="239" dur="500"/>
                                        <p:tgtEl>
                                          <p:spTgt spid="30810"/>
                                        </p:tgtEl>
                                      </p:cBhvr>
                                    </p:animEffect>
                                  </p:childTnLst>
                                </p:cTn>
                              </p:par>
                            </p:childTnLst>
                          </p:cTn>
                        </p:par>
                      </p:childTnLst>
                    </p:cTn>
                  </p:par>
                  <p:par>
                    <p:cTn id="240" fill="hold" nodeType="clickPar">
                      <p:stCondLst>
                        <p:cond delay="indefinite"/>
                      </p:stCondLst>
                      <p:childTnLst>
                        <p:par>
                          <p:cTn id="241" fill="hold" nodeType="withGroup">
                            <p:stCondLst>
                              <p:cond delay="0"/>
                            </p:stCondLst>
                            <p:childTnLst>
                              <p:par>
                                <p:cTn id="242" presetID="3" presetClass="entr" presetSubtype="10" fill="hold" grpId="0" nodeType="clickEffect">
                                  <p:stCondLst>
                                    <p:cond delay="0"/>
                                  </p:stCondLst>
                                  <p:childTnLst>
                                    <p:set>
                                      <p:cBhvr>
                                        <p:cTn id="243" dur="1" fill="hold">
                                          <p:stCondLst>
                                            <p:cond delay="0"/>
                                          </p:stCondLst>
                                        </p:cTn>
                                        <p:tgtEl>
                                          <p:spTgt spid="30815"/>
                                        </p:tgtEl>
                                        <p:attrNameLst>
                                          <p:attrName>style.visibility</p:attrName>
                                        </p:attrNameLst>
                                      </p:cBhvr>
                                      <p:to>
                                        <p:strVal val="visible"/>
                                      </p:to>
                                    </p:set>
                                    <p:animEffect transition="in" filter="blinds(horizontal)">
                                      <p:cBhvr>
                                        <p:cTn id="244" dur="500"/>
                                        <p:tgtEl>
                                          <p:spTgt spid="30815"/>
                                        </p:tgtEl>
                                      </p:cBhvr>
                                    </p:animEffect>
                                  </p:childTnLst>
                                </p:cTn>
                              </p:par>
                            </p:childTnLst>
                          </p:cTn>
                        </p:par>
                      </p:childTnLst>
                    </p:cTn>
                  </p:par>
                  <p:par>
                    <p:cTn id="245" fill="hold" nodeType="clickPar">
                      <p:stCondLst>
                        <p:cond delay="indefinite"/>
                      </p:stCondLst>
                      <p:childTnLst>
                        <p:par>
                          <p:cTn id="246" fill="hold" nodeType="withGroup">
                            <p:stCondLst>
                              <p:cond delay="0"/>
                            </p:stCondLst>
                            <p:childTnLst>
                              <p:par>
                                <p:cTn id="247" presetID="3" presetClass="entr" presetSubtype="10" fill="hold" grpId="0" nodeType="clickEffect">
                                  <p:stCondLst>
                                    <p:cond delay="0"/>
                                  </p:stCondLst>
                                  <p:childTnLst>
                                    <p:set>
                                      <p:cBhvr>
                                        <p:cTn id="248" dur="1" fill="hold">
                                          <p:stCondLst>
                                            <p:cond delay="0"/>
                                          </p:stCondLst>
                                        </p:cTn>
                                        <p:tgtEl>
                                          <p:spTgt spid="30816"/>
                                        </p:tgtEl>
                                        <p:attrNameLst>
                                          <p:attrName>style.visibility</p:attrName>
                                        </p:attrNameLst>
                                      </p:cBhvr>
                                      <p:to>
                                        <p:strVal val="visible"/>
                                      </p:to>
                                    </p:set>
                                    <p:animEffect transition="in" filter="blinds(horizontal)">
                                      <p:cBhvr>
                                        <p:cTn id="249" dur="500"/>
                                        <p:tgtEl>
                                          <p:spTgt spid="30816"/>
                                        </p:tgtEl>
                                      </p:cBhvr>
                                    </p:animEffect>
                                  </p:childTnLst>
                                </p:cTn>
                              </p:par>
                            </p:childTnLst>
                          </p:cTn>
                        </p:par>
                      </p:childTnLst>
                    </p:cTn>
                  </p:par>
                  <p:par>
                    <p:cTn id="250" fill="hold" nodeType="clickPar">
                      <p:stCondLst>
                        <p:cond delay="indefinite"/>
                      </p:stCondLst>
                      <p:childTnLst>
                        <p:par>
                          <p:cTn id="251" fill="hold" nodeType="withGroup">
                            <p:stCondLst>
                              <p:cond delay="0"/>
                            </p:stCondLst>
                            <p:childTnLst>
                              <p:par>
                                <p:cTn id="252" presetID="3" presetClass="entr" presetSubtype="10" fill="hold" grpId="0" nodeType="clickEffect">
                                  <p:stCondLst>
                                    <p:cond delay="0"/>
                                  </p:stCondLst>
                                  <p:childTnLst>
                                    <p:set>
                                      <p:cBhvr>
                                        <p:cTn id="253" dur="1" fill="hold">
                                          <p:stCondLst>
                                            <p:cond delay="0"/>
                                          </p:stCondLst>
                                        </p:cTn>
                                        <p:tgtEl>
                                          <p:spTgt spid="30812"/>
                                        </p:tgtEl>
                                        <p:attrNameLst>
                                          <p:attrName>style.visibility</p:attrName>
                                        </p:attrNameLst>
                                      </p:cBhvr>
                                      <p:to>
                                        <p:strVal val="visible"/>
                                      </p:to>
                                    </p:set>
                                    <p:animEffect transition="in" filter="blinds(horizontal)">
                                      <p:cBhvr>
                                        <p:cTn id="254" dur="500"/>
                                        <p:tgtEl>
                                          <p:spTgt spid="30812"/>
                                        </p:tgtEl>
                                      </p:cBhvr>
                                    </p:animEffect>
                                  </p:childTnLst>
                                </p:cTn>
                              </p:par>
                            </p:childTnLst>
                          </p:cTn>
                        </p:par>
                      </p:childTnLst>
                    </p:cTn>
                  </p:par>
                  <p:par>
                    <p:cTn id="255" fill="hold" nodeType="clickPar">
                      <p:stCondLst>
                        <p:cond delay="indefinite"/>
                      </p:stCondLst>
                      <p:childTnLst>
                        <p:par>
                          <p:cTn id="256" fill="hold" nodeType="withGroup">
                            <p:stCondLst>
                              <p:cond delay="0"/>
                            </p:stCondLst>
                            <p:childTnLst>
                              <p:par>
                                <p:cTn id="257" presetID="3" presetClass="entr" presetSubtype="10" fill="hold" grpId="0" nodeType="clickEffect">
                                  <p:stCondLst>
                                    <p:cond delay="0"/>
                                  </p:stCondLst>
                                  <p:childTnLst>
                                    <p:set>
                                      <p:cBhvr>
                                        <p:cTn id="258" dur="1" fill="hold">
                                          <p:stCondLst>
                                            <p:cond delay="0"/>
                                          </p:stCondLst>
                                        </p:cTn>
                                        <p:tgtEl>
                                          <p:spTgt spid="30814"/>
                                        </p:tgtEl>
                                        <p:attrNameLst>
                                          <p:attrName>style.visibility</p:attrName>
                                        </p:attrNameLst>
                                      </p:cBhvr>
                                      <p:to>
                                        <p:strVal val="visible"/>
                                      </p:to>
                                    </p:set>
                                    <p:animEffect transition="in" filter="blinds(horizontal)">
                                      <p:cBhvr>
                                        <p:cTn id="259" dur="500"/>
                                        <p:tgtEl>
                                          <p:spTgt spid="308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37" grpId="0" animBg="1"/>
      <p:bldP spid="30738" grpId="0"/>
      <p:bldP spid="30739" grpId="0" animBg="1"/>
      <p:bldP spid="30740" grpId="0"/>
      <p:bldP spid="30741" grpId="0" animBg="1"/>
      <p:bldP spid="30742" grpId="0"/>
      <p:bldP spid="30743" grpId="0"/>
      <p:bldP spid="30744" grpId="0" animBg="1"/>
      <p:bldP spid="30745" grpId="0" animBg="1"/>
      <p:bldP spid="30746" grpId="0" animBg="1"/>
      <p:bldP spid="30747" grpId="0" animBg="1"/>
      <p:bldP spid="30748" grpId="0" animBg="1"/>
      <p:bldP spid="30749" grpId="0" animBg="1"/>
      <p:bldP spid="30750" grpId="0" animBg="1"/>
      <p:bldP spid="30751" grpId="0" animBg="1"/>
      <p:bldP spid="30752" grpId="0" animBg="1"/>
      <p:bldP spid="30753" grpId="0" animBg="1"/>
      <p:bldP spid="30754" grpId="0" animBg="1"/>
      <p:bldP spid="30755" grpId="0" animBg="1"/>
      <p:bldP spid="30775" grpId="0"/>
      <p:bldP spid="30776" grpId="0"/>
      <p:bldP spid="30777" grpId="0"/>
      <p:bldP spid="30778" grpId="0"/>
      <p:bldP spid="30779" grpId="0"/>
      <p:bldP spid="30780" grpId="0"/>
      <p:bldP spid="30781" grpId="0"/>
      <p:bldP spid="30782" grpId="0"/>
      <p:bldP spid="30783" grpId="0"/>
      <p:bldP spid="30784" grpId="0"/>
      <p:bldP spid="30785" grpId="0"/>
      <p:bldP spid="30786" grpId="0"/>
      <p:bldP spid="30787" grpId="0"/>
      <p:bldP spid="30788" grpId="0"/>
      <p:bldP spid="30789" grpId="0"/>
      <p:bldP spid="30790" grpId="0"/>
      <p:bldP spid="30791" grpId="0"/>
      <p:bldP spid="30792" grpId="0"/>
      <p:bldP spid="30793" grpId="0"/>
      <p:bldP spid="30794" grpId="0"/>
      <p:bldP spid="30795" grpId="0"/>
      <p:bldP spid="30796" grpId="0"/>
      <p:bldP spid="30797" grpId="0"/>
      <p:bldP spid="30798" grpId="0"/>
      <p:bldP spid="30799" grpId="0"/>
      <p:bldP spid="30800" grpId="0"/>
      <p:bldP spid="30801" grpId="0"/>
      <p:bldP spid="30802" grpId="0"/>
      <p:bldP spid="30803" grpId="0"/>
      <p:bldP spid="30804" grpId="0"/>
      <p:bldP spid="30805" grpId="0"/>
      <p:bldP spid="30806" grpId="0"/>
      <p:bldP spid="30807" grpId="0"/>
      <p:bldP spid="30808" grpId="0"/>
      <p:bldP spid="30809" grpId="0"/>
      <p:bldP spid="30810" grpId="0"/>
      <p:bldP spid="30811" grpId="0"/>
      <p:bldP spid="30812" grpId="0"/>
      <p:bldP spid="30813" grpId="0"/>
      <p:bldP spid="30814" grpId="0"/>
      <p:bldP spid="30815" grpId="0"/>
      <p:bldP spid="30816"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658" name="Rectangle 218"/>
          <p:cNvSpPr>
            <a:spLocks noChangeArrowheads="1"/>
          </p:cNvSpPr>
          <p:nvPr/>
        </p:nvSpPr>
        <p:spPr bwMode="auto">
          <a:xfrm>
            <a:off x="928662" y="1500174"/>
            <a:ext cx="6858016"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81320" dir="2319588" algn="ctr" rotWithShape="0">
                    <a:srgbClr val="808080"/>
                  </a:outerShdw>
                </a:effectLst>
              </a14:hiddenEffects>
            </a:ext>
          </a:extLst>
        </p:spPr>
        <p:txBody>
          <a:bodyPr wrap="square">
            <a:spAutoFit/>
          </a:bodyPr>
          <a:lstStyle/>
          <a:p>
            <a:pPr indent="571500" algn="just">
              <a:spcBef>
                <a:spcPct val="20000"/>
              </a:spcBef>
              <a:buClr>
                <a:schemeClr val="bg2"/>
              </a:buClr>
              <a:buSzPct val="75000"/>
              <a:buFont typeface="Wingdings" pitchFamily="2" charset="2"/>
              <a:buNone/>
              <a:defRPr/>
            </a:pPr>
            <a:r>
              <a:rPr lang="zh-CN" altLang="en-US" sz="3600" dirty="0">
                <a:solidFill>
                  <a:schemeClr val="tx2"/>
                </a:solidFill>
                <a:latin typeface="+mn-ea"/>
                <a:ea typeface="+mn-ea"/>
              </a:rPr>
              <a:t>例</a:t>
            </a:r>
            <a:r>
              <a:rPr lang="en-US" altLang="zh-CN" sz="3600" dirty="0">
                <a:solidFill>
                  <a:schemeClr val="tx2"/>
                </a:solidFill>
                <a:latin typeface="+mn-ea"/>
                <a:ea typeface="+mn-ea"/>
              </a:rPr>
              <a:t>2</a:t>
            </a:r>
            <a:r>
              <a:rPr lang="zh-CN" altLang="en-US" sz="3600" dirty="0">
                <a:solidFill>
                  <a:schemeClr val="tx2"/>
                </a:solidFill>
                <a:latin typeface="+mn-ea"/>
                <a:ea typeface="+mn-ea"/>
              </a:rPr>
              <a:t>：某校制定了教师的讲课课时津贴标准。对于各种性质的讲座，无论教师是什么职称，每课时津贴费一律是</a:t>
            </a:r>
            <a:r>
              <a:rPr lang="en-US" altLang="zh-CN" sz="3600" dirty="0">
                <a:solidFill>
                  <a:schemeClr val="tx2"/>
                </a:solidFill>
                <a:latin typeface="+mn-ea"/>
                <a:ea typeface="+mn-ea"/>
              </a:rPr>
              <a:t>50</a:t>
            </a:r>
            <a:r>
              <a:rPr lang="zh-CN" altLang="en-US" sz="3600" dirty="0">
                <a:solidFill>
                  <a:schemeClr val="tx2"/>
                </a:solidFill>
                <a:latin typeface="+mn-ea"/>
                <a:ea typeface="+mn-ea"/>
              </a:rPr>
              <a:t>元；而对于一般的授课，则根据教师的职称来决定每课时津贴费：教授</a:t>
            </a:r>
            <a:r>
              <a:rPr lang="en-US" altLang="zh-CN" sz="3600" dirty="0">
                <a:solidFill>
                  <a:schemeClr val="tx2"/>
                </a:solidFill>
                <a:latin typeface="+mn-ea"/>
                <a:ea typeface="+mn-ea"/>
              </a:rPr>
              <a:t>30</a:t>
            </a:r>
            <a:r>
              <a:rPr lang="zh-CN" altLang="en-US" sz="3600" dirty="0">
                <a:solidFill>
                  <a:schemeClr val="tx2"/>
                </a:solidFill>
                <a:latin typeface="+mn-ea"/>
                <a:ea typeface="+mn-ea"/>
              </a:rPr>
              <a:t>元，副教授</a:t>
            </a:r>
            <a:r>
              <a:rPr lang="en-US" altLang="zh-CN" sz="3600" dirty="0">
                <a:solidFill>
                  <a:schemeClr val="tx2"/>
                </a:solidFill>
                <a:latin typeface="+mn-ea"/>
                <a:ea typeface="+mn-ea"/>
              </a:rPr>
              <a:t>25</a:t>
            </a:r>
            <a:r>
              <a:rPr lang="zh-CN" altLang="en-US" sz="3600" dirty="0">
                <a:solidFill>
                  <a:schemeClr val="tx2"/>
                </a:solidFill>
                <a:latin typeface="+mn-ea"/>
                <a:ea typeface="+mn-ea"/>
              </a:rPr>
              <a:t>元，讲师</a:t>
            </a:r>
            <a:r>
              <a:rPr lang="en-US" altLang="zh-CN" sz="3600" dirty="0">
                <a:solidFill>
                  <a:schemeClr val="tx2"/>
                </a:solidFill>
                <a:latin typeface="+mn-ea"/>
                <a:ea typeface="+mn-ea"/>
              </a:rPr>
              <a:t>20</a:t>
            </a:r>
            <a:r>
              <a:rPr lang="zh-CN" altLang="en-US" sz="3600" dirty="0">
                <a:solidFill>
                  <a:schemeClr val="tx2"/>
                </a:solidFill>
                <a:latin typeface="+mn-ea"/>
                <a:ea typeface="+mn-ea"/>
              </a:rPr>
              <a:t>元，助教</a:t>
            </a:r>
            <a:r>
              <a:rPr lang="en-US" altLang="zh-CN" sz="3600" dirty="0">
                <a:solidFill>
                  <a:schemeClr val="tx2"/>
                </a:solidFill>
                <a:latin typeface="+mn-ea"/>
                <a:ea typeface="+mn-ea"/>
              </a:rPr>
              <a:t>15</a:t>
            </a:r>
            <a:r>
              <a:rPr lang="zh-CN" altLang="en-US" sz="3600" dirty="0">
                <a:solidFill>
                  <a:schemeClr val="tx2"/>
                </a:solidFill>
                <a:latin typeface="+mn-ea"/>
                <a:ea typeface="+mn-ea"/>
              </a:rPr>
              <a:t>元。</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1658">
                                            <p:txEl>
                                              <p:pRg st="0" end="0"/>
                                            </p:txEl>
                                          </p:spTgt>
                                        </p:tgtEl>
                                        <p:attrNameLst>
                                          <p:attrName>style.visibility</p:attrName>
                                        </p:attrNameLst>
                                      </p:cBhvr>
                                      <p:to>
                                        <p:strVal val="visible"/>
                                      </p:to>
                                    </p:set>
                                    <p:animEffect transition="in" filter="wipe(left)">
                                      <p:cBhvr>
                                        <p:cTn id="7" dur="500"/>
                                        <p:tgtEl>
                                          <p:spTgt spid="6165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658" grpId="0" build="p" autoUpdateAnimBg="0" advAuto="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7"/>
          <p:cNvGrpSpPr>
            <a:grpSpLocks/>
          </p:cNvGrpSpPr>
          <p:nvPr/>
        </p:nvGrpSpPr>
        <p:grpSpPr bwMode="auto">
          <a:xfrm>
            <a:off x="357158" y="1082675"/>
            <a:ext cx="8786842" cy="5489597"/>
            <a:chOff x="-3" y="-3"/>
            <a:chExt cx="3452" cy="4108"/>
          </a:xfrm>
        </p:grpSpPr>
        <p:grpSp>
          <p:nvGrpSpPr>
            <p:cNvPr id="3" name="Group 18"/>
            <p:cNvGrpSpPr>
              <a:grpSpLocks/>
            </p:cNvGrpSpPr>
            <p:nvPr/>
          </p:nvGrpSpPr>
          <p:grpSpPr bwMode="auto">
            <a:xfrm>
              <a:off x="0" y="0"/>
              <a:ext cx="3446" cy="4102"/>
              <a:chOff x="0" y="0"/>
              <a:chExt cx="3446" cy="4102"/>
            </a:xfrm>
          </p:grpSpPr>
          <p:grpSp>
            <p:nvGrpSpPr>
              <p:cNvPr id="4" name="Group 19"/>
              <p:cNvGrpSpPr>
                <a:grpSpLocks/>
              </p:cNvGrpSpPr>
              <p:nvPr/>
            </p:nvGrpSpPr>
            <p:grpSpPr bwMode="auto">
              <a:xfrm>
                <a:off x="0" y="0"/>
                <a:ext cx="592" cy="384"/>
                <a:chOff x="0" y="0"/>
                <a:chExt cx="592" cy="384"/>
              </a:xfrm>
            </p:grpSpPr>
            <p:sp>
              <p:nvSpPr>
                <p:cNvPr id="61460" name="Rectangle 20"/>
                <p:cNvSpPr>
                  <a:spLocks noChangeArrowheads="1"/>
                </p:cNvSpPr>
                <p:nvPr/>
              </p:nvSpPr>
              <p:spPr bwMode="auto">
                <a:xfrm>
                  <a:off x="42" y="0"/>
                  <a:ext cx="50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81320" dir="2319588" algn="ctr" rotWithShape="0">
                          <a:srgbClr val="808080"/>
                        </a:outerShdw>
                      </a:effectLst>
                    </a14:hiddenEffects>
                  </a:ext>
                </a:extLst>
              </p:spPr>
              <p:txBody>
                <a:bodyPr anchor="ctr"/>
                <a:lstStyle/>
                <a:p>
                  <a:pPr algn="ctr">
                    <a:defRPr/>
                  </a:pPr>
                  <a:r>
                    <a:rPr kumimoji="1" lang="zh-CN" altLang="en-US" sz="2000">
                      <a:solidFill>
                        <a:schemeClr val="tx2"/>
                      </a:solidFill>
                      <a:latin typeface="+mn-ea"/>
                      <a:ea typeface="+mn-ea"/>
                    </a:rPr>
                    <a:t> </a:t>
                  </a:r>
                </a:p>
                <a:p>
                  <a:pPr algn="ctr" eaLnBrk="0" hangingPunct="0">
                    <a:defRPr/>
                  </a:pPr>
                  <a:endParaRPr kumimoji="1" lang="zh-CN" altLang="en-US" sz="2000">
                    <a:solidFill>
                      <a:schemeClr val="tx2"/>
                    </a:solidFill>
                    <a:latin typeface="+mn-ea"/>
                    <a:ea typeface="+mn-ea"/>
                  </a:endParaRPr>
                </a:p>
              </p:txBody>
            </p:sp>
            <p:sp>
              <p:nvSpPr>
                <p:cNvPr id="61461" name="Rectangle 21"/>
                <p:cNvSpPr>
                  <a:spLocks noChangeArrowheads="1"/>
                </p:cNvSpPr>
                <p:nvPr/>
              </p:nvSpPr>
              <p:spPr bwMode="auto">
                <a:xfrm>
                  <a:off x="0" y="0"/>
                  <a:ext cx="592"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81320" dir="2319588" algn="ctr" rotWithShape="0">
                          <a:srgbClr val="808080"/>
                        </a:outerShdw>
                      </a:effectLst>
                    </a14:hiddenEffects>
                  </a:ext>
                </a:extLst>
              </p:spPr>
              <p:txBody>
                <a:bodyPr/>
                <a:lstStyle/>
                <a:p>
                  <a:pPr>
                    <a:defRPr/>
                  </a:pPr>
                  <a:endParaRPr lang="zh-CN" altLang="en-US" sz="1600">
                    <a:solidFill>
                      <a:schemeClr val="tx2"/>
                    </a:solidFill>
                    <a:latin typeface="+mn-ea"/>
                    <a:ea typeface="+mn-ea"/>
                  </a:endParaRPr>
                </a:p>
              </p:txBody>
            </p:sp>
          </p:grpSp>
          <p:grpSp>
            <p:nvGrpSpPr>
              <p:cNvPr id="5" name="Group 22"/>
              <p:cNvGrpSpPr>
                <a:grpSpLocks/>
              </p:cNvGrpSpPr>
              <p:nvPr/>
            </p:nvGrpSpPr>
            <p:grpSpPr bwMode="auto">
              <a:xfrm>
                <a:off x="592" y="0"/>
                <a:ext cx="570" cy="384"/>
                <a:chOff x="592" y="0"/>
                <a:chExt cx="570" cy="384"/>
              </a:xfrm>
            </p:grpSpPr>
            <p:sp>
              <p:nvSpPr>
                <p:cNvPr id="61463" name="Rectangle 23"/>
                <p:cNvSpPr>
                  <a:spLocks noChangeArrowheads="1"/>
                </p:cNvSpPr>
                <p:nvPr/>
              </p:nvSpPr>
              <p:spPr bwMode="auto">
                <a:xfrm>
                  <a:off x="635" y="0"/>
                  <a:ext cx="485"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81320" dir="2319588" algn="ctr" rotWithShape="0">
                          <a:srgbClr val="808080"/>
                        </a:outerShdw>
                      </a:effectLst>
                    </a14:hiddenEffects>
                  </a:ext>
                </a:extLst>
              </p:spPr>
              <p:txBody>
                <a:bodyPr anchor="ctr"/>
                <a:lstStyle/>
                <a:p>
                  <a:pPr algn="ctr" eaLnBrk="0" hangingPunct="0">
                    <a:spcBef>
                      <a:spcPct val="30000"/>
                    </a:spcBef>
                  </a:pPr>
                  <a:r>
                    <a:rPr lang="en-US" altLang="zh-CN" sz="2000">
                      <a:solidFill>
                        <a:schemeClr val="tx2"/>
                      </a:solidFill>
                      <a:latin typeface="微软雅黑" pitchFamily="34" charset="-122"/>
                      <a:ea typeface="微软雅黑" pitchFamily="34" charset="-122"/>
                    </a:rPr>
                    <a:t>1</a:t>
                  </a:r>
                </a:p>
              </p:txBody>
            </p:sp>
            <p:sp>
              <p:nvSpPr>
                <p:cNvPr id="61464" name="Rectangle 24"/>
                <p:cNvSpPr>
                  <a:spLocks noChangeArrowheads="1"/>
                </p:cNvSpPr>
                <p:nvPr/>
              </p:nvSpPr>
              <p:spPr bwMode="auto">
                <a:xfrm>
                  <a:off x="592" y="0"/>
                  <a:ext cx="570"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81320" dir="2319588" algn="ctr" rotWithShape="0">
                          <a:srgbClr val="808080"/>
                        </a:outerShdw>
                      </a:effectLst>
                    </a14:hiddenEffects>
                  </a:ext>
                </a:extLst>
              </p:spPr>
              <p:txBody>
                <a:bodyPr/>
                <a:lstStyle/>
                <a:p>
                  <a:pPr>
                    <a:defRPr/>
                  </a:pPr>
                  <a:endParaRPr lang="zh-CN" altLang="en-US" sz="1600">
                    <a:solidFill>
                      <a:schemeClr val="tx2"/>
                    </a:solidFill>
                    <a:latin typeface="+mn-ea"/>
                    <a:ea typeface="+mn-ea"/>
                  </a:endParaRPr>
                </a:p>
              </p:txBody>
            </p:sp>
          </p:grpSp>
          <p:grpSp>
            <p:nvGrpSpPr>
              <p:cNvPr id="6" name="Group 25"/>
              <p:cNvGrpSpPr>
                <a:grpSpLocks/>
              </p:cNvGrpSpPr>
              <p:nvPr/>
            </p:nvGrpSpPr>
            <p:grpSpPr bwMode="auto">
              <a:xfrm>
                <a:off x="1162" y="0"/>
                <a:ext cx="571" cy="384"/>
                <a:chOff x="1162" y="0"/>
                <a:chExt cx="571" cy="384"/>
              </a:xfrm>
            </p:grpSpPr>
            <p:sp>
              <p:nvSpPr>
                <p:cNvPr id="61466" name="Rectangle 26"/>
                <p:cNvSpPr>
                  <a:spLocks noChangeArrowheads="1"/>
                </p:cNvSpPr>
                <p:nvPr/>
              </p:nvSpPr>
              <p:spPr bwMode="auto">
                <a:xfrm>
                  <a:off x="1205" y="0"/>
                  <a:ext cx="485"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81320" dir="2319588" algn="ctr" rotWithShape="0">
                          <a:srgbClr val="808080"/>
                        </a:outerShdw>
                      </a:effectLst>
                    </a14:hiddenEffects>
                  </a:ext>
                </a:extLst>
              </p:spPr>
              <p:txBody>
                <a:bodyPr anchor="ctr"/>
                <a:lstStyle/>
                <a:p>
                  <a:pPr algn="ctr" eaLnBrk="0" hangingPunct="0">
                    <a:spcBef>
                      <a:spcPct val="30000"/>
                    </a:spcBef>
                  </a:pPr>
                  <a:r>
                    <a:rPr lang="en-US" altLang="zh-CN" sz="2000">
                      <a:solidFill>
                        <a:schemeClr val="tx2"/>
                      </a:solidFill>
                      <a:latin typeface="微软雅黑" pitchFamily="34" charset="-122"/>
                      <a:ea typeface="微软雅黑" pitchFamily="34" charset="-122"/>
                    </a:rPr>
                    <a:t>2</a:t>
                  </a:r>
                </a:p>
              </p:txBody>
            </p:sp>
            <p:sp>
              <p:nvSpPr>
                <p:cNvPr id="61467" name="Rectangle 27"/>
                <p:cNvSpPr>
                  <a:spLocks noChangeArrowheads="1"/>
                </p:cNvSpPr>
                <p:nvPr/>
              </p:nvSpPr>
              <p:spPr bwMode="auto">
                <a:xfrm>
                  <a:off x="1162" y="0"/>
                  <a:ext cx="571"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81320" dir="2319588" algn="ctr" rotWithShape="0">
                          <a:srgbClr val="808080"/>
                        </a:outerShdw>
                      </a:effectLst>
                    </a14:hiddenEffects>
                  </a:ext>
                </a:extLst>
              </p:spPr>
              <p:txBody>
                <a:bodyPr/>
                <a:lstStyle/>
                <a:p>
                  <a:pPr>
                    <a:defRPr/>
                  </a:pPr>
                  <a:endParaRPr lang="zh-CN" altLang="en-US" sz="1600">
                    <a:solidFill>
                      <a:schemeClr val="tx2"/>
                    </a:solidFill>
                    <a:latin typeface="+mn-ea"/>
                    <a:ea typeface="+mn-ea"/>
                  </a:endParaRPr>
                </a:p>
              </p:txBody>
            </p:sp>
          </p:grpSp>
          <p:grpSp>
            <p:nvGrpSpPr>
              <p:cNvPr id="7" name="Group 28"/>
              <p:cNvGrpSpPr>
                <a:grpSpLocks/>
              </p:cNvGrpSpPr>
              <p:nvPr/>
            </p:nvGrpSpPr>
            <p:grpSpPr bwMode="auto">
              <a:xfrm>
                <a:off x="1733" y="0"/>
                <a:ext cx="571" cy="384"/>
                <a:chOff x="1733" y="0"/>
                <a:chExt cx="571" cy="384"/>
              </a:xfrm>
            </p:grpSpPr>
            <p:sp>
              <p:nvSpPr>
                <p:cNvPr id="61469" name="Rectangle 29"/>
                <p:cNvSpPr>
                  <a:spLocks noChangeArrowheads="1"/>
                </p:cNvSpPr>
                <p:nvPr/>
              </p:nvSpPr>
              <p:spPr bwMode="auto">
                <a:xfrm>
                  <a:off x="1775" y="0"/>
                  <a:ext cx="487"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81320" dir="2319588" algn="ctr" rotWithShape="0">
                          <a:srgbClr val="808080"/>
                        </a:outerShdw>
                      </a:effectLst>
                    </a14:hiddenEffects>
                  </a:ext>
                </a:extLst>
              </p:spPr>
              <p:txBody>
                <a:bodyPr anchor="ctr"/>
                <a:lstStyle/>
                <a:p>
                  <a:pPr algn="ctr" eaLnBrk="0" hangingPunct="0">
                    <a:spcBef>
                      <a:spcPct val="30000"/>
                    </a:spcBef>
                  </a:pPr>
                  <a:r>
                    <a:rPr lang="en-US" altLang="zh-CN" sz="2000">
                      <a:solidFill>
                        <a:schemeClr val="tx2"/>
                      </a:solidFill>
                      <a:latin typeface="微软雅黑" pitchFamily="34" charset="-122"/>
                      <a:ea typeface="微软雅黑" pitchFamily="34" charset="-122"/>
                    </a:rPr>
                    <a:t>3</a:t>
                  </a:r>
                </a:p>
              </p:txBody>
            </p:sp>
            <p:sp>
              <p:nvSpPr>
                <p:cNvPr id="61470" name="Rectangle 30"/>
                <p:cNvSpPr>
                  <a:spLocks noChangeArrowheads="1"/>
                </p:cNvSpPr>
                <p:nvPr/>
              </p:nvSpPr>
              <p:spPr bwMode="auto">
                <a:xfrm>
                  <a:off x="1733" y="0"/>
                  <a:ext cx="573"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81320" dir="2319588" algn="ctr" rotWithShape="0">
                          <a:srgbClr val="808080"/>
                        </a:outerShdw>
                      </a:effectLst>
                    </a14:hiddenEffects>
                  </a:ext>
                </a:extLst>
              </p:spPr>
              <p:txBody>
                <a:bodyPr/>
                <a:lstStyle/>
                <a:p>
                  <a:pPr>
                    <a:defRPr/>
                  </a:pPr>
                  <a:endParaRPr lang="zh-CN" altLang="en-US" sz="1600">
                    <a:solidFill>
                      <a:schemeClr val="tx2"/>
                    </a:solidFill>
                    <a:latin typeface="+mn-ea"/>
                    <a:ea typeface="+mn-ea"/>
                  </a:endParaRPr>
                </a:p>
              </p:txBody>
            </p:sp>
          </p:grpSp>
          <p:grpSp>
            <p:nvGrpSpPr>
              <p:cNvPr id="8" name="Group 31"/>
              <p:cNvGrpSpPr>
                <a:grpSpLocks/>
              </p:cNvGrpSpPr>
              <p:nvPr/>
            </p:nvGrpSpPr>
            <p:grpSpPr bwMode="auto">
              <a:xfrm>
                <a:off x="2304" y="0"/>
                <a:ext cx="571" cy="384"/>
                <a:chOff x="2304" y="0"/>
                <a:chExt cx="571" cy="384"/>
              </a:xfrm>
            </p:grpSpPr>
            <p:sp>
              <p:nvSpPr>
                <p:cNvPr id="61472" name="Rectangle 32"/>
                <p:cNvSpPr>
                  <a:spLocks noChangeArrowheads="1"/>
                </p:cNvSpPr>
                <p:nvPr/>
              </p:nvSpPr>
              <p:spPr bwMode="auto">
                <a:xfrm>
                  <a:off x="2347" y="0"/>
                  <a:ext cx="485"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81320" dir="2319588" algn="ctr" rotWithShape="0">
                          <a:srgbClr val="808080"/>
                        </a:outerShdw>
                      </a:effectLst>
                    </a14:hiddenEffects>
                  </a:ext>
                </a:extLst>
              </p:spPr>
              <p:txBody>
                <a:bodyPr anchor="ctr"/>
                <a:lstStyle/>
                <a:p>
                  <a:pPr algn="ctr" eaLnBrk="0" hangingPunct="0">
                    <a:spcBef>
                      <a:spcPct val="30000"/>
                    </a:spcBef>
                  </a:pPr>
                  <a:r>
                    <a:rPr lang="en-US" altLang="zh-CN" sz="2000">
                      <a:solidFill>
                        <a:schemeClr val="tx2"/>
                      </a:solidFill>
                      <a:latin typeface="微软雅黑" pitchFamily="34" charset="-122"/>
                      <a:ea typeface="微软雅黑" pitchFamily="34" charset="-122"/>
                    </a:rPr>
                    <a:t>4</a:t>
                  </a:r>
                </a:p>
              </p:txBody>
            </p:sp>
            <p:sp>
              <p:nvSpPr>
                <p:cNvPr id="61473" name="Rectangle 33"/>
                <p:cNvSpPr>
                  <a:spLocks noChangeArrowheads="1"/>
                </p:cNvSpPr>
                <p:nvPr/>
              </p:nvSpPr>
              <p:spPr bwMode="auto">
                <a:xfrm>
                  <a:off x="2305" y="0"/>
                  <a:ext cx="571"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81320" dir="2319588" algn="ctr" rotWithShape="0">
                          <a:srgbClr val="808080"/>
                        </a:outerShdw>
                      </a:effectLst>
                    </a14:hiddenEffects>
                  </a:ext>
                </a:extLst>
              </p:spPr>
              <p:txBody>
                <a:bodyPr/>
                <a:lstStyle/>
                <a:p>
                  <a:pPr>
                    <a:defRPr/>
                  </a:pPr>
                  <a:endParaRPr lang="zh-CN" altLang="en-US" sz="1600">
                    <a:solidFill>
                      <a:schemeClr val="tx2"/>
                    </a:solidFill>
                    <a:latin typeface="+mn-ea"/>
                    <a:ea typeface="+mn-ea"/>
                  </a:endParaRPr>
                </a:p>
              </p:txBody>
            </p:sp>
          </p:grpSp>
          <p:grpSp>
            <p:nvGrpSpPr>
              <p:cNvPr id="9" name="Group 34"/>
              <p:cNvGrpSpPr>
                <a:grpSpLocks/>
              </p:cNvGrpSpPr>
              <p:nvPr/>
            </p:nvGrpSpPr>
            <p:grpSpPr bwMode="auto">
              <a:xfrm>
                <a:off x="2875" y="0"/>
                <a:ext cx="571" cy="384"/>
                <a:chOff x="2875" y="0"/>
                <a:chExt cx="571" cy="384"/>
              </a:xfrm>
            </p:grpSpPr>
            <p:sp>
              <p:nvSpPr>
                <p:cNvPr id="61475" name="Rectangle 35"/>
                <p:cNvSpPr>
                  <a:spLocks noChangeArrowheads="1"/>
                </p:cNvSpPr>
                <p:nvPr/>
              </p:nvSpPr>
              <p:spPr bwMode="auto">
                <a:xfrm>
                  <a:off x="2918" y="0"/>
                  <a:ext cx="485"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81320" dir="2319588" algn="ctr" rotWithShape="0">
                          <a:srgbClr val="808080"/>
                        </a:outerShdw>
                      </a:effectLst>
                    </a14:hiddenEffects>
                  </a:ext>
                </a:extLst>
              </p:spPr>
              <p:txBody>
                <a:bodyPr anchor="ctr"/>
                <a:lstStyle/>
                <a:p>
                  <a:pPr algn="ctr" eaLnBrk="0" hangingPunct="0">
                    <a:spcBef>
                      <a:spcPct val="30000"/>
                    </a:spcBef>
                  </a:pPr>
                  <a:r>
                    <a:rPr lang="en-US" altLang="zh-CN" sz="2000">
                      <a:solidFill>
                        <a:schemeClr val="tx2"/>
                      </a:solidFill>
                      <a:latin typeface="微软雅黑" pitchFamily="34" charset="-122"/>
                      <a:ea typeface="微软雅黑" pitchFamily="34" charset="-122"/>
                    </a:rPr>
                    <a:t>5</a:t>
                  </a:r>
                </a:p>
              </p:txBody>
            </p:sp>
            <p:sp>
              <p:nvSpPr>
                <p:cNvPr id="61476" name="Rectangle 36"/>
                <p:cNvSpPr>
                  <a:spLocks noChangeArrowheads="1"/>
                </p:cNvSpPr>
                <p:nvPr/>
              </p:nvSpPr>
              <p:spPr bwMode="auto">
                <a:xfrm>
                  <a:off x="2875" y="0"/>
                  <a:ext cx="571"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81320" dir="2319588" algn="ctr" rotWithShape="0">
                          <a:srgbClr val="808080"/>
                        </a:outerShdw>
                      </a:effectLst>
                    </a14:hiddenEffects>
                  </a:ext>
                </a:extLst>
              </p:spPr>
              <p:txBody>
                <a:bodyPr/>
                <a:lstStyle/>
                <a:p>
                  <a:pPr>
                    <a:defRPr/>
                  </a:pPr>
                  <a:endParaRPr lang="zh-CN" altLang="en-US" sz="1600">
                    <a:solidFill>
                      <a:schemeClr val="tx2"/>
                    </a:solidFill>
                    <a:latin typeface="+mn-ea"/>
                    <a:ea typeface="+mn-ea"/>
                  </a:endParaRPr>
                </a:p>
              </p:txBody>
            </p:sp>
          </p:grpSp>
          <p:grpSp>
            <p:nvGrpSpPr>
              <p:cNvPr id="10" name="Group 37"/>
              <p:cNvGrpSpPr>
                <a:grpSpLocks/>
              </p:cNvGrpSpPr>
              <p:nvPr/>
            </p:nvGrpSpPr>
            <p:grpSpPr bwMode="auto">
              <a:xfrm>
                <a:off x="0" y="384"/>
                <a:ext cx="592" cy="384"/>
                <a:chOff x="0" y="384"/>
                <a:chExt cx="592" cy="384"/>
              </a:xfrm>
            </p:grpSpPr>
            <p:sp>
              <p:nvSpPr>
                <p:cNvPr id="61478" name="Rectangle 38"/>
                <p:cNvSpPr>
                  <a:spLocks noChangeArrowheads="1"/>
                </p:cNvSpPr>
                <p:nvPr/>
              </p:nvSpPr>
              <p:spPr bwMode="auto">
                <a:xfrm>
                  <a:off x="42" y="384"/>
                  <a:ext cx="50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81320" dir="2319588" algn="ctr" rotWithShape="0">
                          <a:srgbClr val="808080"/>
                        </a:outerShdw>
                      </a:effectLst>
                    </a14:hiddenEffects>
                  </a:ext>
                </a:extLst>
              </p:spPr>
              <p:txBody>
                <a:bodyPr/>
                <a:lstStyle/>
                <a:p>
                  <a:pPr algn="ctr" eaLnBrk="0" hangingPunct="0">
                    <a:spcBef>
                      <a:spcPct val="30000"/>
                    </a:spcBef>
                    <a:defRPr/>
                  </a:pPr>
                  <a:r>
                    <a:rPr lang="zh-CN" altLang="en-US" sz="2000">
                      <a:solidFill>
                        <a:schemeClr val="tx2"/>
                      </a:solidFill>
                      <a:latin typeface="+mn-ea"/>
                      <a:ea typeface="+mn-ea"/>
                    </a:rPr>
                    <a:t>教授</a:t>
                  </a:r>
                </a:p>
              </p:txBody>
            </p:sp>
            <p:sp>
              <p:nvSpPr>
                <p:cNvPr id="61479" name="Rectangle 39"/>
                <p:cNvSpPr>
                  <a:spLocks noChangeArrowheads="1"/>
                </p:cNvSpPr>
                <p:nvPr/>
              </p:nvSpPr>
              <p:spPr bwMode="auto">
                <a:xfrm>
                  <a:off x="0" y="384"/>
                  <a:ext cx="592"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81320" dir="2319588" algn="ctr" rotWithShape="0">
                          <a:srgbClr val="808080"/>
                        </a:outerShdw>
                      </a:effectLst>
                    </a14:hiddenEffects>
                  </a:ext>
                </a:extLst>
              </p:spPr>
              <p:txBody>
                <a:bodyPr/>
                <a:lstStyle/>
                <a:p>
                  <a:pPr>
                    <a:defRPr/>
                  </a:pPr>
                  <a:endParaRPr lang="zh-CN" altLang="en-US" sz="1600">
                    <a:solidFill>
                      <a:schemeClr val="tx2"/>
                    </a:solidFill>
                    <a:latin typeface="+mn-ea"/>
                    <a:ea typeface="+mn-ea"/>
                  </a:endParaRPr>
                </a:p>
              </p:txBody>
            </p:sp>
          </p:grpSp>
          <p:grpSp>
            <p:nvGrpSpPr>
              <p:cNvPr id="11" name="Group 40"/>
              <p:cNvGrpSpPr>
                <a:grpSpLocks/>
              </p:cNvGrpSpPr>
              <p:nvPr/>
            </p:nvGrpSpPr>
            <p:grpSpPr bwMode="auto">
              <a:xfrm>
                <a:off x="592" y="384"/>
                <a:ext cx="570" cy="384"/>
                <a:chOff x="592" y="384"/>
                <a:chExt cx="570" cy="384"/>
              </a:xfrm>
            </p:grpSpPr>
            <p:sp>
              <p:nvSpPr>
                <p:cNvPr id="61481" name="Rectangle 41"/>
                <p:cNvSpPr>
                  <a:spLocks noChangeArrowheads="1"/>
                </p:cNvSpPr>
                <p:nvPr/>
              </p:nvSpPr>
              <p:spPr bwMode="auto">
                <a:xfrm>
                  <a:off x="635" y="384"/>
                  <a:ext cx="485"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81320" dir="2319588" algn="ctr" rotWithShape="0">
                          <a:srgbClr val="808080"/>
                        </a:outerShdw>
                      </a:effectLst>
                    </a14:hiddenEffects>
                  </a:ext>
                </a:extLst>
              </p:spPr>
              <p:txBody>
                <a:bodyPr anchor="ctr"/>
                <a:lstStyle/>
                <a:p>
                  <a:pPr algn="ctr">
                    <a:defRPr/>
                  </a:pPr>
                  <a:r>
                    <a:rPr kumimoji="1" lang="zh-CN" altLang="en-US" sz="2000">
                      <a:solidFill>
                        <a:schemeClr val="tx2"/>
                      </a:solidFill>
                      <a:latin typeface="+mn-ea"/>
                      <a:ea typeface="+mn-ea"/>
                    </a:rPr>
                    <a:t> </a:t>
                  </a:r>
                </a:p>
                <a:p>
                  <a:pPr algn="ctr" eaLnBrk="0" hangingPunct="0">
                    <a:defRPr/>
                  </a:pPr>
                  <a:endParaRPr kumimoji="1" lang="zh-CN" altLang="en-US" sz="2000">
                    <a:solidFill>
                      <a:schemeClr val="tx2"/>
                    </a:solidFill>
                    <a:latin typeface="+mn-ea"/>
                    <a:ea typeface="+mn-ea"/>
                  </a:endParaRPr>
                </a:p>
              </p:txBody>
            </p:sp>
            <p:sp>
              <p:nvSpPr>
                <p:cNvPr id="61482" name="Rectangle 42"/>
                <p:cNvSpPr>
                  <a:spLocks noChangeArrowheads="1"/>
                </p:cNvSpPr>
                <p:nvPr/>
              </p:nvSpPr>
              <p:spPr bwMode="auto">
                <a:xfrm>
                  <a:off x="592" y="384"/>
                  <a:ext cx="570"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81320" dir="2319588" algn="ctr" rotWithShape="0">
                          <a:srgbClr val="808080"/>
                        </a:outerShdw>
                      </a:effectLst>
                    </a14:hiddenEffects>
                  </a:ext>
                </a:extLst>
              </p:spPr>
              <p:txBody>
                <a:bodyPr/>
                <a:lstStyle/>
                <a:p>
                  <a:pPr>
                    <a:defRPr/>
                  </a:pPr>
                  <a:endParaRPr lang="zh-CN" altLang="en-US" sz="1600">
                    <a:solidFill>
                      <a:schemeClr val="tx2"/>
                    </a:solidFill>
                    <a:latin typeface="+mn-ea"/>
                    <a:ea typeface="+mn-ea"/>
                  </a:endParaRPr>
                </a:p>
              </p:txBody>
            </p:sp>
          </p:grpSp>
          <p:grpSp>
            <p:nvGrpSpPr>
              <p:cNvPr id="12" name="Group 43"/>
              <p:cNvGrpSpPr>
                <a:grpSpLocks/>
              </p:cNvGrpSpPr>
              <p:nvPr/>
            </p:nvGrpSpPr>
            <p:grpSpPr bwMode="auto">
              <a:xfrm>
                <a:off x="1162" y="384"/>
                <a:ext cx="571" cy="384"/>
                <a:chOff x="1162" y="384"/>
                <a:chExt cx="571" cy="384"/>
              </a:xfrm>
            </p:grpSpPr>
            <p:sp>
              <p:nvSpPr>
                <p:cNvPr id="61484" name="Rectangle 44"/>
                <p:cNvSpPr>
                  <a:spLocks noChangeArrowheads="1"/>
                </p:cNvSpPr>
                <p:nvPr/>
              </p:nvSpPr>
              <p:spPr bwMode="auto">
                <a:xfrm>
                  <a:off x="1205" y="384"/>
                  <a:ext cx="485"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81320" dir="2319588" algn="ctr" rotWithShape="0">
                          <a:srgbClr val="808080"/>
                        </a:outerShdw>
                      </a:effectLst>
                    </a14:hiddenEffects>
                  </a:ext>
                </a:extLst>
              </p:spPr>
              <p:txBody>
                <a:bodyPr anchor="ctr"/>
                <a:lstStyle/>
                <a:p>
                  <a:pPr algn="ctr" eaLnBrk="0" hangingPunct="0">
                    <a:spcBef>
                      <a:spcPct val="30000"/>
                    </a:spcBef>
                  </a:pPr>
                  <a:r>
                    <a:rPr lang="en-US" altLang="zh-CN" sz="2000">
                      <a:solidFill>
                        <a:schemeClr val="tx2"/>
                      </a:solidFill>
                      <a:latin typeface="微软雅黑" pitchFamily="34" charset="-122"/>
                      <a:ea typeface="微软雅黑" pitchFamily="34" charset="-122"/>
                    </a:rPr>
                    <a:t>T</a:t>
                  </a:r>
                </a:p>
              </p:txBody>
            </p:sp>
            <p:sp>
              <p:nvSpPr>
                <p:cNvPr id="61485" name="Rectangle 45"/>
                <p:cNvSpPr>
                  <a:spLocks noChangeArrowheads="1"/>
                </p:cNvSpPr>
                <p:nvPr/>
              </p:nvSpPr>
              <p:spPr bwMode="auto">
                <a:xfrm>
                  <a:off x="1162" y="384"/>
                  <a:ext cx="571"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81320" dir="2319588" algn="ctr" rotWithShape="0">
                          <a:srgbClr val="808080"/>
                        </a:outerShdw>
                      </a:effectLst>
                    </a14:hiddenEffects>
                  </a:ext>
                </a:extLst>
              </p:spPr>
              <p:txBody>
                <a:bodyPr/>
                <a:lstStyle/>
                <a:p>
                  <a:pPr>
                    <a:defRPr/>
                  </a:pPr>
                  <a:endParaRPr lang="zh-CN" altLang="en-US" sz="1600">
                    <a:solidFill>
                      <a:schemeClr val="tx2"/>
                    </a:solidFill>
                    <a:latin typeface="+mn-ea"/>
                    <a:ea typeface="+mn-ea"/>
                  </a:endParaRPr>
                </a:p>
              </p:txBody>
            </p:sp>
          </p:grpSp>
          <p:grpSp>
            <p:nvGrpSpPr>
              <p:cNvPr id="13" name="Group 46"/>
              <p:cNvGrpSpPr>
                <a:grpSpLocks/>
              </p:cNvGrpSpPr>
              <p:nvPr/>
            </p:nvGrpSpPr>
            <p:grpSpPr bwMode="auto">
              <a:xfrm>
                <a:off x="1733" y="384"/>
                <a:ext cx="571" cy="384"/>
                <a:chOff x="1733" y="384"/>
                <a:chExt cx="571" cy="384"/>
              </a:xfrm>
            </p:grpSpPr>
            <p:sp>
              <p:nvSpPr>
                <p:cNvPr id="61487" name="Rectangle 47"/>
                <p:cNvSpPr>
                  <a:spLocks noChangeArrowheads="1"/>
                </p:cNvSpPr>
                <p:nvPr/>
              </p:nvSpPr>
              <p:spPr bwMode="auto">
                <a:xfrm>
                  <a:off x="1775" y="384"/>
                  <a:ext cx="487"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81320" dir="2319588" algn="ctr" rotWithShape="0">
                          <a:srgbClr val="808080"/>
                        </a:outerShdw>
                      </a:effectLst>
                    </a14:hiddenEffects>
                  </a:ext>
                </a:extLst>
              </p:spPr>
              <p:txBody>
                <a:bodyPr anchor="ctr"/>
                <a:lstStyle/>
                <a:p>
                  <a:pPr algn="ctr" eaLnBrk="0" hangingPunct="0">
                    <a:spcBef>
                      <a:spcPct val="30000"/>
                    </a:spcBef>
                  </a:pPr>
                  <a:r>
                    <a:rPr lang="en-US" altLang="zh-CN" sz="2000">
                      <a:solidFill>
                        <a:schemeClr val="tx2"/>
                      </a:solidFill>
                      <a:latin typeface="微软雅黑" pitchFamily="34" charset="-122"/>
                      <a:ea typeface="微软雅黑" pitchFamily="34" charset="-122"/>
                    </a:rPr>
                    <a:t>F</a:t>
                  </a:r>
                </a:p>
              </p:txBody>
            </p:sp>
            <p:sp>
              <p:nvSpPr>
                <p:cNvPr id="61488" name="Rectangle 48"/>
                <p:cNvSpPr>
                  <a:spLocks noChangeArrowheads="1"/>
                </p:cNvSpPr>
                <p:nvPr/>
              </p:nvSpPr>
              <p:spPr bwMode="auto">
                <a:xfrm>
                  <a:off x="1733" y="384"/>
                  <a:ext cx="573"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81320" dir="2319588" algn="ctr" rotWithShape="0">
                          <a:srgbClr val="808080"/>
                        </a:outerShdw>
                      </a:effectLst>
                    </a14:hiddenEffects>
                  </a:ext>
                </a:extLst>
              </p:spPr>
              <p:txBody>
                <a:bodyPr/>
                <a:lstStyle/>
                <a:p>
                  <a:pPr>
                    <a:defRPr/>
                  </a:pPr>
                  <a:endParaRPr lang="zh-CN" altLang="en-US" sz="1600">
                    <a:solidFill>
                      <a:schemeClr val="tx2"/>
                    </a:solidFill>
                    <a:latin typeface="+mn-ea"/>
                    <a:ea typeface="+mn-ea"/>
                  </a:endParaRPr>
                </a:p>
              </p:txBody>
            </p:sp>
          </p:grpSp>
          <p:grpSp>
            <p:nvGrpSpPr>
              <p:cNvPr id="14" name="Group 49"/>
              <p:cNvGrpSpPr>
                <a:grpSpLocks/>
              </p:cNvGrpSpPr>
              <p:nvPr/>
            </p:nvGrpSpPr>
            <p:grpSpPr bwMode="auto">
              <a:xfrm>
                <a:off x="2304" y="384"/>
                <a:ext cx="571" cy="384"/>
                <a:chOff x="2304" y="384"/>
                <a:chExt cx="571" cy="384"/>
              </a:xfrm>
            </p:grpSpPr>
            <p:sp>
              <p:nvSpPr>
                <p:cNvPr id="61490" name="Rectangle 50"/>
                <p:cNvSpPr>
                  <a:spLocks noChangeArrowheads="1"/>
                </p:cNvSpPr>
                <p:nvPr/>
              </p:nvSpPr>
              <p:spPr bwMode="auto">
                <a:xfrm>
                  <a:off x="2347" y="384"/>
                  <a:ext cx="485"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81320" dir="2319588" algn="ctr" rotWithShape="0">
                          <a:srgbClr val="808080"/>
                        </a:outerShdw>
                      </a:effectLst>
                    </a14:hiddenEffects>
                  </a:ext>
                </a:extLst>
              </p:spPr>
              <p:txBody>
                <a:bodyPr anchor="ctr"/>
                <a:lstStyle/>
                <a:p>
                  <a:pPr algn="ctr" eaLnBrk="0" hangingPunct="0">
                    <a:spcBef>
                      <a:spcPct val="30000"/>
                    </a:spcBef>
                  </a:pPr>
                  <a:r>
                    <a:rPr lang="en-US" altLang="zh-CN" sz="2000">
                      <a:solidFill>
                        <a:schemeClr val="tx2"/>
                      </a:solidFill>
                      <a:latin typeface="微软雅黑" pitchFamily="34" charset="-122"/>
                      <a:ea typeface="微软雅黑" pitchFamily="34" charset="-122"/>
                    </a:rPr>
                    <a:t>F</a:t>
                  </a:r>
                </a:p>
              </p:txBody>
            </p:sp>
            <p:sp>
              <p:nvSpPr>
                <p:cNvPr id="61491" name="Rectangle 51"/>
                <p:cNvSpPr>
                  <a:spLocks noChangeArrowheads="1"/>
                </p:cNvSpPr>
                <p:nvPr/>
              </p:nvSpPr>
              <p:spPr bwMode="auto">
                <a:xfrm>
                  <a:off x="2305" y="384"/>
                  <a:ext cx="571"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81320" dir="2319588" algn="ctr" rotWithShape="0">
                          <a:srgbClr val="808080"/>
                        </a:outerShdw>
                      </a:effectLst>
                    </a14:hiddenEffects>
                  </a:ext>
                </a:extLst>
              </p:spPr>
              <p:txBody>
                <a:bodyPr/>
                <a:lstStyle/>
                <a:p>
                  <a:pPr>
                    <a:defRPr/>
                  </a:pPr>
                  <a:endParaRPr lang="zh-CN" altLang="en-US" sz="1600">
                    <a:solidFill>
                      <a:schemeClr val="tx2"/>
                    </a:solidFill>
                    <a:latin typeface="+mn-ea"/>
                    <a:ea typeface="+mn-ea"/>
                  </a:endParaRPr>
                </a:p>
              </p:txBody>
            </p:sp>
          </p:grpSp>
          <p:grpSp>
            <p:nvGrpSpPr>
              <p:cNvPr id="15" name="Group 52"/>
              <p:cNvGrpSpPr>
                <a:grpSpLocks/>
              </p:cNvGrpSpPr>
              <p:nvPr/>
            </p:nvGrpSpPr>
            <p:grpSpPr bwMode="auto">
              <a:xfrm>
                <a:off x="2875" y="384"/>
                <a:ext cx="571" cy="384"/>
                <a:chOff x="2875" y="384"/>
                <a:chExt cx="571" cy="384"/>
              </a:xfrm>
            </p:grpSpPr>
            <p:sp>
              <p:nvSpPr>
                <p:cNvPr id="61493" name="Rectangle 53"/>
                <p:cNvSpPr>
                  <a:spLocks noChangeArrowheads="1"/>
                </p:cNvSpPr>
                <p:nvPr/>
              </p:nvSpPr>
              <p:spPr bwMode="auto">
                <a:xfrm>
                  <a:off x="2918" y="384"/>
                  <a:ext cx="485"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81320" dir="2319588" algn="ctr" rotWithShape="0">
                          <a:srgbClr val="808080"/>
                        </a:outerShdw>
                      </a:effectLst>
                    </a14:hiddenEffects>
                  </a:ext>
                </a:extLst>
              </p:spPr>
              <p:txBody>
                <a:bodyPr anchor="ctr"/>
                <a:lstStyle/>
                <a:p>
                  <a:pPr algn="ctr" eaLnBrk="0" hangingPunct="0">
                    <a:spcBef>
                      <a:spcPct val="30000"/>
                    </a:spcBef>
                  </a:pPr>
                  <a:r>
                    <a:rPr lang="en-US" altLang="zh-CN" sz="2000">
                      <a:solidFill>
                        <a:schemeClr val="tx2"/>
                      </a:solidFill>
                      <a:latin typeface="微软雅黑" pitchFamily="34" charset="-122"/>
                      <a:ea typeface="微软雅黑" pitchFamily="34" charset="-122"/>
                    </a:rPr>
                    <a:t>F</a:t>
                  </a:r>
                </a:p>
              </p:txBody>
            </p:sp>
            <p:sp>
              <p:nvSpPr>
                <p:cNvPr id="61494" name="Rectangle 54"/>
                <p:cNvSpPr>
                  <a:spLocks noChangeArrowheads="1"/>
                </p:cNvSpPr>
                <p:nvPr/>
              </p:nvSpPr>
              <p:spPr bwMode="auto">
                <a:xfrm>
                  <a:off x="2875" y="384"/>
                  <a:ext cx="571"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81320" dir="2319588" algn="ctr" rotWithShape="0">
                          <a:srgbClr val="808080"/>
                        </a:outerShdw>
                      </a:effectLst>
                    </a14:hiddenEffects>
                  </a:ext>
                </a:extLst>
              </p:spPr>
              <p:txBody>
                <a:bodyPr/>
                <a:lstStyle/>
                <a:p>
                  <a:pPr>
                    <a:defRPr/>
                  </a:pPr>
                  <a:endParaRPr lang="zh-CN" altLang="en-US" sz="1600">
                    <a:solidFill>
                      <a:schemeClr val="tx2"/>
                    </a:solidFill>
                    <a:latin typeface="+mn-ea"/>
                    <a:ea typeface="+mn-ea"/>
                  </a:endParaRPr>
                </a:p>
              </p:txBody>
            </p:sp>
          </p:grpSp>
          <p:grpSp>
            <p:nvGrpSpPr>
              <p:cNvPr id="16" name="Group 55"/>
              <p:cNvGrpSpPr>
                <a:grpSpLocks/>
              </p:cNvGrpSpPr>
              <p:nvPr/>
            </p:nvGrpSpPr>
            <p:grpSpPr bwMode="auto">
              <a:xfrm>
                <a:off x="0" y="768"/>
                <a:ext cx="592" cy="384"/>
                <a:chOff x="0" y="768"/>
                <a:chExt cx="592" cy="384"/>
              </a:xfrm>
            </p:grpSpPr>
            <p:sp>
              <p:nvSpPr>
                <p:cNvPr id="61496" name="Rectangle 56"/>
                <p:cNvSpPr>
                  <a:spLocks noChangeArrowheads="1"/>
                </p:cNvSpPr>
                <p:nvPr/>
              </p:nvSpPr>
              <p:spPr bwMode="auto">
                <a:xfrm>
                  <a:off x="42" y="768"/>
                  <a:ext cx="50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81320" dir="2319588" algn="ctr" rotWithShape="0">
                          <a:srgbClr val="808080"/>
                        </a:outerShdw>
                      </a:effectLst>
                    </a14:hiddenEffects>
                  </a:ext>
                </a:extLst>
              </p:spPr>
              <p:txBody>
                <a:bodyPr/>
                <a:lstStyle/>
                <a:p>
                  <a:pPr algn="ctr" eaLnBrk="0" hangingPunct="0">
                    <a:spcBef>
                      <a:spcPct val="30000"/>
                    </a:spcBef>
                    <a:defRPr/>
                  </a:pPr>
                  <a:r>
                    <a:rPr lang="zh-CN" altLang="en-US" sz="1600">
                      <a:solidFill>
                        <a:schemeClr val="tx2"/>
                      </a:solidFill>
                      <a:latin typeface="+mn-ea"/>
                      <a:ea typeface="+mn-ea"/>
                    </a:rPr>
                    <a:t>副教授</a:t>
                  </a:r>
                </a:p>
              </p:txBody>
            </p:sp>
            <p:sp>
              <p:nvSpPr>
                <p:cNvPr id="61497" name="Rectangle 57"/>
                <p:cNvSpPr>
                  <a:spLocks noChangeArrowheads="1"/>
                </p:cNvSpPr>
                <p:nvPr/>
              </p:nvSpPr>
              <p:spPr bwMode="auto">
                <a:xfrm>
                  <a:off x="0" y="768"/>
                  <a:ext cx="592"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81320" dir="2319588" algn="ctr" rotWithShape="0">
                          <a:srgbClr val="808080"/>
                        </a:outerShdw>
                      </a:effectLst>
                    </a14:hiddenEffects>
                  </a:ext>
                </a:extLst>
              </p:spPr>
              <p:txBody>
                <a:bodyPr/>
                <a:lstStyle/>
                <a:p>
                  <a:pPr>
                    <a:defRPr/>
                  </a:pPr>
                  <a:endParaRPr lang="zh-CN" altLang="en-US" sz="1600">
                    <a:solidFill>
                      <a:schemeClr val="tx2"/>
                    </a:solidFill>
                    <a:latin typeface="+mn-ea"/>
                    <a:ea typeface="+mn-ea"/>
                  </a:endParaRPr>
                </a:p>
              </p:txBody>
            </p:sp>
          </p:grpSp>
          <p:grpSp>
            <p:nvGrpSpPr>
              <p:cNvPr id="17" name="Group 58"/>
              <p:cNvGrpSpPr>
                <a:grpSpLocks/>
              </p:cNvGrpSpPr>
              <p:nvPr/>
            </p:nvGrpSpPr>
            <p:grpSpPr bwMode="auto">
              <a:xfrm>
                <a:off x="592" y="768"/>
                <a:ext cx="570" cy="384"/>
                <a:chOff x="592" y="768"/>
                <a:chExt cx="570" cy="384"/>
              </a:xfrm>
            </p:grpSpPr>
            <p:sp>
              <p:nvSpPr>
                <p:cNvPr id="61499" name="Rectangle 59"/>
                <p:cNvSpPr>
                  <a:spLocks noChangeArrowheads="1"/>
                </p:cNvSpPr>
                <p:nvPr/>
              </p:nvSpPr>
              <p:spPr bwMode="auto">
                <a:xfrm>
                  <a:off x="635" y="768"/>
                  <a:ext cx="485"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81320" dir="2319588" algn="ctr" rotWithShape="0">
                          <a:srgbClr val="808080"/>
                        </a:outerShdw>
                      </a:effectLst>
                    </a14:hiddenEffects>
                  </a:ext>
                </a:extLst>
              </p:spPr>
              <p:txBody>
                <a:bodyPr anchor="ctr"/>
                <a:lstStyle/>
                <a:p>
                  <a:pPr algn="ctr">
                    <a:defRPr/>
                  </a:pPr>
                  <a:r>
                    <a:rPr kumimoji="1" lang="zh-CN" altLang="en-US" sz="2000">
                      <a:solidFill>
                        <a:schemeClr val="tx2"/>
                      </a:solidFill>
                      <a:latin typeface="+mn-ea"/>
                      <a:ea typeface="+mn-ea"/>
                    </a:rPr>
                    <a:t> </a:t>
                  </a:r>
                </a:p>
                <a:p>
                  <a:pPr algn="ctr" eaLnBrk="0" hangingPunct="0">
                    <a:defRPr/>
                  </a:pPr>
                  <a:endParaRPr kumimoji="1" lang="zh-CN" altLang="en-US" sz="2000">
                    <a:solidFill>
                      <a:schemeClr val="tx2"/>
                    </a:solidFill>
                    <a:latin typeface="+mn-ea"/>
                    <a:ea typeface="+mn-ea"/>
                  </a:endParaRPr>
                </a:p>
              </p:txBody>
            </p:sp>
            <p:sp>
              <p:nvSpPr>
                <p:cNvPr id="61500" name="Rectangle 60"/>
                <p:cNvSpPr>
                  <a:spLocks noChangeArrowheads="1"/>
                </p:cNvSpPr>
                <p:nvPr/>
              </p:nvSpPr>
              <p:spPr bwMode="auto">
                <a:xfrm>
                  <a:off x="592" y="768"/>
                  <a:ext cx="570"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81320" dir="2319588" algn="ctr" rotWithShape="0">
                          <a:srgbClr val="808080"/>
                        </a:outerShdw>
                      </a:effectLst>
                    </a14:hiddenEffects>
                  </a:ext>
                </a:extLst>
              </p:spPr>
              <p:txBody>
                <a:bodyPr/>
                <a:lstStyle/>
                <a:p>
                  <a:pPr>
                    <a:defRPr/>
                  </a:pPr>
                  <a:endParaRPr lang="zh-CN" altLang="en-US" sz="1600">
                    <a:solidFill>
                      <a:schemeClr val="tx2"/>
                    </a:solidFill>
                    <a:latin typeface="+mn-ea"/>
                    <a:ea typeface="+mn-ea"/>
                  </a:endParaRPr>
                </a:p>
              </p:txBody>
            </p:sp>
          </p:grpSp>
          <p:grpSp>
            <p:nvGrpSpPr>
              <p:cNvPr id="18" name="Group 61"/>
              <p:cNvGrpSpPr>
                <a:grpSpLocks/>
              </p:cNvGrpSpPr>
              <p:nvPr/>
            </p:nvGrpSpPr>
            <p:grpSpPr bwMode="auto">
              <a:xfrm>
                <a:off x="1162" y="768"/>
                <a:ext cx="571" cy="384"/>
                <a:chOff x="1162" y="768"/>
                <a:chExt cx="571" cy="384"/>
              </a:xfrm>
            </p:grpSpPr>
            <p:sp>
              <p:nvSpPr>
                <p:cNvPr id="61502" name="Rectangle 62"/>
                <p:cNvSpPr>
                  <a:spLocks noChangeArrowheads="1"/>
                </p:cNvSpPr>
                <p:nvPr/>
              </p:nvSpPr>
              <p:spPr bwMode="auto">
                <a:xfrm>
                  <a:off x="1205" y="768"/>
                  <a:ext cx="485"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81320" dir="2319588" algn="ctr" rotWithShape="0">
                          <a:srgbClr val="808080"/>
                        </a:outerShdw>
                      </a:effectLst>
                    </a14:hiddenEffects>
                  </a:ext>
                </a:extLst>
              </p:spPr>
              <p:txBody>
                <a:bodyPr anchor="ctr"/>
                <a:lstStyle/>
                <a:p>
                  <a:pPr algn="ctr" eaLnBrk="0" hangingPunct="0">
                    <a:spcBef>
                      <a:spcPct val="30000"/>
                    </a:spcBef>
                  </a:pPr>
                  <a:r>
                    <a:rPr lang="en-US" altLang="zh-CN" sz="2000">
                      <a:solidFill>
                        <a:schemeClr val="tx2"/>
                      </a:solidFill>
                      <a:latin typeface="微软雅黑" pitchFamily="34" charset="-122"/>
                      <a:ea typeface="微软雅黑" pitchFamily="34" charset="-122"/>
                    </a:rPr>
                    <a:t>F</a:t>
                  </a:r>
                </a:p>
              </p:txBody>
            </p:sp>
            <p:sp>
              <p:nvSpPr>
                <p:cNvPr id="61503" name="Rectangle 63"/>
                <p:cNvSpPr>
                  <a:spLocks noChangeArrowheads="1"/>
                </p:cNvSpPr>
                <p:nvPr/>
              </p:nvSpPr>
              <p:spPr bwMode="auto">
                <a:xfrm>
                  <a:off x="1162" y="768"/>
                  <a:ext cx="571"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81320" dir="2319588" algn="ctr" rotWithShape="0">
                          <a:srgbClr val="808080"/>
                        </a:outerShdw>
                      </a:effectLst>
                    </a14:hiddenEffects>
                  </a:ext>
                </a:extLst>
              </p:spPr>
              <p:txBody>
                <a:bodyPr/>
                <a:lstStyle/>
                <a:p>
                  <a:pPr>
                    <a:defRPr/>
                  </a:pPr>
                  <a:endParaRPr lang="zh-CN" altLang="en-US" sz="1600">
                    <a:solidFill>
                      <a:schemeClr val="tx2"/>
                    </a:solidFill>
                    <a:latin typeface="+mn-ea"/>
                    <a:ea typeface="+mn-ea"/>
                  </a:endParaRPr>
                </a:p>
              </p:txBody>
            </p:sp>
          </p:grpSp>
          <p:grpSp>
            <p:nvGrpSpPr>
              <p:cNvPr id="19" name="Group 64"/>
              <p:cNvGrpSpPr>
                <a:grpSpLocks/>
              </p:cNvGrpSpPr>
              <p:nvPr/>
            </p:nvGrpSpPr>
            <p:grpSpPr bwMode="auto">
              <a:xfrm>
                <a:off x="1733" y="768"/>
                <a:ext cx="571" cy="384"/>
                <a:chOff x="1733" y="768"/>
                <a:chExt cx="571" cy="384"/>
              </a:xfrm>
            </p:grpSpPr>
            <p:sp>
              <p:nvSpPr>
                <p:cNvPr id="61505" name="Rectangle 65"/>
                <p:cNvSpPr>
                  <a:spLocks noChangeArrowheads="1"/>
                </p:cNvSpPr>
                <p:nvPr/>
              </p:nvSpPr>
              <p:spPr bwMode="auto">
                <a:xfrm>
                  <a:off x="1775" y="768"/>
                  <a:ext cx="487"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81320" dir="2319588" algn="ctr" rotWithShape="0">
                          <a:srgbClr val="808080"/>
                        </a:outerShdw>
                      </a:effectLst>
                    </a14:hiddenEffects>
                  </a:ext>
                </a:extLst>
              </p:spPr>
              <p:txBody>
                <a:bodyPr anchor="ctr"/>
                <a:lstStyle/>
                <a:p>
                  <a:pPr algn="ctr" eaLnBrk="0" hangingPunct="0">
                    <a:spcBef>
                      <a:spcPct val="30000"/>
                    </a:spcBef>
                  </a:pPr>
                  <a:r>
                    <a:rPr lang="en-US" altLang="zh-CN" sz="2000">
                      <a:solidFill>
                        <a:schemeClr val="tx2"/>
                      </a:solidFill>
                      <a:latin typeface="微软雅黑" pitchFamily="34" charset="-122"/>
                      <a:ea typeface="微软雅黑" pitchFamily="34" charset="-122"/>
                    </a:rPr>
                    <a:t>T</a:t>
                  </a:r>
                </a:p>
              </p:txBody>
            </p:sp>
            <p:sp>
              <p:nvSpPr>
                <p:cNvPr id="61506" name="Rectangle 66"/>
                <p:cNvSpPr>
                  <a:spLocks noChangeArrowheads="1"/>
                </p:cNvSpPr>
                <p:nvPr/>
              </p:nvSpPr>
              <p:spPr bwMode="auto">
                <a:xfrm>
                  <a:off x="1733" y="768"/>
                  <a:ext cx="573"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81320" dir="2319588" algn="ctr" rotWithShape="0">
                          <a:srgbClr val="808080"/>
                        </a:outerShdw>
                      </a:effectLst>
                    </a14:hiddenEffects>
                  </a:ext>
                </a:extLst>
              </p:spPr>
              <p:txBody>
                <a:bodyPr/>
                <a:lstStyle/>
                <a:p>
                  <a:pPr>
                    <a:defRPr/>
                  </a:pPr>
                  <a:endParaRPr lang="zh-CN" altLang="en-US" sz="1600">
                    <a:solidFill>
                      <a:schemeClr val="tx2"/>
                    </a:solidFill>
                    <a:latin typeface="+mn-ea"/>
                    <a:ea typeface="+mn-ea"/>
                  </a:endParaRPr>
                </a:p>
              </p:txBody>
            </p:sp>
          </p:grpSp>
          <p:grpSp>
            <p:nvGrpSpPr>
              <p:cNvPr id="20" name="Group 67"/>
              <p:cNvGrpSpPr>
                <a:grpSpLocks/>
              </p:cNvGrpSpPr>
              <p:nvPr/>
            </p:nvGrpSpPr>
            <p:grpSpPr bwMode="auto">
              <a:xfrm>
                <a:off x="2304" y="768"/>
                <a:ext cx="571" cy="384"/>
                <a:chOff x="2304" y="768"/>
                <a:chExt cx="571" cy="384"/>
              </a:xfrm>
            </p:grpSpPr>
            <p:sp>
              <p:nvSpPr>
                <p:cNvPr id="61508" name="Rectangle 68"/>
                <p:cNvSpPr>
                  <a:spLocks noChangeArrowheads="1"/>
                </p:cNvSpPr>
                <p:nvPr/>
              </p:nvSpPr>
              <p:spPr bwMode="auto">
                <a:xfrm>
                  <a:off x="2347" y="768"/>
                  <a:ext cx="485"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81320" dir="2319588" algn="ctr" rotWithShape="0">
                          <a:srgbClr val="808080"/>
                        </a:outerShdw>
                      </a:effectLst>
                    </a14:hiddenEffects>
                  </a:ext>
                </a:extLst>
              </p:spPr>
              <p:txBody>
                <a:bodyPr anchor="ctr"/>
                <a:lstStyle/>
                <a:p>
                  <a:pPr algn="ctr" eaLnBrk="0" hangingPunct="0">
                    <a:spcBef>
                      <a:spcPct val="30000"/>
                    </a:spcBef>
                  </a:pPr>
                  <a:r>
                    <a:rPr lang="en-US" altLang="zh-CN" sz="2000">
                      <a:solidFill>
                        <a:schemeClr val="tx2"/>
                      </a:solidFill>
                      <a:latin typeface="微软雅黑" pitchFamily="34" charset="-122"/>
                      <a:ea typeface="微软雅黑" pitchFamily="34" charset="-122"/>
                    </a:rPr>
                    <a:t>F</a:t>
                  </a:r>
                </a:p>
              </p:txBody>
            </p:sp>
            <p:sp>
              <p:nvSpPr>
                <p:cNvPr id="61509" name="Rectangle 69"/>
                <p:cNvSpPr>
                  <a:spLocks noChangeArrowheads="1"/>
                </p:cNvSpPr>
                <p:nvPr/>
              </p:nvSpPr>
              <p:spPr bwMode="auto">
                <a:xfrm>
                  <a:off x="2305" y="768"/>
                  <a:ext cx="571"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81320" dir="2319588" algn="ctr" rotWithShape="0">
                          <a:srgbClr val="808080"/>
                        </a:outerShdw>
                      </a:effectLst>
                    </a14:hiddenEffects>
                  </a:ext>
                </a:extLst>
              </p:spPr>
              <p:txBody>
                <a:bodyPr/>
                <a:lstStyle/>
                <a:p>
                  <a:pPr>
                    <a:defRPr/>
                  </a:pPr>
                  <a:endParaRPr lang="zh-CN" altLang="en-US" sz="1600">
                    <a:solidFill>
                      <a:schemeClr val="tx2"/>
                    </a:solidFill>
                    <a:latin typeface="+mn-ea"/>
                    <a:ea typeface="+mn-ea"/>
                  </a:endParaRPr>
                </a:p>
              </p:txBody>
            </p:sp>
          </p:grpSp>
          <p:grpSp>
            <p:nvGrpSpPr>
              <p:cNvPr id="21" name="Group 70"/>
              <p:cNvGrpSpPr>
                <a:grpSpLocks/>
              </p:cNvGrpSpPr>
              <p:nvPr/>
            </p:nvGrpSpPr>
            <p:grpSpPr bwMode="auto">
              <a:xfrm>
                <a:off x="2875" y="768"/>
                <a:ext cx="571" cy="384"/>
                <a:chOff x="2875" y="768"/>
                <a:chExt cx="571" cy="384"/>
              </a:xfrm>
            </p:grpSpPr>
            <p:sp>
              <p:nvSpPr>
                <p:cNvPr id="61511" name="Rectangle 71"/>
                <p:cNvSpPr>
                  <a:spLocks noChangeArrowheads="1"/>
                </p:cNvSpPr>
                <p:nvPr/>
              </p:nvSpPr>
              <p:spPr bwMode="auto">
                <a:xfrm>
                  <a:off x="2918" y="768"/>
                  <a:ext cx="485"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81320" dir="2319588" algn="ctr" rotWithShape="0">
                          <a:srgbClr val="808080"/>
                        </a:outerShdw>
                      </a:effectLst>
                    </a14:hiddenEffects>
                  </a:ext>
                </a:extLst>
              </p:spPr>
              <p:txBody>
                <a:bodyPr anchor="ctr"/>
                <a:lstStyle/>
                <a:p>
                  <a:pPr algn="ctr" eaLnBrk="0" hangingPunct="0">
                    <a:spcBef>
                      <a:spcPct val="30000"/>
                    </a:spcBef>
                  </a:pPr>
                  <a:r>
                    <a:rPr lang="en-US" altLang="zh-CN" sz="2000">
                      <a:solidFill>
                        <a:schemeClr val="tx2"/>
                      </a:solidFill>
                      <a:latin typeface="微软雅黑" pitchFamily="34" charset="-122"/>
                      <a:ea typeface="微软雅黑" pitchFamily="34" charset="-122"/>
                    </a:rPr>
                    <a:t>F</a:t>
                  </a:r>
                </a:p>
              </p:txBody>
            </p:sp>
            <p:sp>
              <p:nvSpPr>
                <p:cNvPr id="61512" name="Rectangle 72"/>
                <p:cNvSpPr>
                  <a:spLocks noChangeArrowheads="1"/>
                </p:cNvSpPr>
                <p:nvPr/>
              </p:nvSpPr>
              <p:spPr bwMode="auto">
                <a:xfrm>
                  <a:off x="2875" y="768"/>
                  <a:ext cx="571"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81320" dir="2319588" algn="ctr" rotWithShape="0">
                          <a:srgbClr val="808080"/>
                        </a:outerShdw>
                      </a:effectLst>
                    </a14:hiddenEffects>
                  </a:ext>
                </a:extLst>
              </p:spPr>
              <p:txBody>
                <a:bodyPr/>
                <a:lstStyle/>
                <a:p>
                  <a:pPr>
                    <a:defRPr/>
                  </a:pPr>
                  <a:endParaRPr lang="zh-CN" altLang="en-US" sz="1600">
                    <a:solidFill>
                      <a:schemeClr val="tx2"/>
                    </a:solidFill>
                    <a:latin typeface="+mn-ea"/>
                    <a:ea typeface="+mn-ea"/>
                  </a:endParaRPr>
                </a:p>
              </p:txBody>
            </p:sp>
          </p:grpSp>
          <p:grpSp>
            <p:nvGrpSpPr>
              <p:cNvPr id="22" name="Group 73"/>
              <p:cNvGrpSpPr>
                <a:grpSpLocks/>
              </p:cNvGrpSpPr>
              <p:nvPr/>
            </p:nvGrpSpPr>
            <p:grpSpPr bwMode="auto">
              <a:xfrm>
                <a:off x="0" y="1152"/>
                <a:ext cx="592" cy="384"/>
                <a:chOff x="0" y="1152"/>
                <a:chExt cx="592" cy="384"/>
              </a:xfrm>
            </p:grpSpPr>
            <p:sp>
              <p:nvSpPr>
                <p:cNvPr id="61514" name="Rectangle 74"/>
                <p:cNvSpPr>
                  <a:spLocks noChangeArrowheads="1"/>
                </p:cNvSpPr>
                <p:nvPr/>
              </p:nvSpPr>
              <p:spPr bwMode="auto">
                <a:xfrm>
                  <a:off x="42" y="1152"/>
                  <a:ext cx="50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81320" dir="2319588" algn="ctr" rotWithShape="0">
                          <a:srgbClr val="808080"/>
                        </a:outerShdw>
                      </a:effectLst>
                    </a14:hiddenEffects>
                  </a:ext>
                </a:extLst>
              </p:spPr>
              <p:txBody>
                <a:bodyPr/>
                <a:lstStyle/>
                <a:p>
                  <a:pPr algn="ctr" eaLnBrk="0" hangingPunct="0">
                    <a:spcBef>
                      <a:spcPct val="30000"/>
                    </a:spcBef>
                    <a:defRPr/>
                  </a:pPr>
                  <a:r>
                    <a:rPr lang="zh-CN" altLang="en-US" sz="2000">
                      <a:solidFill>
                        <a:schemeClr val="tx2"/>
                      </a:solidFill>
                      <a:latin typeface="+mn-ea"/>
                      <a:ea typeface="+mn-ea"/>
                    </a:rPr>
                    <a:t>讲师</a:t>
                  </a:r>
                </a:p>
              </p:txBody>
            </p:sp>
            <p:sp>
              <p:nvSpPr>
                <p:cNvPr id="61515" name="Rectangle 75"/>
                <p:cNvSpPr>
                  <a:spLocks noChangeArrowheads="1"/>
                </p:cNvSpPr>
                <p:nvPr/>
              </p:nvSpPr>
              <p:spPr bwMode="auto">
                <a:xfrm>
                  <a:off x="0" y="1152"/>
                  <a:ext cx="592"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81320" dir="2319588" algn="ctr" rotWithShape="0">
                          <a:srgbClr val="808080"/>
                        </a:outerShdw>
                      </a:effectLst>
                    </a14:hiddenEffects>
                  </a:ext>
                </a:extLst>
              </p:spPr>
              <p:txBody>
                <a:bodyPr/>
                <a:lstStyle/>
                <a:p>
                  <a:pPr>
                    <a:defRPr/>
                  </a:pPr>
                  <a:endParaRPr lang="zh-CN" altLang="en-US" sz="1600">
                    <a:solidFill>
                      <a:schemeClr val="tx2"/>
                    </a:solidFill>
                    <a:latin typeface="+mn-ea"/>
                    <a:ea typeface="+mn-ea"/>
                  </a:endParaRPr>
                </a:p>
              </p:txBody>
            </p:sp>
          </p:grpSp>
          <p:grpSp>
            <p:nvGrpSpPr>
              <p:cNvPr id="23" name="Group 76"/>
              <p:cNvGrpSpPr>
                <a:grpSpLocks/>
              </p:cNvGrpSpPr>
              <p:nvPr/>
            </p:nvGrpSpPr>
            <p:grpSpPr bwMode="auto">
              <a:xfrm>
                <a:off x="592" y="1152"/>
                <a:ext cx="570" cy="384"/>
                <a:chOff x="592" y="1152"/>
                <a:chExt cx="570" cy="384"/>
              </a:xfrm>
            </p:grpSpPr>
            <p:sp>
              <p:nvSpPr>
                <p:cNvPr id="61517" name="Rectangle 77"/>
                <p:cNvSpPr>
                  <a:spLocks noChangeArrowheads="1"/>
                </p:cNvSpPr>
                <p:nvPr/>
              </p:nvSpPr>
              <p:spPr bwMode="auto">
                <a:xfrm>
                  <a:off x="635" y="1152"/>
                  <a:ext cx="485"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81320" dir="2319588" algn="ctr" rotWithShape="0">
                          <a:srgbClr val="808080"/>
                        </a:outerShdw>
                      </a:effectLst>
                    </a14:hiddenEffects>
                  </a:ext>
                </a:extLst>
              </p:spPr>
              <p:txBody>
                <a:bodyPr anchor="ctr"/>
                <a:lstStyle/>
                <a:p>
                  <a:pPr algn="ctr">
                    <a:defRPr/>
                  </a:pPr>
                  <a:r>
                    <a:rPr kumimoji="1" lang="zh-CN" altLang="en-US" sz="2000">
                      <a:solidFill>
                        <a:schemeClr val="tx2"/>
                      </a:solidFill>
                      <a:latin typeface="+mn-ea"/>
                      <a:ea typeface="+mn-ea"/>
                    </a:rPr>
                    <a:t> </a:t>
                  </a:r>
                </a:p>
                <a:p>
                  <a:pPr algn="ctr" eaLnBrk="0" hangingPunct="0">
                    <a:defRPr/>
                  </a:pPr>
                  <a:endParaRPr kumimoji="1" lang="zh-CN" altLang="en-US" sz="2000">
                    <a:solidFill>
                      <a:schemeClr val="tx2"/>
                    </a:solidFill>
                    <a:latin typeface="+mn-ea"/>
                    <a:ea typeface="+mn-ea"/>
                  </a:endParaRPr>
                </a:p>
              </p:txBody>
            </p:sp>
            <p:sp>
              <p:nvSpPr>
                <p:cNvPr id="61518" name="Rectangle 78"/>
                <p:cNvSpPr>
                  <a:spLocks noChangeArrowheads="1"/>
                </p:cNvSpPr>
                <p:nvPr/>
              </p:nvSpPr>
              <p:spPr bwMode="auto">
                <a:xfrm>
                  <a:off x="592" y="1152"/>
                  <a:ext cx="570"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81320" dir="2319588" algn="ctr" rotWithShape="0">
                          <a:srgbClr val="808080"/>
                        </a:outerShdw>
                      </a:effectLst>
                    </a14:hiddenEffects>
                  </a:ext>
                </a:extLst>
              </p:spPr>
              <p:txBody>
                <a:bodyPr/>
                <a:lstStyle/>
                <a:p>
                  <a:pPr>
                    <a:defRPr/>
                  </a:pPr>
                  <a:endParaRPr lang="zh-CN" altLang="en-US" sz="1600">
                    <a:solidFill>
                      <a:schemeClr val="tx2"/>
                    </a:solidFill>
                    <a:latin typeface="+mn-ea"/>
                    <a:ea typeface="+mn-ea"/>
                  </a:endParaRPr>
                </a:p>
              </p:txBody>
            </p:sp>
          </p:grpSp>
          <p:grpSp>
            <p:nvGrpSpPr>
              <p:cNvPr id="24" name="Group 79"/>
              <p:cNvGrpSpPr>
                <a:grpSpLocks/>
              </p:cNvGrpSpPr>
              <p:nvPr/>
            </p:nvGrpSpPr>
            <p:grpSpPr bwMode="auto">
              <a:xfrm>
                <a:off x="1162" y="1152"/>
                <a:ext cx="571" cy="384"/>
                <a:chOff x="1162" y="1152"/>
                <a:chExt cx="571" cy="384"/>
              </a:xfrm>
            </p:grpSpPr>
            <p:sp>
              <p:nvSpPr>
                <p:cNvPr id="61520" name="Rectangle 80"/>
                <p:cNvSpPr>
                  <a:spLocks noChangeArrowheads="1"/>
                </p:cNvSpPr>
                <p:nvPr/>
              </p:nvSpPr>
              <p:spPr bwMode="auto">
                <a:xfrm>
                  <a:off x="1205" y="1152"/>
                  <a:ext cx="485"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81320" dir="2319588" algn="ctr" rotWithShape="0">
                          <a:srgbClr val="808080"/>
                        </a:outerShdw>
                      </a:effectLst>
                    </a14:hiddenEffects>
                  </a:ext>
                </a:extLst>
              </p:spPr>
              <p:txBody>
                <a:bodyPr anchor="ctr"/>
                <a:lstStyle/>
                <a:p>
                  <a:pPr algn="ctr" eaLnBrk="0" hangingPunct="0">
                    <a:spcBef>
                      <a:spcPct val="30000"/>
                    </a:spcBef>
                  </a:pPr>
                  <a:r>
                    <a:rPr lang="en-US" altLang="zh-CN" sz="2000">
                      <a:solidFill>
                        <a:schemeClr val="tx2"/>
                      </a:solidFill>
                      <a:latin typeface="微软雅黑" pitchFamily="34" charset="-122"/>
                      <a:ea typeface="微软雅黑" pitchFamily="34" charset="-122"/>
                    </a:rPr>
                    <a:t>F</a:t>
                  </a:r>
                </a:p>
              </p:txBody>
            </p:sp>
            <p:sp>
              <p:nvSpPr>
                <p:cNvPr id="61521" name="Rectangle 81"/>
                <p:cNvSpPr>
                  <a:spLocks noChangeArrowheads="1"/>
                </p:cNvSpPr>
                <p:nvPr/>
              </p:nvSpPr>
              <p:spPr bwMode="auto">
                <a:xfrm>
                  <a:off x="1162" y="1152"/>
                  <a:ext cx="571"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81320" dir="2319588" algn="ctr" rotWithShape="0">
                          <a:srgbClr val="808080"/>
                        </a:outerShdw>
                      </a:effectLst>
                    </a14:hiddenEffects>
                  </a:ext>
                </a:extLst>
              </p:spPr>
              <p:txBody>
                <a:bodyPr/>
                <a:lstStyle/>
                <a:p>
                  <a:pPr>
                    <a:defRPr/>
                  </a:pPr>
                  <a:endParaRPr lang="zh-CN" altLang="en-US" sz="1600">
                    <a:solidFill>
                      <a:schemeClr val="tx2"/>
                    </a:solidFill>
                    <a:latin typeface="+mn-ea"/>
                    <a:ea typeface="+mn-ea"/>
                  </a:endParaRPr>
                </a:p>
              </p:txBody>
            </p:sp>
          </p:grpSp>
          <p:grpSp>
            <p:nvGrpSpPr>
              <p:cNvPr id="25" name="Group 82"/>
              <p:cNvGrpSpPr>
                <a:grpSpLocks/>
              </p:cNvGrpSpPr>
              <p:nvPr/>
            </p:nvGrpSpPr>
            <p:grpSpPr bwMode="auto">
              <a:xfrm>
                <a:off x="1733" y="1152"/>
                <a:ext cx="571" cy="384"/>
                <a:chOff x="1733" y="1152"/>
                <a:chExt cx="571" cy="384"/>
              </a:xfrm>
            </p:grpSpPr>
            <p:sp>
              <p:nvSpPr>
                <p:cNvPr id="61523" name="Rectangle 83"/>
                <p:cNvSpPr>
                  <a:spLocks noChangeArrowheads="1"/>
                </p:cNvSpPr>
                <p:nvPr/>
              </p:nvSpPr>
              <p:spPr bwMode="auto">
                <a:xfrm>
                  <a:off x="1775" y="1152"/>
                  <a:ext cx="487"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81320" dir="2319588" algn="ctr" rotWithShape="0">
                          <a:srgbClr val="808080"/>
                        </a:outerShdw>
                      </a:effectLst>
                    </a14:hiddenEffects>
                  </a:ext>
                </a:extLst>
              </p:spPr>
              <p:txBody>
                <a:bodyPr anchor="ctr"/>
                <a:lstStyle/>
                <a:p>
                  <a:pPr algn="ctr" eaLnBrk="0" hangingPunct="0">
                    <a:spcBef>
                      <a:spcPct val="30000"/>
                    </a:spcBef>
                  </a:pPr>
                  <a:r>
                    <a:rPr lang="en-US" altLang="zh-CN" sz="2000">
                      <a:solidFill>
                        <a:schemeClr val="tx2"/>
                      </a:solidFill>
                      <a:latin typeface="微软雅黑" pitchFamily="34" charset="-122"/>
                      <a:ea typeface="微软雅黑" pitchFamily="34" charset="-122"/>
                    </a:rPr>
                    <a:t>F</a:t>
                  </a:r>
                </a:p>
              </p:txBody>
            </p:sp>
            <p:sp>
              <p:nvSpPr>
                <p:cNvPr id="61524" name="Rectangle 84"/>
                <p:cNvSpPr>
                  <a:spLocks noChangeArrowheads="1"/>
                </p:cNvSpPr>
                <p:nvPr/>
              </p:nvSpPr>
              <p:spPr bwMode="auto">
                <a:xfrm>
                  <a:off x="1733" y="1152"/>
                  <a:ext cx="573"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81320" dir="2319588" algn="ctr" rotWithShape="0">
                          <a:srgbClr val="808080"/>
                        </a:outerShdw>
                      </a:effectLst>
                    </a14:hiddenEffects>
                  </a:ext>
                </a:extLst>
              </p:spPr>
              <p:txBody>
                <a:bodyPr/>
                <a:lstStyle/>
                <a:p>
                  <a:pPr>
                    <a:defRPr/>
                  </a:pPr>
                  <a:endParaRPr lang="zh-CN" altLang="en-US" sz="1600">
                    <a:solidFill>
                      <a:schemeClr val="tx2"/>
                    </a:solidFill>
                    <a:latin typeface="+mn-ea"/>
                    <a:ea typeface="+mn-ea"/>
                  </a:endParaRPr>
                </a:p>
              </p:txBody>
            </p:sp>
          </p:grpSp>
          <p:grpSp>
            <p:nvGrpSpPr>
              <p:cNvPr id="26" name="Group 85"/>
              <p:cNvGrpSpPr>
                <a:grpSpLocks/>
              </p:cNvGrpSpPr>
              <p:nvPr/>
            </p:nvGrpSpPr>
            <p:grpSpPr bwMode="auto">
              <a:xfrm>
                <a:off x="2304" y="1152"/>
                <a:ext cx="571" cy="384"/>
                <a:chOff x="2304" y="1152"/>
                <a:chExt cx="571" cy="384"/>
              </a:xfrm>
            </p:grpSpPr>
            <p:sp>
              <p:nvSpPr>
                <p:cNvPr id="61526" name="Rectangle 86"/>
                <p:cNvSpPr>
                  <a:spLocks noChangeArrowheads="1"/>
                </p:cNvSpPr>
                <p:nvPr/>
              </p:nvSpPr>
              <p:spPr bwMode="auto">
                <a:xfrm>
                  <a:off x="2347" y="1152"/>
                  <a:ext cx="485"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81320" dir="2319588" algn="ctr" rotWithShape="0">
                          <a:srgbClr val="808080"/>
                        </a:outerShdw>
                      </a:effectLst>
                    </a14:hiddenEffects>
                  </a:ext>
                </a:extLst>
              </p:spPr>
              <p:txBody>
                <a:bodyPr anchor="ctr"/>
                <a:lstStyle/>
                <a:p>
                  <a:pPr algn="ctr" eaLnBrk="0" hangingPunct="0">
                    <a:spcBef>
                      <a:spcPct val="30000"/>
                    </a:spcBef>
                  </a:pPr>
                  <a:r>
                    <a:rPr lang="en-US" altLang="zh-CN" sz="2000">
                      <a:solidFill>
                        <a:schemeClr val="tx2"/>
                      </a:solidFill>
                      <a:latin typeface="微软雅黑" pitchFamily="34" charset="-122"/>
                      <a:ea typeface="微软雅黑" pitchFamily="34" charset="-122"/>
                    </a:rPr>
                    <a:t>T</a:t>
                  </a:r>
                </a:p>
              </p:txBody>
            </p:sp>
            <p:sp>
              <p:nvSpPr>
                <p:cNvPr id="61527" name="Rectangle 87"/>
                <p:cNvSpPr>
                  <a:spLocks noChangeArrowheads="1"/>
                </p:cNvSpPr>
                <p:nvPr/>
              </p:nvSpPr>
              <p:spPr bwMode="auto">
                <a:xfrm>
                  <a:off x="2305" y="1152"/>
                  <a:ext cx="571"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81320" dir="2319588" algn="ctr" rotWithShape="0">
                          <a:srgbClr val="808080"/>
                        </a:outerShdw>
                      </a:effectLst>
                    </a14:hiddenEffects>
                  </a:ext>
                </a:extLst>
              </p:spPr>
              <p:txBody>
                <a:bodyPr/>
                <a:lstStyle/>
                <a:p>
                  <a:pPr>
                    <a:defRPr/>
                  </a:pPr>
                  <a:endParaRPr lang="zh-CN" altLang="en-US" sz="1600">
                    <a:solidFill>
                      <a:schemeClr val="tx2"/>
                    </a:solidFill>
                    <a:latin typeface="+mn-ea"/>
                    <a:ea typeface="+mn-ea"/>
                  </a:endParaRPr>
                </a:p>
              </p:txBody>
            </p:sp>
          </p:grpSp>
          <p:grpSp>
            <p:nvGrpSpPr>
              <p:cNvPr id="27" name="Group 88"/>
              <p:cNvGrpSpPr>
                <a:grpSpLocks/>
              </p:cNvGrpSpPr>
              <p:nvPr/>
            </p:nvGrpSpPr>
            <p:grpSpPr bwMode="auto">
              <a:xfrm>
                <a:off x="2875" y="1152"/>
                <a:ext cx="571" cy="384"/>
                <a:chOff x="2875" y="1152"/>
                <a:chExt cx="571" cy="384"/>
              </a:xfrm>
            </p:grpSpPr>
            <p:sp>
              <p:nvSpPr>
                <p:cNvPr id="61529" name="Rectangle 89"/>
                <p:cNvSpPr>
                  <a:spLocks noChangeArrowheads="1"/>
                </p:cNvSpPr>
                <p:nvPr/>
              </p:nvSpPr>
              <p:spPr bwMode="auto">
                <a:xfrm>
                  <a:off x="2918" y="1152"/>
                  <a:ext cx="485"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81320" dir="2319588" algn="ctr" rotWithShape="0">
                          <a:srgbClr val="808080"/>
                        </a:outerShdw>
                      </a:effectLst>
                    </a14:hiddenEffects>
                  </a:ext>
                </a:extLst>
              </p:spPr>
              <p:txBody>
                <a:bodyPr anchor="ctr"/>
                <a:lstStyle/>
                <a:p>
                  <a:pPr algn="ctr" eaLnBrk="0" hangingPunct="0">
                    <a:spcBef>
                      <a:spcPct val="30000"/>
                    </a:spcBef>
                  </a:pPr>
                  <a:r>
                    <a:rPr lang="en-US" altLang="zh-CN" sz="2000">
                      <a:solidFill>
                        <a:schemeClr val="tx2"/>
                      </a:solidFill>
                      <a:latin typeface="微软雅黑" pitchFamily="34" charset="-122"/>
                      <a:ea typeface="微软雅黑" pitchFamily="34" charset="-122"/>
                    </a:rPr>
                    <a:t>F</a:t>
                  </a:r>
                </a:p>
              </p:txBody>
            </p:sp>
            <p:sp>
              <p:nvSpPr>
                <p:cNvPr id="61530" name="Rectangle 90"/>
                <p:cNvSpPr>
                  <a:spLocks noChangeArrowheads="1"/>
                </p:cNvSpPr>
                <p:nvPr/>
              </p:nvSpPr>
              <p:spPr bwMode="auto">
                <a:xfrm>
                  <a:off x="2875" y="1152"/>
                  <a:ext cx="571"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81320" dir="2319588" algn="ctr" rotWithShape="0">
                          <a:srgbClr val="808080"/>
                        </a:outerShdw>
                      </a:effectLst>
                    </a14:hiddenEffects>
                  </a:ext>
                </a:extLst>
              </p:spPr>
              <p:txBody>
                <a:bodyPr/>
                <a:lstStyle/>
                <a:p>
                  <a:pPr>
                    <a:defRPr/>
                  </a:pPr>
                  <a:endParaRPr lang="zh-CN" altLang="en-US" sz="1600">
                    <a:solidFill>
                      <a:schemeClr val="tx2"/>
                    </a:solidFill>
                    <a:latin typeface="+mn-ea"/>
                    <a:ea typeface="+mn-ea"/>
                  </a:endParaRPr>
                </a:p>
              </p:txBody>
            </p:sp>
          </p:grpSp>
          <p:grpSp>
            <p:nvGrpSpPr>
              <p:cNvPr id="28" name="Group 91"/>
              <p:cNvGrpSpPr>
                <a:grpSpLocks/>
              </p:cNvGrpSpPr>
              <p:nvPr/>
            </p:nvGrpSpPr>
            <p:grpSpPr bwMode="auto">
              <a:xfrm>
                <a:off x="0" y="1536"/>
                <a:ext cx="592" cy="384"/>
                <a:chOff x="0" y="1536"/>
                <a:chExt cx="592" cy="384"/>
              </a:xfrm>
            </p:grpSpPr>
            <p:sp>
              <p:nvSpPr>
                <p:cNvPr id="61532" name="Rectangle 92"/>
                <p:cNvSpPr>
                  <a:spLocks noChangeArrowheads="1"/>
                </p:cNvSpPr>
                <p:nvPr/>
              </p:nvSpPr>
              <p:spPr bwMode="auto">
                <a:xfrm>
                  <a:off x="42" y="1536"/>
                  <a:ext cx="50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81320" dir="2319588" algn="ctr" rotWithShape="0">
                          <a:srgbClr val="808080"/>
                        </a:outerShdw>
                      </a:effectLst>
                    </a14:hiddenEffects>
                  </a:ext>
                </a:extLst>
              </p:spPr>
              <p:txBody>
                <a:bodyPr/>
                <a:lstStyle/>
                <a:p>
                  <a:pPr algn="ctr" eaLnBrk="0" hangingPunct="0">
                    <a:spcBef>
                      <a:spcPct val="30000"/>
                    </a:spcBef>
                    <a:defRPr/>
                  </a:pPr>
                  <a:r>
                    <a:rPr lang="zh-CN" altLang="en-US" sz="2000">
                      <a:solidFill>
                        <a:schemeClr val="tx2"/>
                      </a:solidFill>
                      <a:latin typeface="+mn-ea"/>
                      <a:ea typeface="+mn-ea"/>
                    </a:rPr>
                    <a:t>助教</a:t>
                  </a:r>
                </a:p>
              </p:txBody>
            </p:sp>
            <p:sp>
              <p:nvSpPr>
                <p:cNvPr id="61533" name="Rectangle 93"/>
                <p:cNvSpPr>
                  <a:spLocks noChangeArrowheads="1"/>
                </p:cNvSpPr>
                <p:nvPr/>
              </p:nvSpPr>
              <p:spPr bwMode="auto">
                <a:xfrm>
                  <a:off x="0" y="1536"/>
                  <a:ext cx="592"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81320" dir="2319588" algn="ctr" rotWithShape="0">
                          <a:srgbClr val="808080"/>
                        </a:outerShdw>
                      </a:effectLst>
                    </a14:hiddenEffects>
                  </a:ext>
                </a:extLst>
              </p:spPr>
              <p:txBody>
                <a:bodyPr/>
                <a:lstStyle/>
                <a:p>
                  <a:pPr>
                    <a:defRPr/>
                  </a:pPr>
                  <a:endParaRPr lang="zh-CN" altLang="en-US" sz="1600">
                    <a:solidFill>
                      <a:schemeClr val="tx2"/>
                    </a:solidFill>
                    <a:latin typeface="+mn-ea"/>
                    <a:ea typeface="+mn-ea"/>
                  </a:endParaRPr>
                </a:p>
              </p:txBody>
            </p:sp>
          </p:grpSp>
          <p:grpSp>
            <p:nvGrpSpPr>
              <p:cNvPr id="29" name="Group 94"/>
              <p:cNvGrpSpPr>
                <a:grpSpLocks/>
              </p:cNvGrpSpPr>
              <p:nvPr/>
            </p:nvGrpSpPr>
            <p:grpSpPr bwMode="auto">
              <a:xfrm>
                <a:off x="592" y="1536"/>
                <a:ext cx="570" cy="384"/>
                <a:chOff x="592" y="1536"/>
                <a:chExt cx="570" cy="384"/>
              </a:xfrm>
            </p:grpSpPr>
            <p:sp>
              <p:nvSpPr>
                <p:cNvPr id="61535" name="Rectangle 95"/>
                <p:cNvSpPr>
                  <a:spLocks noChangeArrowheads="1"/>
                </p:cNvSpPr>
                <p:nvPr/>
              </p:nvSpPr>
              <p:spPr bwMode="auto">
                <a:xfrm>
                  <a:off x="635" y="1536"/>
                  <a:ext cx="485"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81320" dir="2319588" algn="ctr" rotWithShape="0">
                          <a:srgbClr val="808080"/>
                        </a:outerShdw>
                      </a:effectLst>
                    </a14:hiddenEffects>
                  </a:ext>
                </a:extLst>
              </p:spPr>
              <p:txBody>
                <a:bodyPr anchor="ctr"/>
                <a:lstStyle/>
                <a:p>
                  <a:pPr algn="ctr">
                    <a:defRPr/>
                  </a:pPr>
                  <a:r>
                    <a:rPr kumimoji="1" lang="zh-CN" altLang="en-US" sz="2000">
                      <a:solidFill>
                        <a:schemeClr val="tx2"/>
                      </a:solidFill>
                      <a:latin typeface="+mn-ea"/>
                      <a:ea typeface="+mn-ea"/>
                    </a:rPr>
                    <a:t> </a:t>
                  </a:r>
                </a:p>
                <a:p>
                  <a:pPr algn="ctr" eaLnBrk="0" hangingPunct="0">
                    <a:defRPr/>
                  </a:pPr>
                  <a:endParaRPr kumimoji="1" lang="zh-CN" altLang="en-US" sz="2000">
                    <a:solidFill>
                      <a:schemeClr val="tx2"/>
                    </a:solidFill>
                    <a:latin typeface="+mn-ea"/>
                    <a:ea typeface="+mn-ea"/>
                  </a:endParaRPr>
                </a:p>
              </p:txBody>
            </p:sp>
            <p:sp>
              <p:nvSpPr>
                <p:cNvPr id="61536" name="Rectangle 96"/>
                <p:cNvSpPr>
                  <a:spLocks noChangeArrowheads="1"/>
                </p:cNvSpPr>
                <p:nvPr/>
              </p:nvSpPr>
              <p:spPr bwMode="auto">
                <a:xfrm>
                  <a:off x="592" y="1536"/>
                  <a:ext cx="570"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81320" dir="2319588" algn="ctr" rotWithShape="0">
                          <a:srgbClr val="808080"/>
                        </a:outerShdw>
                      </a:effectLst>
                    </a14:hiddenEffects>
                  </a:ext>
                </a:extLst>
              </p:spPr>
              <p:txBody>
                <a:bodyPr/>
                <a:lstStyle/>
                <a:p>
                  <a:pPr>
                    <a:defRPr/>
                  </a:pPr>
                  <a:endParaRPr lang="zh-CN" altLang="en-US" sz="1600">
                    <a:solidFill>
                      <a:schemeClr val="tx2"/>
                    </a:solidFill>
                    <a:latin typeface="+mn-ea"/>
                    <a:ea typeface="+mn-ea"/>
                  </a:endParaRPr>
                </a:p>
              </p:txBody>
            </p:sp>
          </p:grpSp>
          <p:grpSp>
            <p:nvGrpSpPr>
              <p:cNvPr id="30" name="Group 97"/>
              <p:cNvGrpSpPr>
                <a:grpSpLocks/>
              </p:cNvGrpSpPr>
              <p:nvPr/>
            </p:nvGrpSpPr>
            <p:grpSpPr bwMode="auto">
              <a:xfrm>
                <a:off x="1162" y="1536"/>
                <a:ext cx="571" cy="384"/>
                <a:chOff x="1162" y="1536"/>
                <a:chExt cx="571" cy="384"/>
              </a:xfrm>
            </p:grpSpPr>
            <p:sp>
              <p:nvSpPr>
                <p:cNvPr id="61538" name="Rectangle 98"/>
                <p:cNvSpPr>
                  <a:spLocks noChangeArrowheads="1"/>
                </p:cNvSpPr>
                <p:nvPr/>
              </p:nvSpPr>
              <p:spPr bwMode="auto">
                <a:xfrm>
                  <a:off x="1205" y="1536"/>
                  <a:ext cx="485"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81320" dir="2319588" algn="ctr" rotWithShape="0">
                          <a:srgbClr val="808080"/>
                        </a:outerShdw>
                      </a:effectLst>
                    </a14:hiddenEffects>
                  </a:ext>
                </a:extLst>
              </p:spPr>
              <p:txBody>
                <a:bodyPr anchor="ctr"/>
                <a:lstStyle/>
                <a:p>
                  <a:pPr algn="ctr" eaLnBrk="0" hangingPunct="0">
                    <a:spcBef>
                      <a:spcPct val="30000"/>
                    </a:spcBef>
                  </a:pPr>
                  <a:r>
                    <a:rPr lang="en-US" altLang="zh-CN" sz="2000">
                      <a:solidFill>
                        <a:schemeClr val="tx2"/>
                      </a:solidFill>
                      <a:latin typeface="微软雅黑" pitchFamily="34" charset="-122"/>
                      <a:ea typeface="微软雅黑" pitchFamily="34" charset="-122"/>
                    </a:rPr>
                    <a:t>F</a:t>
                  </a:r>
                </a:p>
              </p:txBody>
            </p:sp>
            <p:sp>
              <p:nvSpPr>
                <p:cNvPr id="61539" name="Rectangle 99"/>
                <p:cNvSpPr>
                  <a:spLocks noChangeArrowheads="1"/>
                </p:cNvSpPr>
                <p:nvPr/>
              </p:nvSpPr>
              <p:spPr bwMode="auto">
                <a:xfrm>
                  <a:off x="1162" y="1536"/>
                  <a:ext cx="571"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81320" dir="2319588" algn="ctr" rotWithShape="0">
                          <a:srgbClr val="808080"/>
                        </a:outerShdw>
                      </a:effectLst>
                    </a14:hiddenEffects>
                  </a:ext>
                </a:extLst>
              </p:spPr>
              <p:txBody>
                <a:bodyPr/>
                <a:lstStyle/>
                <a:p>
                  <a:pPr>
                    <a:defRPr/>
                  </a:pPr>
                  <a:endParaRPr lang="zh-CN" altLang="en-US" sz="1600">
                    <a:solidFill>
                      <a:schemeClr val="tx2"/>
                    </a:solidFill>
                    <a:latin typeface="+mn-ea"/>
                    <a:ea typeface="+mn-ea"/>
                  </a:endParaRPr>
                </a:p>
              </p:txBody>
            </p:sp>
          </p:grpSp>
          <p:grpSp>
            <p:nvGrpSpPr>
              <p:cNvPr id="31" name="Group 100"/>
              <p:cNvGrpSpPr>
                <a:grpSpLocks/>
              </p:cNvGrpSpPr>
              <p:nvPr/>
            </p:nvGrpSpPr>
            <p:grpSpPr bwMode="auto">
              <a:xfrm>
                <a:off x="1733" y="1536"/>
                <a:ext cx="571" cy="384"/>
                <a:chOff x="1733" y="1536"/>
                <a:chExt cx="571" cy="384"/>
              </a:xfrm>
            </p:grpSpPr>
            <p:sp>
              <p:nvSpPr>
                <p:cNvPr id="61541" name="Rectangle 101"/>
                <p:cNvSpPr>
                  <a:spLocks noChangeArrowheads="1"/>
                </p:cNvSpPr>
                <p:nvPr/>
              </p:nvSpPr>
              <p:spPr bwMode="auto">
                <a:xfrm>
                  <a:off x="1775" y="1536"/>
                  <a:ext cx="487"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81320" dir="2319588" algn="ctr" rotWithShape="0">
                          <a:srgbClr val="808080"/>
                        </a:outerShdw>
                      </a:effectLst>
                    </a14:hiddenEffects>
                  </a:ext>
                </a:extLst>
              </p:spPr>
              <p:txBody>
                <a:bodyPr anchor="ctr"/>
                <a:lstStyle/>
                <a:p>
                  <a:pPr algn="ctr" eaLnBrk="0" hangingPunct="0">
                    <a:spcBef>
                      <a:spcPct val="30000"/>
                    </a:spcBef>
                    <a:defRPr/>
                  </a:pPr>
                  <a:endParaRPr lang="en-US" altLang="zh-CN" sz="2000">
                    <a:solidFill>
                      <a:schemeClr val="tx2"/>
                    </a:solidFill>
                    <a:latin typeface="+mn-ea"/>
                    <a:ea typeface="+mn-ea"/>
                  </a:endParaRPr>
                </a:p>
                <a:p>
                  <a:pPr algn="ctr" eaLnBrk="0" hangingPunct="0">
                    <a:spcBef>
                      <a:spcPct val="30000"/>
                    </a:spcBef>
                    <a:defRPr/>
                  </a:pPr>
                  <a:r>
                    <a:rPr lang="en-US" altLang="zh-CN" sz="2000">
                      <a:solidFill>
                        <a:schemeClr val="tx2"/>
                      </a:solidFill>
                      <a:latin typeface="+mn-ea"/>
                      <a:ea typeface="+mn-ea"/>
                    </a:rPr>
                    <a:t>F</a:t>
                  </a:r>
                </a:p>
                <a:p>
                  <a:pPr algn="ctr" eaLnBrk="0" hangingPunct="0">
                    <a:spcBef>
                      <a:spcPct val="30000"/>
                    </a:spcBef>
                    <a:defRPr/>
                  </a:pPr>
                  <a:endParaRPr lang="zh-CN" altLang="en-US" sz="2000">
                    <a:solidFill>
                      <a:schemeClr val="tx2"/>
                    </a:solidFill>
                    <a:latin typeface="+mn-ea"/>
                    <a:ea typeface="+mn-ea"/>
                  </a:endParaRPr>
                </a:p>
              </p:txBody>
            </p:sp>
            <p:sp>
              <p:nvSpPr>
                <p:cNvPr id="61542" name="Rectangle 102"/>
                <p:cNvSpPr>
                  <a:spLocks noChangeArrowheads="1"/>
                </p:cNvSpPr>
                <p:nvPr/>
              </p:nvSpPr>
              <p:spPr bwMode="auto">
                <a:xfrm>
                  <a:off x="1733" y="1536"/>
                  <a:ext cx="573"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81320" dir="2319588" algn="ctr" rotWithShape="0">
                          <a:srgbClr val="808080"/>
                        </a:outerShdw>
                      </a:effectLst>
                    </a14:hiddenEffects>
                  </a:ext>
                </a:extLst>
              </p:spPr>
              <p:txBody>
                <a:bodyPr/>
                <a:lstStyle/>
                <a:p>
                  <a:pPr>
                    <a:defRPr/>
                  </a:pPr>
                  <a:endParaRPr lang="zh-CN" altLang="en-US" sz="1600">
                    <a:solidFill>
                      <a:schemeClr val="tx2"/>
                    </a:solidFill>
                    <a:latin typeface="+mn-ea"/>
                    <a:ea typeface="+mn-ea"/>
                  </a:endParaRPr>
                </a:p>
              </p:txBody>
            </p:sp>
          </p:grpSp>
          <p:grpSp>
            <p:nvGrpSpPr>
              <p:cNvPr id="61600" name="Group 103"/>
              <p:cNvGrpSpPr>
                <a:grpSpLocks/>
              </p:cNvGrpSpPr>
              <p:nvPr/>
            </p:nvGrpSpPr>
            <p:grpSpPr bwMode="auto">
              <a:xfrm>
                <a:off x="2304" y="1536"/>
                <a:ext cx="571" cy="384"/>
                <a:chOff x="2304" y="1536"/>
                <a:chExt cx="571" cy="384"/>
              </a:xfrm>
            </p:grpSpPr>
            <p:sp>
              <p:nvSpPr>
                <p:cNvPr id="61544" name="Rectangle 104"/>
                <p:cNvSpPr>
                  <a:spLocks noChangeArrowheads="1"/>
                </p:cNvSpPr>
                <p:nvPr/>
              </p:nvSpPr>
              <p:spPr bwMode="auto">
                <a:xfrm>
                  <a:off x="2347" y="1536"/>
                  <a:ext cx="485"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81320" dir="2319588" algn="ctr" rotWithShape="0">
                          <a:srgbClr val="808080"/>
                        </a:outerShdw>
                      </a:effectLst>
                    </a14:hiddenEffects>
                  </a:ext>
                </a:extLst>
              </p:spPr>
              <p:txBody>
                <a:bodyPr anchor="ctr"/>
                <a:lstStyle/>
                <a:p>
                  <a:pPr algn="ctr" eaLnBrk="0" hangingPunct="0">
                    <a:spcBef>
                      <a:spcPct val="30000"/>
                    </a:spcBef>
                  </a:pPr>
                  <a:r>
                    <a:rPr lang="en-US" altLang="zh-CN" sz="2000">
                      <a:solidFill>
                        <a:schemeClr val="tx2"/>
                      </a:solidFill>
                      <a:latin typeface="微软雅黑" pitchFamily="34" charset="-122"/>
                      <a:ea typeface="微软雅黑" pitchFamily="34" charset="-122"/>
                    </a:rPr>
                    <a:t>F</a:t>
                  </a:r>
                </a:p>
              </p:txBody>
            </p:sp>
            <p:sp>
              <p:nvSpPr>
                <p:cNvPr id="61545" name="Rectangle 105"/>
                <p:cNvSpPr>
                  <a:spLocks noChangeArrowheads="1"/>
                </p:cNvSpPr>
                <p:nvPr/>
              </p:nvSpPr>
              <p:spPr bwMode="auto">
                <a:xfrm>
                  <a:off x="2305" y="1536"/>
                  <a:ext cx="571"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81320" dir="2319588" algn="ctr" rotWithShape="0">
                          <a:srgbClr val="808080"/>
                        </a:outerShdw>
                      </a:effectLst>
                    </a14:hiddenEffects>
                  </a:ext>
                </a:extLst>
              </p:spPr>
              <p:txBody>
                <a:bodyPr/>
                <a:lstStyle/>
                <a:p>
                  <a:pPr>
                    <a:defRPr/>
                  </a:pPr>
                  <a:endParaRPr lang="zh-CN" altLang="en-US" sz="1600">
                    <a:solidFill>
                      <a:schemeClr val="tx2"/>
                    </a:solidFill>
                    <a:latin typeface="+mn-ea"/>
                    <a:ea typeface="+mn-ea"/>
                  </a:endParaRPr>
                </a:p>
              </p:txBody>
            </p:sp>
          </p:grpSp>
          <p:grpSp>
            <p:nvGrpSpPr>
              <p:cNvPr id="61603" name="Group 106"/>
              <p:cNvGrpSpPr>
                <a:grpSpLocks/>
              </p:cNvGrpSpPr>
              <p:nvPr/>
            </p:nvGrpSpPr>
            <p:grpSpPr bwMode="auto">
              <a:xfrm>
                <a:off x="2875" y="1536"/>
                <a:ext cx="571" cy="384"/>
                <a:chOff x="2875" y="1536"/>
                <a:chExt cx="571" cy="384"/>
              </a:xfrm>
            </p:grpSpPr>
            <p:sp>
              <p:nvSpPr>
                <p:cNvPr id="61547" name="Rectangle 107"/>
                <p:cNvSpPr>
                  <a:spLocks noChangeArrowheads="1"/>
                </p:cNvSpPr>
                <p:nvPr/>
              </p:nvSpPr>
              <p:spPr bwMode="auto">
                <a:xfrm>
                  <a:off x="2918" y="1536"/>
                  <a:ext cx="485"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81320" dir="2319588" algn="ctr" rotWithShape="0">
                          <a:srgbClr val="808080"/>
                        </a:outerShdw>
                      </a:effectLst>
                    </a14:hiddenEffects>
                  </a:ext>
                </a:extLst>
              </p:spPr>
              <p:txBody>
                <a:bodyPr anchor="ctr"/>
                <a:lstStyle/>
                <a:p>
                  <a:pPr algn="ctr" eaLnBrk="0" hangingPunct="0">
                    <a:spcBef>
                      <a:spcPct val="30000"/>
                    </a:spcBef>
                  </a:pPr>
                  <a:r>
                    <a:rPr lang="en-US" altLang="zh-CN" sz="2000">
                      <a:solidFill>
                        <a:schemeClr val="tx2"/>
                      </a:solidFill>
                      <a:latin typeface="微软雅黑" pitchFamily="34" charset="-122"/>
                      <a:ea typeface="微软雅黑" pitchFamily="34" charset="-122"/>
                    </a:rPr>
                    <a:t>T</a:t>
                  </a:r>
                </a:p>
              </p:txBody>
            </p:sp>
            <p:sp>
              <p:nvSpPr>
                <p:cNvPr id="61548" name="Rectangle 108"/>
                <p:cNvSpPr>
                  <a:spLocks noChangeArrowheads="1"/>
                </p:cNvSpPr>
                <p:nvPr/>
              </p:nvSpPr>
              <p:spPr bwMode="auto">
                <a:xfrm>
                  <a:off x="2875" y="1536"/>
                  <a:ext cx="571"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81320" dir="2319588" algn="ctr" rotWithShape="0">
                          <a:srgbClr val="808080"/>
                        </a:outerShdw>
                      </a:effectLst>
                    </a14:hiddenEffects>
                  </a:ext>
                </a:extLst>
              </p:spPr>
              <p:txBody>
                <a:bodyPr/>
                <a:lstStyle/>
                <a:p>
                  <a:pPr>
                    <a:defRPr/>
                  </a:pPr>
                  <a:endParaRPr lang="zh-CN" altLang="en-US" sz="1600">
                    <a:solidFill>
                      <a:schemeClr val="tx2"/>
                    </a:solidFill>
                    <a:latin typeface="+mn-ea"/>
                    <a:ea typeface="+mn-ea"/>
                  </a:endParaRPr>
                </a:p>
              </p:txBody>
            </p:sp>
          </p:grpSp>
          <p:grpSp>
            <p:nvGrpSpPr>
              <p:cNvPr id="61606" name="Group 109"/>
              <p:cNvGrpSpPr>
                <a:grpSpLocks/>
              </p:cNvGrpSpPr>
              <p:nvPr/>
            </p:nvGrpSpPr>
            <p:grpSpPr bwMode="auto">
              <a:xfrm>
                <a:off x="0" y="1920"/>
                <a:ext cx="592" cy="323"/>
                <a:chOff x="0" y="1920"/>
                <a:chExt cx="592" cy="323"/>
              </a:xfrm>
            </p:grpSpPr>
            <p:sp>
              <p:nvSpPr>
                <p:cNvPr id="61550" name="Rectangle 110"/>
                <p:cNvSpPr>
                  <a:spLocks noChangeArrowheads="1"/>
                </p:cNvSpPr>
                <p:nvPr/>
              </p:nvSpPr>
              <p:spPr bwMode="auto">
                <a:xfrm>
                  <a:off x="42" y="1920"/>
                  <a:ext cx="508" cy="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81320" dir="2319588" algn="ctr" rotWithShape="0">
                          <a:srgbClr val="808080"/>
                        </a:outerShdw>
                      </a:effectLst>
                    </a14:hiddenEffects>
                  </a:ext>
                </a:extLst>
              </p:spPr>
              <p:txBody>
                <a:bodyPr/>
                <a:lstStyle/>
                <a:p>
                  <a:pPr algn="ctr" eaLnBrk="0" hangingPunct="0">
                    <a:spcBef>
                      <a:spcPct val="30000"/>
                    </a:spcBef>
                    <a:defRPr/>
                  </a:pPr>
                  <a:r>
                    <a:rPr lang="zh-CN" altLang="en-US" sz="2000">
                      <a:solidFill>
                        <a:schemeClr val="tx2"/>
                      </a:solidFill>
                      <a:latin typeface="+mn-ea"/>
                      <a:ea typeface="+mn-ea"/>
                    </a:rPr>
                    <a:t>讲座</a:t>
                  </a:r>
                </a:p>
              </p:txBody>
            </p:sp>
            <p:sp>
              <p:nvSpPr>
                <p:cNvPr id="61551" name="Rectangle 111"/>
                <p:cNvSpPr>
                  <a:spLocks noChangeArrowheads="1"/>
                </p:cNvSpPr>
                <p:nvPr/>
              </p:nvSpPr>
              <p:spPr bwMode="auto">
                <a:xfrm>
                  <a:off x="0" y="1920"/>
                  <a:ext cx="592" cy="32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81320" dir="2319588" algn="ctr" rotWithShape="0">
                          <a:srgbClr val="808080"/>
                        </a:outerShdw>
                      </a:effectLst>
                    </a14:hiddenEffects>
                  </a:ext>
                </a:extLst>
              </p:spPr>
              <p:txBody>
                <a:bodyPr/>
                <a:lstStyle/>
                <a:p>
                  <a:pPr>
                    <a:defRPr/>
                  </a:pPr>
                  <a:endParaRPr lang="zh-CN" altLang="en-US" sz="1600">
                    <a:solidFill>
                      <a:schemeClr val="tx2"/>
                    </a:solidFill>
                    <a:latin typeface="+mn-ea"/>
                    <a:ea typeface="+mn-ea"/>
                  </a:endParaRPr>
                </a:p>
              </p:txBody>
            </p:sp>
          </p:grpSp>
          <p:grpSp>
            <p:nvGrpSpPr>
              <p:cNvPr id="61609" name="Group 112"/>
              <p:cNvGrpSpPr>
                <a:grpSpLocks/>
              </p:cNvGrpSpPr>
              <p:nvPr/>
            </p:nvGrpSpPr>
            <p:grpSpPr bwMode="auto">
              <a:xfrm>
                <a:off x="592" y="1920"/>
                <a:ext cx="570" cy="323"/>
                <a:chOff x="592" y="1920"/>
                <a:chExt cx="570" cy="323"/>
              </a:xfrm>
            </p:grpSpPr>
            <p:sp>
              <p:nvSpPr>
                <p:cNvPr id="61553" name="Rectangle 113"/>
                <p:cNvSpPr>
                  <a:spLocks noChangeArrowheads="1"/>
                </p:cNvSpPr>
                <p:nvPr/>
              </p:nvSpPr>
              <p:spPr bwMode="auto">
                <a:xfrm>
                  <a:off x="635" y="1920"/>
                  <a:ext cx="485" cy="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81320" dir="2319588" algn="ctr" rotWithShape="0">
                          <a:srgbClr val="808080"/>
                        </a:outerShdw>
                      </a:effectLst>
                    </a14:hiddenEffects>
                  </a:ext>
                </a:extLst>
              </p:spPr>
              <p:txBody>
                <a:bodyPr anchor="ctr"/>
                <a:lstStyle/>
                <a:p>
                  <a:pPr algn="ctr" eaLnBrk="0" hangingPunct="0">
                    <a:spcBef>
                      <a:spcPct val="30000"/>
                    </a:spcBef>
                  </a:pPr>
                  <a:r>
                    <a:rPr lang="en-US" altLang="zh-CN" sz="2000">
                      <a:solidFill>
                        <a:schemeClr val="tx2"/>
                      </a:solidFill>
                      <a:latin typeface="微软雅黑" pitchFamily="34" charset="-122"/>
                      <a:ea typeface="微软雅黑" pitchFamily="34" charset="-122"/>
                    </a:rPr>
                    <a:t>T</a:t>
                  </a:r>
                </a:p>
              </p:txBody>
            </p:sp>
            <p:sp>
              <p:nvSpPr>
                <p:cNvPr id="61554" name="Rectangle 114"/>
                <p:cNvSpPr>
                  <a:spLocks noChangeArrowheads="1"/>
                </p:cNvSpPr>
                <p:nvPr/>
              </p:nvSpPr>
              <p:spPr bwMode="auto">
                <a:xfrm>
                  <a:off x="592" y="1920"/>
                  <a:ext cx="570" cy="32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81320" dir="2319588" algn="ctr" rotWithShape="0">
                          <a:srgbClr val="808080"/>
                        </a:outerShdw>
                      </a:effectLst>
                    </a14:hiddenEffects>
                  </a:ext>
                </a:extLst>
              </p:spPr>
              <p:txBody>
                <a:bodyPr/>
                <a:lstStyle/>
                <a:p>
                  <a:pPr>
                    <a:defRPr/>
                  </a:pPr>
                  <a:endParaRPr lang="zh-CN" altLang="en-US" sz="1600">
                    <a:solidFill>
                      <a:schemeClr val="tx2"/>
                    </a:solidFill>
                    <a:latin typeface="+mn-ea"/>
                    <a:ea typeface="+mn-ea"/>
                  </a:endParaRPr>
                </a:p>
              </p:txBody>
            </p:sp>
          </p:grpSp>
          <p:grpSp>
            <p:nvGrpSpPr>
              <p:cNvPr id="61612" name="Group 115"/>
              <p:cNvGrpSpPr>
                <a:grpSpLocks/>
              </p:cNvGrpSpPr>
              <p:nvPr/>
            </p:nvGrpSpPr>
            <p:grpSpPr bwMode="auto">
              <a:xfrm>
                <a:off x="1162" y="1920"/>
                <a:ext cx="571" cy="323"/>
                <a:chOff x="1162" y="1920"/>
                <a:chExt cx="571" cy="323"/>
              </a:xfrm>
            </p:grpSpPr>
            <p:sp>
              <p:nvSpPr>
                <p:cNvPr id="61556" name="Rectangle 116"/>
                <p:cNvSpPr>
                  <a:spLocks noChangeArrowheads="1"/>
                </p:cNvSpPr>
                <p:nvPr/>
              </p:nvSpPr>
              <p:spPr bwMode="auto">
                <a:xfrm>
                  <a:off x="1205" y="1920"/>
                  <a:ext cx="485" cy="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81320" dir="2319588" algn="ctr" rotWithShape="0">
                          <a:srgbClr val="808080"/>
                        </a:outerShdw>
                      </a:effectLst>
                    </a14:hiddenEffects>
                  </a:ext>
                </a:extLst>
              </p:spPr>
              <p:txBody>
                <a:bodyPr anchor="ctr"/>
                <a:lstStyle/>
                <a:p>
                  <a:pPr algn="ctr" eaLnBrk="0" hangingPunct="0">
                    <a:spcBef>
                      <a:spcPct val="30000"/>
                    </a:spcBef>
                  </a:pPr>
                  <a:r>
                    <a:rPr lang="en-US" altLang="zh-CN" sz="2000">
                      <a:solidFill>
                        <a:schemeClr val="tx2"/>
                      </a:solidFill>
                      <a:latin typeface="微软雅黑" pitchFamily="34" charset="-122"/>
                      <a:ea typeface="微软雅黑" pitchFamily="34" charset="-122"/>
                    </a:rPr>
                    <a:t>F</a:t>
                  </a:r>
                </a:p>
              </p:txBody>
            </p:sp>
            <p:sp>
              <p:nvSpPr>
                <p:cNvPr id="61557" name="Rectangle 117"/>
                <p:cNvSpPr>
                  <a:spLocks noChangeArrowheads="1"/>
                </p:cNvSpPr>
                <p:nvPr/>
              </p:nvSpPr>
              <p:spPr bwMode="auto">
                <a:xfrm>
                  <a:off x="1162" y="1920"/>
                  <a:ext cx="571" cy="32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81320" dir="2319588" algn="ctr" rotWithShape="0">
                          <a:srgbClr val="808080"/>
                        </a:outerShdw>
                      </a:effectLst>
                    </a14:hiddenEffects>
                  </a:ext>
                </a:extLst>
              </p:spPr>
              <p:txBody>
                <a:bodyPr/>
                <a:lstStyle/>
                <a:p>
                  <a:pPr>
                    <a:defRPr/>
                  </a:pPr>
                  <a:endParaRPr lang="zh-CN" altLang="en-US" sz="1600">
                    <a:solidFill>
                      <a:schemeClr val="tx2"/>
                    </a:solidFill>
                    <a:latin typeface="+mn-ea"/>
                    <a:ea typeface="+mn-ea"/>
                  </a:endParaRPr>
                </a:p>
              </p:txBody>
            </p:sp>
          </p:grpSp>
          <p:grpSp>
            <p:nvGrpSpPr>
              <p:cNvPr id="61615" name="Group 118"/>
              <p:cNvGrpSpPr>
                <a:grpSpLocks/>
              </p:cNvGrpSpPr>
              <p:nvPr/>
            </p:nvGrpSpPr>
            <p:grpSpPr bwMode="auto">
              <a:xfrm>
                <a:off x="1733" y="1920"/>
                <a:ext cx="571" cy="323"/>
                <a:chOff x="1733" y="1920"/>
                <a:chExt cx="571" cy="323"/>
              </a:xfrm>
            </p:grpSpPr>
            <p:sp>
              <p:nvSpPr>
                <p:cNvPr id="61559" name="Rectangle 119"/>
                <p:cNvSpPr>
                  <a:spLocks noChangeArrowheads="1"/>
                </p:cNvSpPr>
                <p:nvPr/>
              </p:nvSpPr>
              <p:spPr bwMode="auto">
                <a:xfrm>
                  <a:off x="1775" y="1920"/>
                  <a:ext cx="487" cy="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81320" dir="2319588" algn="ctr" rotWithShape="0">
                          <a:srgbClr val="808080"/>
                        </a:outerShdw>
                      </a:effectLst>
                    </a14:hiddenEffects>
                  </a:ext>
                </a:extLst>
              </p:spPr>
              <p:txBody>
                <a:bodyPr anchor="ctr"/>
                <a:lstStyle/>
                <a:p>
                  <a:pPr algn="ctr" eaLnBrk="0" hangingPunct="0">
                    <a:spcBef>
                      <a:spcPct val="30000"/>
                    </a:spcBef>
                  </a:pPr>
                  <a:r>
                    <a:rPr lang="en-US" altLang="zh-CN" sz="2000">
                      <a:solidFill>
                        <a:schemeClr val="tx2"/>
                      </a:solidFill>
                      <a:latin typeface="微软雅黑" pitchFamily="34" charset="-122"/>
                      <a:ea typeface="微软雅黑" pitchFamily="34" charset="-122"/>
                    </a:rPr>
                    <a:t>F</a:t>
                  </a:r>
                </a:p>
              </p:txBody>
            </p:sp>
            <p:sp>
              <p:nvSpPr>
                <p:cNvPr id="61560" name="Rectangle 120"/>
                <p:cNvSpPr>
                  <a:spLocks noChangeArrowheads="1"/>
                </p:cNvSpPr>
                <p:nvPr/>
              </p:nvSpPr>
              <p:spPr bwMode="auto">
                <a:xfrm>
                  <a:off x="1733" y="1920"/>
                  <a:ext cx="573" cy="32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81320" dir="2319588" algn="ctr" rotWithShape="0">
                          <a:srgbClr val="808080"/>
                        </a:outerShdw>
                      </a:effectLst>
                    </a14:hiddenEffects>
                  </a:ext>
                </a:extLst>
              </p:spPr>
              <p:txBody>
                <a:bodyPr/>
                <a:lstStyle/>
                <a:p>
                  <a:pPr>
                    <a:defRPr/>
                  </a:pPr>
                  <a:endParaRPr lang="zh-CN" altLang="en-US" sz="1600">
                    <a:solidFill>
                      <a:schemeClr val="tx2"/>
                    </a:solidFill>
                    <a:latin typeface="+mn-ea"/>
                    <a:ea typeface="+mn-ea"/>
                  </a:endParaRPr>
                </a:p>
              </p:txBody>
            </p:sp>
          </p:grpSp>
          <p:grpSp>
            <p:nvGrpSpPr>
              <p:cNvPr id="61618" name="Group 121"/>
              <p:cNvGrpSpPr>
                <a:grpSpLocks/>
              </p:cNvGrpSpPr>
              <p:nvPr/>
            </p:nvGrpSpPr>
            <p:grpSpPr bwMode="auto">
              <a:xfrm>
                <a:off x="2304" y="1920"/>
                <a:ext cx="571" cy="323"/>
                <a:chOff x="2304" y="1920"/>
                <a:chExt cx="571" cy="323"/>
              </a:xfrm>
            </p:grpSpPr>
            <p:sp>
              <p:nvSpPr>
                <p:cNvPr id="61562" name="Rectangle 122"/>
                <p:cNvSpPr>
                  <a:spLocks noChangeArrowheads="1"/>
                </p:cNvSpPr>
                <p:nvPr/>
              </p:nvSpPr>
              <p:spPr bwMode="auto">
                <a:xfrm>
                  <a:off x="2347" y="1920"/>
                  <a:ext cx="485" cy="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81320" dir="2319588" algn="ctr" rotWithShape="0">
                          <a:srgbClr val="808080"/>
                        </a:outerShdw>
                      </a:effectLst>
                    </a14:hiddenEffects>
                  </a:ext>
                </a:extLst>
              </p:spPr>
              <p:txBody>
                <a:bodyPr anchor="ctr"/>
                <a:lstStyle/>
                <a:p>
                  <a:pPr algn="ctr" eaLnBrk="0" hangingPunct="0">
                    <a:spcBef>
                      <a:spcPct val="30000"/>
                    </a:spcBef>
                  </a:pPr>
                  <a:r>
                    <a:rPr lang="en-US" altLang="zh-CN" sz="2000">
                      <a:solidFill>
                        <a:schemeClr val="tx2"/>
                      </a:solidFill>
                      <a:latin typeface="微软雅黑" pitchFamily="34" charset="-122"/>
                      <a:ea typeface="微软雅黑" pitchFamily="34" charset="-122"/>
                    </a:rPr>
                    <a:t>F</a:t>
                  </a:r>
                </a:p>
              </p:txBody>
            </p:sp>
            <p:sp>
              <p:nvSpPr>
                <p:cNvPr id="61563" name="Rectangle 123"/>
                <p:cNvSpPr>
                  <a:spLocks noChangeArrowheads="1"/>
                </p:cNvSpPr>
                <p:nvPr/>
              </p:nvSpPr>
              <p:spPr bwMode="auto">
                <a:xfrm>
                  <a:off x="2305" y="1920"/>
                  <a:ext cx="571" cy="32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81320" dir="2319588" algn="ctr" rotWithShape="0">
                          <a:srgbClr val="808080"/>
                        </a:outerShdw>
                      </a:effectLst>
                    </a14:hiddenEffects>
                  </a:ext>
                </a:extLst>
              </p:spPr>
              <p:txBody>
                <a:bodyPr/>
                <a:lstStyle/>
                <a:p>
                  <a:pPr>
                    <a:defRPr/>
                  </a:pPr>
                  <a:endParaRPr lang="zh-CN" altLang="en-US" sz="1600">
                    <a:solidFill>
                      <a:schemeClr val="tx2"/>
                    </a:solidFill>
                    <a:latin typeface="+mn-ea"/>
                    <a:ea typeface="+mn-ea"/>
                  </a:endParaRPr>
                </a:p>
              </p:txBody>
            </p:sp>
          </p:grpSp>
          <p:grpSp>
            <p:nvGrpSpPr>
              <p:cNvPr id="61621" name="Group 124"/>
              <p:cNvGrpSpPr>
                <a:grpSpLocks/>
              </p:cNvGrpSpPr>
              <p:nvPr/>
            </p:nvGrpSpPr>
            <p:grpSpPr bwMode="auto">
              <a:xfrm>
                <a:off x="2875" y="1920"/>
                <a:ext cx="571" cy="323"/>
                <a:chOff x="2875" y="1920"/>
                <a:chExt cx="571" cy="323"/>
              </a:xfrm>
            </p:grpSpPr>
            <p:sp>
              <p:nvSpPr>
                <p:cNvPr id="61565" name="Rectangle 125"/>
                <p:cNvSpPr>
                  <a:spLocks noChangeArrowheads="1"/>
                </p:cNvSpPr>
                <p:nvPr/>
              </p:nvSpPr>
              <p:spPr bwMode="auto">
                <a:xfrm>
                  <a:off x="2918" y="1920"/>
                  <a:ext cx="485" cy="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81320" dir="2319588" algn="ctr" rotWithShape="0">
                          <a:srgbClr val="808080"/>
                        </a:outerShdw>
                      </a:effectLst>
                    </a14:hiddenEffects>
                  </a:ext>
                </a:extLst>
              </p:spPr>
              <p:txBody>
                <a:bodyPr anchor="ctr"/>
                <a:lstStyle/>
                <a:p>
                  <a:pPr algn="ctr" eaLnBrk="0" hangingPunct="0">
                    <a:spcBef>
                      <a:spcPct val="30000"/>
                    </a:spcBef>
                  </a:pPr>
                  <a:r>
                    <a:rPr lang="en-US" altLang="zh-CN" sz="2000">
                      <a:solidFill>
                        <a:schemeClr val="tx2"/>
                      </a:solidFill>
                      <a:latin typeface="微软雅黑" pitchFamily="34" charset="-122"/>
                      <a:ea typeface="微软雅黑" pitchFamily="34" charset="-122"/>
                    </a:rPr>
                    <a:t>F</a:t>
                  </a:r>
                </a:p>
              </p:txBody>
            </p:sp>
            <p:sp>
              <p:nvSpPr>
                <p:cNvPr id="61566" name="Rectangle 126"/>
                <p:cNvSpPr>
                  <a:spLocks noChangeArrowheads="1"/>
                </p:cNvSpPr>
                <p:nvPr/>
              </p:nvSpPr>
              <p:spPr bwMode="auto">
                <a:xfrm>
                  <a:off x="2875" y="1920"/>
                  <a:ext cx="571" cy="32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81320" dir="2319588" algn="ctr" rotWithShape="0">
                          <a:srgbClr val="808080"/>
                        </a:outerShdw>
                      </a:effectLst>
                    </a14:hiddenEffects>
                  </a:ext>
                </a:extLst>
              </p:spPr>
              <p:txBody>
                <a:bodyPr/>
                <a:lstStyle/>
                <a:p>
                  <a:pPr>
                    <a:defRPr/>
                  </a:pPr>
                  <a:endParaRPr lang="zh-CN" altLang="en-US" sz="1600">
                    <a:solidFill>
                      <a:schemeClr val="tx2"/>
                    </a:solidFill>
                    <a:latin typeface="+mn-ea"/>
                    <a:ea typeface="+mn-ea"/>
                  </a:endParaRPr>
                </a:p>
              </p:txBody>
            </p:sp>
          </p:grpSp>
          <p:grpSp>
            <p:nvGrpSpPr>
              <p:cNvPr id="61624" name="Group 127"/>
              <p:cNvGrpSpPr>
                <a:grpSpLocks/>
              </p:cNvGrpSpPr>
              <p:nvPr/>
            </p:nvGrpSpPr>
            <p:grpSpPr bwMode="auto">
              <a:xfrm>
                <a:off x="0" y="2243"/>
                <a:ext cx="592" cy="323"/>
                <a:chOff x="0" y="2243"/>
                <a:chExt cx="592" cy="323"/>
              </a:xfrm>
            </p:grpSpPr>
            <p:sp>
              <p:nvSpPr>
                <p:cNvPr id="61568" name="Rectangle 128"/>
                <p:cNvSpPr>
                  <a:spLocks noChangeArrowheads="1"/>
                </p:cNvSpPr>
                <p:nvPr/>
              </p:nvSpPr>
              <p:spPr bwMode="auto">
                <a:xfrm>
                  <a:off x="42" y="2243"/>
                  <a:ext cx="508" cy="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81320" dir="2319588" algn="ctr" rotWithShape="0">
                          <a:srgbClr val="808080"/>
                        </a:outerShdw>
                      </a:effectLst>
                    </a14:hiddenEffects>
                  </a:ext>
                </a:extLst>
              </p:spPr>
              <p:txBody>
                <a:bodyPr/>
                <a:lstStyle/>
                <a:p>
                  <a:pPr algn="ctr" eaLnBrk="0" hangingPunct="0">
                    <a:spcBef>
                      <a:spcPct val="30000"/>
                    </a:spcBef>
                    <a:defRPr/>
                  </a:pPr>
                  <a:r>
                    <a:rPr lang="en-US" altLang="zh-CN" sz="2000">
                      <a:solidFill>
                        <a:schemeClr val="tx2"/>
                      </a:solidFill>
                      <a:latin typeface="+mn-ea"/>
                      <a:ea typeface="+mn-ea"/>
                    </a:rPr>
                    <a:t>50</a:t>
                  </a:r>
                </a:p>
              </p:txBody>
            </p:sp>
            <p:sp>
              <p:nvSpPr>
                <p:cNvPr id="61569" name="Rectangle 129"/>
                <p:cNvSpPr>
                  <a:spLocks noChangeArrowheads="1"/>
                </p:cNvSpPr>
                <p:nvPr/>
              </p:nvSpPr>
              <p:spPr bwMode="auto">
                <a:xfrm>
                  <a:off x="0" y="2243"/>
                  <a:ext cx="592" cy="32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81320" dir="2319588" algn="ctr" rotWithShape="0">
                          <a:srgbClr val="808080"/>
                        </a:outerShdw>
                      </a:effectLst>
                    </a14:hiddenEffects>
                  </a:ext>
                </a:extLst>
              </p:spPr>
              <p:txBody>
                <a:bodyPr/>
                <a:lstStyle/>
                <a:p>
                  <a:pPr>
                    <a:defRPr/>
                  </a:pPr>
                  <a:endParaRPr lang="zh-CN" altLang="en-US" sz="1600">
                    <a:solidFill>
                      <a:schemeClr val="tx2"/>
                    </a:solidFill>
                    <a:latin typeface="+mn-ea"/>
                    <a:ea typeface="+mn-ea"/>
                  </a:endParaRPr>
                </a:p>
              </p:txBody>
            </p:sp>
          </p:grpSp>
          <p:grpSp>
            <p:nvGrpSpPr>
              <p:cNvPr id="61627" name="Group 130"/>
              <p:cNvGrpSpPr>
                <a:grpSpLocks/>
              </p:cNvGrpSpPr>
              <p:nvPr/>
            </p:nvGrpSpPr>
            <p:grpSpPr bwMode="auto">
              <a:xfrm>
                <a:off x="592" y="2243"/>
                <a:ext cx="570" cy="323"/>
                <a:chOff x="592" y="2243"/>
                <a:chExt cx="570" cy="323"/>
              </a:xfrm>
            </p:grpSpPr>
            <p:sp>
              <p:nvSpPr>
                <p:cNvPr id="61571" name="Rectangle 131"/>
                <p:cNvSpPr>
                  <a:spLocks noChangeArrowheads="1"/>
                </p:cNvSpPr>
                <p:nvPr/>
              </p:nvSpPr>
              <p:spPr bwMode="auto">
                <a:xfrm>
                  <a:off x="635" y="2243"/>
                  <a:ext cx="485" cy="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81320" dir="2319588" algn="ctr" rotWithShape="0">
                          <a:srgbClr val="808080"/>
                        </a:outerShdw>
                      </a:effectLst>
                    </a14:hiddenEffects>
                  </a:ext>
                </a:extLst>
              </p:spPr>
              <p:txBody>
                <a:bodyPr anchor="ctr"/>
                <a:lstStyle/>
                <a:p>
                  <a:pPr algn="ctr" eaLnBrk="0" hangingPunct="0">
                    <a:spcBef>
                      <a:spcPct val="30000"/>
                    </a:spcBef>
                    <a:defRPr/>
                  </a:pPr>
                  <a:r>
                    <a:rPr lang="en-US" altLang="zh-CN" sz="2000">
                      <a:solidFill>
                        <a:schemeClr val="tx2"/>
                      </a:solidFill>
                      <a:latin typeface="+mn-ea"/>
                      <a:ea typeface="+mn-ea"/>
                    </a:rPr>
                    <a:t>×</a:t>
                  </a:r>
                </a:p>
              </p:txBody>
            </p:sp>
            <p:sp>
              <p:nvSpPr>
                <p:cNvPr id="61572" name="Rectangle 132"/>
                <p:cNvSpPr>
                  <a:spLocks noChangeArrowheads="1"/>
                </p:cNvSpPr>
                <p:nvPr/>
              </p:nvSpPr>
              <p:spPr bwMode="auto">
                <a:xfrm>
                  <a:off x="592" y="2243"/>
                  <a:ext cx="570" cy="32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81320" dir="2319588" algn="ctr" rotWithShape="0">
                          <a:srgbClr val="808080"/>
                        </a:outerShdw>
                      </a:effectLst>
                    </a14:hiddenEffects>
                  </a:ext>
                </a:extLst>
              </p:spPr>
              <p:txBody>
                <a:bodyPr/>
                <a:lstStyle/>
                <a:p>
                  <a:pPr>
                    <a:defRPr/>
                  </a:pPr>
                  <a:endParaRPr lang="zh-CN" altLang="en-US" sz="1600">
                    <a:solidFill>
                      <a:schemeClr val="tx2"/>
                    </a:solidFill>
                    <a:latin typeface="+mn-ea"/>
                    <a:ea typeface="+mn-ea"/>
                  </a:endParaRPr>
                </a:p>
              </p:txBody>
            </p:sp>
          </p:grpSp>
          <p:grpSp>
            <p:nvGrpSpPr>
              <p:cNvPr id="61630" name="Group 133"/>
              <p:cNvGrpSpPr>
                <a:grpSpLocks/>
              </p:cNvGrpSpPr>
              <p:nvPr/>
            </p:nvGrpSpPr>
            <p:grpSpPr bwMode="auto">
              <a:xfrm>
                <a:off x="1162" y="2243"/>
                <a:ext cx="571" cy="323"/>
                <a:chOff x="1162" y="2243"/>
                <a:chExt cx="571" cy="323"/>
              </a:xfrm>
            </p:grpSpPr>
            <p:sp>
              <p:nvSpPr>
                <p:cNvPr id="61574" name="Rectangle 134"/>
                <p:cNvSpPr>
                  <a:spLocks noChangeArrowheads="1"/>
                </p:cNvSpPr>
                <p:nvPr/>
              </p:nvSpPr>
              <p:spPr bwMode="auto">
                <a:xfrm>
                  <a:off x="1205" y="2243"/>
                  <a:ext cx="485" cy="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81320" dir="2319588" algn="ctr" rotWithShape="0">
                          <a:srgbClr val="808080"/>
                        </a:outerShdw>
                      </a:effectLst>
                    </a14:hiddenEffects>
                  </a:ext>
                </a:extLst>
              </p:spPr>
              <p:txBody>
                <a:bodyPr anchor="ctr"/>
                <a:lstStyle/>
                <a:p>
                  <a:pPr algn="ctr" eaLnBrk="0" hangingPunct="0">
                    <a:spcBef>
                      <a:spcPct val="30000"/>
                    </a:spcBef>
                    <a:defRPr/>
                  </a:pPr>
                  <a:r>
                    <a:rPr lang="zh-CN" altLang="en-US" sz="2000">
                      <a:solidFill>
                        <a:schemeClr val="tx2"/>
                      </a:solidFill>
                      <a:latin typeface="+mn-ea"/>
                      <a:ea typeface="+mn-ea"/>
                    </a:rPr>
                    <a:t> </a:t>
                  </a:r>
                </a:p>
                <a:p>
                  <a:pPr algn="ctr" eaLnBrk="0" hangingPunct="0">
                    <a:spcBef>
                      <a:spcPct val="30000"/>
                    </a:spcBef>
                    <a:defRPr/>
                  </a:pPr>
                  <a:endParaRPr lang="zh-CN" altLang="en-US" sz="2000">
                    <a:solidFill>
                      <a:schemeClr val="tx2"/>
                    </a:solidFill>
                    <a:latin typeface="+mn-ea"/>
                    <a:ea typeface="+mn-ea"/>
                  </a:endParaRPr>
                </a:p>
              </p:txBody>
            </p:sp>
            <p:sp>
              <p:nvSpPr>
                <p:cNvPr id="61575" name="Rectangle 135"/>
                <p:cNvSpPr>
                  <a:spLocks noChangeArrowheads="1"/>
                </p:cNvSpPr>
                <p:nvPr/>
              </p:nvSpPr>
              <p:spPr bwMode="auto">
                <a:xfrm>
                  <a:off x="1162" y="2243"/>
                  <a:ext cx="571" cy="32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81320" dir="2319588" algn="ctr" rotWithShape="0">
                          <a:srgbClr val="808080"/>
                        </a:outerShdw>
                      </a:effectLst>
                    </a14:hiddenEffects>
                  </a:ext>
                </a:extLst>
              </p:spPr>
              <p:txBody>
                <a:bodyPr/>
                <a:lstStyle/>
                <a:p>
                  <a:pPr>
                    <a:defRPr/>
                  </a:pPr>
                  <a:endParaRPr lang="zh-CN" altLang="en-US" sz="1600">
                    <a:solidFill>
                      <a:schemeClr val="tx2"/>
                    </a:solidFill>
                    <a:latin typeface="+mn-ea"/>
                    <a:ea typeface="+mn-ea"/>
                  </a:endParaRPr>
                </a:p>
              </p:txBody>
            </p:sp>
          </p:grpSp>
          <p:grpSp>
            <p:nvGrpSpPr>
              <p:cNvPr id="61633" name="Group 136"/>
              <p:cNvGrpSpPr>
                <a:grpSpLocks/>
              </p:cNvGrpSpPr>
              <p:nvPr/>
            </p:nvGrpSpPr>
            <p:grpSpPr bwMode="auto">
              <a:xfrm>
                <a:off x="1733" y="2243"/>
                <a:ext cx="571" cy="323"/>
                <a:chOff x="1733" y="2243"/>
                <a:chExt cx="571" cy="323"/>
              </a:xfrm>
            </p:grpSpPr>
            <p:sp>
              <p:nvSpPr>
                <p:cNvPr id="61577" name="Rectangle 137"/>
                <p:cNvSpPr>
                  <a:spLocks noChangeArrowheads="1"/>
                </p:cNvSpPr>
                <p:nvPr/>
              </p:nvSpPr>
              <p:spPr bwMode="auto">
                <a:xfrm>
                  <a:off x="1775" y="2243"/>
                  <a:ext cx="487" cy="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81320" dir="2319588" algn="ctr" rotWithShape="0">
                          <a:srgbClr val="808080"/>
                        </a:outerShdw>
                      </a:effectLst>
                    </a14:hiddenEffects>
                  </a:ext>
                </a:extLst>
              </p:spPr>
              <p:txBody>
                <a:bodyPr anchor="ctr"/>
                <a:lstStyle/>
                <a:p>
                  <a:pPr algn="ctr" eaLnBrk="0" hangingPunct="0">
                    <a:spcBef>
                      <a:spcPct val="30000"/>
                    </a:spcBef>
                    <a:defRPr/>
                  </a:pPr>
                  <a:r>
                    <a:rPr lang="zh-CN" altLang="en-US" sz="2000">
                      <a:solidFill>
                        <a:schemeClr val="tx2"/>
                      </a:solidFill>
                      <a:latin typeface="+mn-ea"/>
                      <a:ea typeface="+mn-ea"/>
                    </a:rPr>
                    <a:t> </a:t>
                  </a:r>
                </a:p>
                <a:p>
                  <a:pPr algn="ctr" eaLnBrk="0" hangingPunct="0">
                    <a:spcBef>
                      <a:spcPct val="30000"/>
                    </a:spcBef>
                    <a:defRPr/>
                  </a:pPr>
                  <a:endParaRPr lang="zh-CN" altLang="en-US" sz="2000">
                    <a:solidFill>
                      <a:schemeClr val="tx2"/>
                    </a:solidFill>
                    <a:latin typeface="+mn-ea"/>
                    <a:ea typeface="+mn-ea"/>
                  </a:endParaRPr>
                </a:p>
              </p:txBody>
            </p:sp>
            <p:sp>
              <p:nvSpPr>
                <p:cNvPr id="61578" name="Rectangle 138"/>
                <p:cNvSpPr>
                  <a:spLocks noChangeArrowheads="1"/>
                </p:cNvSpPr>
                <p:nvPr/>
              </p:nvSpPr>
              <p:spPr bwMode="auto">
                <a:xfrm>
                  <a:off x="1733" y="2243"/>
                  <a:ext cx="573" cy="32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81320" dir="2319588" algn="ctr" rotWithShape="0">
                          <a:srgbClr val="808080"/>
                        </a:outerShdw>
                      </a:effectLst>
                    </a14:hiddenEffects>
                  </a:ext>
                </a:extLst>
              </p:spPr>
              <p:txBody>
                <a:bodyPr/>
                <a:lstStyle/>
                <a:p>
                  <a:pPr>
                    <a:defRPr/>
                  </a:pPr>
                  <a:endParaRPr lang="zh-CN" altLang="en-US" sz="1600">
                    <a:solidFill>
                      <a:schemeClr val="tx2"/>
                    </a:solidFill>
                    <a:latin typeface="+mn-ea"/>
                    <a:ea typeface="+mn-ea"/>
                  </a:endParaRPr>
                </a:p>
              </p:txBody>
            </p:sp>
          </p:grpSp>
          <p:grpSp>
            <p:nvGrpSpPr>
              <p:cNvPr id="61636" name="Group 139"/>
              <p:cNvGrpSpPr>
                <a:grpSpLocks/>
              </p:cNvGrpSpPr>
              <p:nvPr/>
            </p:nvGrpSpPr>
            <p:grpSpPr bwMode="auto">
              <a:xfrm>
                <a:off x="2304" y="2243"/>
                <a:ext cx="571" cy="323"/>
                <a:chOff x="2304" y="2243"/>
                <a:chExt cx="571" cy="323"/>
              </a:xfrm>
            </p:grpSpPr>
            <p:sp>
              <p:nvSpPr>
                <p:cNvPr id="61580" name="Rectangle 140"/>
                <p:cNvSpPr>
                  <a:spLocks noChangeArrowheads="1"/>
                </p:cNvSpPr>
                <p:nvPr/>
              </p:nvSpPr>
              <p:spPr bwMode="auto">
                <a:xfrm>
                  <a:off x="2347" y="2243"/>
                  <a:ext cx="485" cy="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81320" dir="2319588" algn="ctr" rotWithShape="0">
                          <a:srgbClr val="808080"/>
                        </a:outerShdw>
                      </a:effectLst>
                    </a14:hiddenEffects>
                  </a:ext>
                </a:extLst>
              </p:spPr>
              <p:txBody>
                <a:bodyPr anchor="ctr"/>
                <a:lstStyle/>
                <a:p>
                  <a:pPr algn="ctr" eaLnBrk="0" hangingPunct="0">
                    <a:spcBef>
                      <a:spcPct val="30000"/>
                    </a:spcBef>
                    <a:defRPr/>
                  </a:pPr>
                  <a:r>
                    <a:rPr lang="zh-CN" altLang="en-US" sz="2000">
                      <a:solidFill>
                        <a:schemeClr val="tx2"/>
                      </a:solidFill>
                      <a:latin typeface="+mn-ea"/>
                      <a:ea typeface="+mn-ea"/>
                    </a:rPr>
                    <a:t> </a:t>
                  </a:r>
                </a:p>
                <a:p>
                  <a:pPr algn="ctr" eaLnBrk="0" hangingPunct="0">
                    <a:spcBef>
                      <a:spcPct val="30000"/>
                    </a:spcBef>
                    <a:defRPr/>
                  </a:pPr>
                  <a:endParaRPr lang="zh-CN" altLang="en-US" sz="2000">
                    <a:solidFill>
                      <a:schemeClr val="tx2"/>
                    </a:solidFill>
                    <a:latin typeface="+mn-ea"/>
                    <a:ea typeface="+mn-ea"/>
                  </a:endParaRPr>
                </a:p>
              </p:txBody>
            </p:sp>
            <p:sp>
              <p:nvSpPr>
                <p:cNvPr id="61581" name="Rectangle 141"/>
                <p:cNvSpPr>
                  <a:spLocks noChangeArrowheads="1"/>
                </p:cNvSpPr>
                <p:nvPr/>
              </p:nvSpPr>
              <p:spPr bwMode="auto">
                <a:xfrm>
                  <a:off x="2305" y="2243"/>
                  <a:ext cx="571" cy="32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81320" dir="2319588" algn="ctr" rotWithShape="0">
                          <a:srgbClr val="808080"/>
                        </a:outerShdw>
                      </a:effectLst>
                    </a14:hiddenEffects>
                  </a:ext>
                </a:extLst>
              </p:spPr>
              <p:txBody>
                <a:bodyPr/>
                <a:lstStyle/>
                <a:p>
                  <a:pPr>
                    <a:defRPr/>
                  </a:pPr>
                  <a:endParaRPr lang="zh-CN" altLang="en-US" sz="1600">
                    <a:solidFill>
                      <a:schemeClr val="tx2"/>
                    </a:solidFill>
                    <a:latin typeface="+mn-ea"/>
                    <a:ea typeface="+mn-ea"/>
                  </a:endParaRPr>
                </a:p>
              </p:txBody>
            </p:sp>
          </p:grpSp>
          <p:grpSp>
            <p:nvGrpSpPr>
              <p:cNvPr id="61639" name="Group 142"/>
              <p:cNvGrpSpPr>
                <a:grpSpLocks/>
              </p:cNvGrpSpPr>
              <p:nvPr/>
            </p:nvGrpSpPr>
            <p:grpSpPr bwMode="auto">
              <a:xfrm>
                <a:off x="2875" y="2243"/>
                <a:ext cx="571" cy="323"/>
                <a:chOff x="2875" y="2243"/>
                <a:chExt cx="571" cy="323"/>
              </a:xfrm>
            </p:grpSpPr>
            <p:sp>
              <p:nvSpPr>
                <p:cNvPr id="61583" name="Rectangle 143"/>
                <p:cNvSpPr>
                  <a:spLocks noChangeArrowheads="1"/>
                </p:cNvSpPr>
                <p:nvPr/>
              </p:nvSpPr>
              <p:spPr bwMode="auto">
                <a:xfrm>
                  <a:off x="2918" y="2243"/>
                  <a:ext cx="485" cy="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81320" dir="2319588" algn="ctr" rotWithShape="0">
                          <a:srgbClr val="808080"/>
                        </a:outerShdw>
                      </a:effectLst>
                    </a14:hiddenEffects>
                  </a:ext>
                </a:extLst>
              </p:spPr>
              <p:txBody>
                <a:bodyPr anchor="ctr"/>
                <a:lstStyle/>
                <a:p>
                  <a:pPr algn="ctr" eaLnBrk="0" hangingPunct="0">
                    <a:spcBef>
                      <a:spcPct val="30000"/>
                    </a:spcBef>
                    <a:defRPr/>
                  </a:pPr>
                  <a:r>
                    <a:rPr lang="zh-CN" altLang="en-US" sz="2000">
                      <a:solidFill>
                        <a:schemeClr val="tx2"/>
                      </a:solidFill>
                      <a:latin typeface="+mn-ea"/>
                      <a:ea typeface="+mn-ea"/>
                    </a:rPr>
                    <a:t> </a:t>
                  </a:r>
                </a:p>
                <a:p>
                  <a:pPr algn="ctr" eaLnBrk="0" hangingPunct="0">
                    <a:spcBef>
                      <a:spcPct val="30000"/>
                    </a:spcBef>
                    <a:defRPr/>
                  </a:pPr>
                  <a:endParaRPr lang="zh-CN" altLang="en-US" sz="2000">
                    <a:solidFill>
                      <a:schemeClr val="tx2"/>
                    </a:solidFill>
                    <a:latin typeface="+mn-ea"/>
                    <a:ea typeface="+mn-ea"/>
                  </a:endParaRPr>
                </a:p>
              </p:txBody>
            </p:sp>
            <p:sp>
              <p:nvSpPr>
                <p:cNvPr id="61584" name="Rectangle 144"/>
                <p:cNvSpPr>
                  <a:spLocks noChangeArrowheads="1"/>
                </p:cNvSpPr>
                <p:nvPr/>
              </p:nvSpPr>
              <p:spPr bwMode="auto">
                <a:xfrm>
                  <a:off x="2875" y="2243"/>
                  <a:ext cx="571" cy="32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81320" dir="2319588" algn="ctr" rotWithShape="0">
                          <a:srgbClr val="808080"/>
                        </a:outerShdw>
                      </a:effectLst>
                    </a14:hiddenEffects>
                  </a:ext>
                </a:extLst>
              </p:spPr>
              <p:txBody>
                <a:bodyPr/>
                <a:lstStyle/>
                <a:p>
                  <a:pPr>
                    <a:defRPr/>
                  </a:pPr>
                  <a:endParaRPr lang="zh-CN" altLang="en-US" sz="1600">
                    <a:solidFill>
                      <a:schemeClr val="tx2"/>
                    </a:solidFill>
                    <a:latin typeface="+mn-ea"/>
                    <a:ea typeface="+mn-ea"/>
                  </a:endParaRPr>
                </a:p>
              </p:txBody>
            </p:sp>
          </p:grpSp>
          <p:grpSp>
            <p:nvGrpSpPr>
              <p:cNvPr id="61642" name="Group 145"/>
              <p:cNvGrpSpPr>
                <a:grpSpLocks/>
              </p:cNvGrpSpPr>
              <p:nvPr/>
            </p:nvGrpSpPr>
            <p:grpSpPr bwMode="auto">
              <a:xfrm>
                <a:off x="0" y="2566"/>
                <a:ext cx="592" cy="384"/>
                <a:chOff x="0" y="2566"/>
                <a:chExt cx="592" cy="384"/>
              </a:xfrm>
            </p:grpSpPr>
            <p:sp>
              <p:nvSpPr>
                <p:cNvPr id="61586" name="Rectangle 146"/>
                <p:cNvSpPr>
                  <a:spLocks noChangeArrowheads="1"/>
                </p:cNvSpPr>
                <p:nvPr/>
              </p:nvSpPr>
              <p:spPr bwMode="auto">
                <a:xfrm>
                  <a:off x="42" y="2566"/>
                  <a:ext cx="50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81320" dir="2319588" algn="ctr" rotWithShape="0">
                          <a:srgbClr val="808080"/>
                        </a:outerShdw>
                      </a:effectLst>
                    </a14:hiddenEffects>
                  </a:ext>
                </a:extLst>
              </p:spPr>
              <p:txBody>
                <a:bodyPr/>
                <a:lstStyle/>
                <a:p>
                  <a:pPr algn="ctr" eaLnBrk="0" hangingPunct="0">
                    <a:spcBef>
                      <a:spcPct val="30000"/>
                    </a:spcBef>
                    <a:defRPr/>
                  </a:pPr>
                  <a:r>
                    <a:rPr lang="en-US" altLang="zh-CN" sz="2000">
                      <a:solidFill>
                        <a:schemeClr val="tx2"/>
                      </a:solidFill>
                      <a:latin typeface="+mn-ea"/>
                      <a:ea typeface="+mn-ea"/>
                    </a:rPr>
                    <a:t>30</a:t>
                  </a:r>
                </a:p>
              </p:txBody>
            </p:sp>
            <p:sp>
              <p:nvSpPr>
                <p:cNvPr id="61587" name="Rectangle 147"/>
                <p:cNvSpPr>
                  <a:spLocks noChangeArrowheads="1"/>
                </p:cNvSpPr>
                <p:nvPr/>
              </p:nvSpPr>
              <p:spPr bwMode="auto">
                <a:xfrm>
                  <a:off x="0" y="2566"/>
                  <a:ext cx="592"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81320" dir="2319588" algn="ctr" rotWithShape="0">
                          <a:srgbClr val="808080"/>
                        </a:outerShdw>
                      </a:effectLst>
                    </a14:hiddenEffects>
                  </a:ext>
                </a:extLst>
              </p:spPr>
              <p:txBody>
                <a:bodyPr/>
                <a:lstStyle/>
                <a:p>
                  <a:pPr>
                    <a:defRPr/>
                  </a:pPr>
                  <a:endParaRPr lang="zh-CN" altLang="en-US" sz="1600">
                    <a:solidFill>
                      <a:schemeClr val="tx2"/>
                    </a:solidFill>
                    <a:latin typeface="+mn-ea"/>
                    <a:ea typeface="+mn-ea"/>
                  </a:endParaRPr>
                </a:p>
              </p:txBody>
            </p:sp>
          </p:grpSp>
          <p:grpSp>
            <p:nvGrpSpPr>
              <p:cNvPr id="61645" name="Group 148"/>
              <p:cNvGrpSpPr>
                <a:grpSpLocks/>
              </p:cNvGrpSpPr>
              <p:nvPr/>
            </p:nvGrpSpPr>
            <p:grpSpPr bwMode="auto">
              <a:xfrm>
                <a:off x="592" y="2566"/>
                <a:ext cx="570" cy="384"/>
                <a:chOff x="592" y="2566"/>
                <a:chExt cx="570" cy="384"/>
              </a:xfrm>
            </p:grpSpPr>
            <p:sp>
              <p:nvSpPr>
                <p:cNvPr id="61589" name="Rectangle 149"/>
                <p:cNvSpPr>
                  <a:spLocks noChangeArrowheads="1"/>
                </p:cNvSpPr>
                <p:nvPr/>
              </p:nvSpPr>
              <p:spPr bwMode="auto">
                <a:xfrm>
                  <a:off x="635" y="2566"/>
                  <a:ext cx="485"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81320" dir="2319588" algn="ctr" rotWithShape="0">
                          <a:srgbClr val="808080"/>
                        </a:outerShdw>
                      </a:effectLst>
                    </a14:hiddenEffects>
                  </a:ext>
                </a:extLst>
              </p:spPr>
              <p:txBody>
                <a:bodyPr anchor="ctr"/>
                <a:lstStyle/>
                <a:p>
                  <a:pPr algn="ctr">
                    <a:defRPr/>
                  </a:pPr>
                  <a:r>
                    <a:rPr kumimoji="1" lang="zh-CN" altLang="en-US" sz="2000">
                      <a:solidFill>
                        <a:schemeClr val="tx2"/>
                      </a:solidFill>
                      <a:latin typeface="+mn-ea"/>
                      <a:ea typeface="+mn-ea"/>
                    </a:rPr>
                    <a:t> </a:t>
                  </a:r>
                </a:p>
                <a:p>
                  <a:pPr algn="ctr" eaLnBrk="0" hangingPunct="0">
                    <a:defRPr/>
                  </a:pPr>
                  <a:endParaRPr kumimoji="1" lang="zh-CN" altLang="en-US" sz="2000">
                    <a:solidFill>
                      <a:schemeClr val="tx2"/>
                    </a:solidFill>
                    <a:latin typeface="+mn-ea"/>
                    <a:ea typeface="+mn-ea"/>
                  </a:endParaRPr>
                </a:p>
              </p:txBody>
            </p:sp>
            <p:sp>
              <p:nvSpPr>
                <p:cNvPr id="61590" name="Rectangle 150"/>
                <p:cNvSpPr>
                  <a:spLocks noChangeArrowheads="1"/>
                </p:cNvSpPr>
                <p:nvPr/>
              </p:nvSpPr>
              <p:spPr bwMode="auto">
                <a:xfrm>
                  <a:off x="592" y="2566"/>
                  <a:ext cx="570"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81320" dir="2319588" algn="ctr" rotWithShape="0">
                          <a:srgbClr val="808080"/>
                        </a:outerShdw>
                      </a:effectLst>
                    </a14:hiddenEffects>
                  </a:ext>
                </a:extLst>
              </p:spPr>
              <p:txBody>
                <a:bodyPr/>
                <a:lstStyle/>
                <a:p>
                  <a:pPr>
                    <a:defRPr/>
                  </a:pPr>
                  <a:endParaRPr lang="zh-CN" altLang="en-US" sz="1600">
                    <a:solidFill>
                      <a:schemeClr val="tx2"/>
                    </a:solidFill>
                    <a:latin typeface="+mn-ea"/>
                    <a:ea typeface="+mn-ea"/>
                  </a:endParaRPr>
                </a:p>
              </p:txBody>
            </p:sp>
          </p:grpSp>
          <p:grpSp>
            <p:nvGrpSpPr>
              <p:cNvPr id="61648" name="Group 151"/>
              <p:cNvGrpSpPr>
                <a:grpSpLocks/>
              </p:cNvGrpSpPr>
              <p:nvPr/>
            </p:nvGrpSpPr>
            <p:grpSpPr bwMode="auto">
              <a:xfrm>
                <a:off x="1162" y="2566"/>
                <a:ext cx="571" cy="384"/>
                <a:chOff x="1162" y="2566"/>
                <a:chExt cx="571" cy="384"/>
              </a:xfrm>
            </p:grpSpPr>
            <p:sp>
              <p:nvSpPr>
                <p:cNvPr id="61592" name="Rectangle 152"/>
                <p:cNvSpPr>
                  <a:spLocks noChangeArrowheads="1"/>
                </p:cNvSpPr>
                <p:nvPr/>
              </p:nvSpPr>
              <p:spPr bwMode="auto">
                <a:xfrm>
                  <a:off x="1205" y="2566"/>
                  <a:ext cx="485"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81320" dir="2319588" algn="ctr" rotWithShape="0">
                          <a:srgbClr val="808080"/>
                        </a:outerShdw>
                      </a:effectLst>
                    </a14:hiddenEffects>
                  </a:ext>
                </a:extLst>
              </p:spPr>
              <p:txBody>
                <a:bodyPr anchor="ctr"/>
                <a:lstStyle/>
                <a:p>
                  <a:pPr algn="ctr" eaLnBrk="0" hangingPunct="0">
                    <a:spcBef>
                      <a:spcPct val="30000"/>
                    </a:spcBef>
                    <a:defRPr/>
                  </a:pPr>
                  <a:r>
                    <a:rPr lang="en-US" altLang="zh-CN" sz="2000">
                      <a:solidFill>
                        <a:schemeClr val="tx2"/>
                      </a:solidFill>
                      <a:latin typeface="+mn-ea"/>
                      <a:ea typeface="+mn-ea"/>
                    </a:rPr>
                    <a:t>×</a:t>
                  </a:r>
                </a:p>
              </p:txBody>
            </p:sp>
            <p:sp>
              <p:nvSpPr>
                <p:cNvPr id="61593" name="Rectangle 153"/>
                <p:cNvSpPr>
                  <a:spLocks noChangeArrowheads="1"/>
                </p:cNvSpPr>
                <p:nvPr/>
              </p:nvSpPr>
              <p:spPr bwMode="auto">
                <a:xfrm>
                  <a:off x="1162" y="2566"/>
                  <a:ext cx="571"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81320" dir="2319588" algn="ctr" rotWithShape="0">
                          <a:srgbClr val="808080"/>
                        </a:outerShdw>
                      </a:effectLst>
                    </a14:hiddenEffects>
                  </a:ext>
                </a:extLst>
              </p:spPr>
              <p:txBody>
                <a:bodyPr/>
                <a:lstStyle/>
                <a:p>
                  <a:pPr>
                    <a:defRPr/>
                  </a:pPr>
                  <a:endParaRPr lang="zh-CN" altLang="en-US" sz="1600">
                    <a:solidFill>
                      <a:schemeClr val="tx2"/>
                    </a:solidFill>
                    <a:latin typeface="+mn-ea"/>
                    <a:ea typeface="+mn-ea"/>
                  </a:endParaRPr>
                </a:p>
              </p:txBody>
            </p:sp>
          </p:grpSp>
          <p:grpSp>
            <p:nvGrpSpPr>
              <p:cNvPr id="61651" name="Group 154"/>
              <p:cNvGrpSpPr>
                <a:grpSpLocks/>
              </p:cNvGrpSpPr>
              <p:nvPr/>
            </p:nvGrpSpPr>
            <p:grpSpPr bwMode="auto">
              <a:xfrm>
                <a:off x="1733" y="2566"/>
                <a:ext cx="571" cy="384"/>
                <a:chOff x="1733" y="2566"/>
                <a:chExt cx="571" cy="384"/>
              </a:xfrm>
            </p:grpSpPr>
            <p:sp>
              <p:nvSpPr>
                <p:cNvPr id="61595" name="Rectangle 155"/>
                <p:cNvSpPr>
                  <a:spLocks noChangeArrowheads="1"/>
                </p:cNvSpPr>
                <p:nvPr/>
              </p:nvSpPr>
              <p:spPr bwMode="auto">
                <a:xfrm>
                  <a:off x="1775" y="2566"/>
                  <a:ext cx="487"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81320" dir="2319588" algn="ctr" rotWithShape="0">
                          <a:srgbClr val="808080"/>
                        </a:outerShdw>
                      </a:effectLst>
                    </a14:hiddenEffects>
                  </a:ext>
                </a:extLst>
              </p:spPr>
              <p:txBody>
                <a:bodyPr anchor="ctr"/>
                <a:lstStyle/>
                <a:p>
                  <a:pPr algn="ctr" eaLnBrk="0" hangingPunct="0">
                    <a:spcBef>
                      <a:spcPct val="30000"/>
                    </a:spcBef>
                    <a:defRPr/>
                  </a:pPr>
                  <a:r>
                    <a:rPr lang="zh-CN" altLang="en-US" sz="2000">
                      <a:solidFill>
                        <a:schemeClr val="tx2"/>
                      </a:solidFill>
                      <a:latin typeface="+mn-ea"/>
                      <a:ea typeface="+mn-ea"/>
                    </a:rPr>
                    <a:t> </a:t>
                  </a:r>
                </a:p>
                <a:p>
                  <a:pPr algn="ctr" eaLnBrk="0" hangingPunct="0">
                    <a:spcBef>
                      <a:spcPct val="30000"/>
                    </a:spcBef>
                    <a:defRPr/>
                  </a:pPr>
                  <a:endParaRPr lang="zh-CN" altLang="en-US" sz="2000">
                    <a:solidFill>
                      <a:schemeClr val="tx2"/>
                    </a:solidFill>
                    <a:latin typeface="+mn-ea"/>
                    <a:ea typeface="+mn-ea"/>
                  </a:endParaRPr>
                </a:p>
              </p:txBody>
            </p:sp>
            <p:sp>
              <p:nvSpPr>
                <p:cNvPr id="61596" name="Rectangle 156"/>
                <p:cNvSpPr>
                  <a:spLocks noChangeArrowheads="1"/>
                </p:cNvSpPr>
                <p:nvPr/>
              </p:nvSpPr>
              <p:spPr bwMode="auto">
                <a:xfrm>
                  <a:off x="1733" y="2566"/>
                  <a:ext cx="573"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81320" dir="2319588" algn="ctr" rotWithShape="0">
                          <a:srgbClr val="808080"/>
                        </a:outerShdw>
                      </a:effectLst>
                    </a14:hiddenEffects>
                  </a:ext>
                </a:extLst>
              </p:spPr>
              <p:txBody>
                <a:bodyPr/>
                <a:lstStyle/>
                <a:p>
                  <a:pPr>
                    <a:defRPr/>
                  </a:pPr>
                  <a:endParaRPr lang="zh-CN" altLang="en-US" sz="1600">
                    <a:solidFill>
                      <a:schemeClr val="tx2"/>
                    </a:solidFill>
                    <a:latin typeface="+mn-ea"/>
                    <a:ea typeface="+mn-ea"/>
                  </a:endParaRPr>
                </a:p>
              </p:txBody>
            </p:sp>
          </p:grpSp>
          <p:grpSp>
            <p:nvGrpSpPr>
              <p:cNvPr id="61654" name="Group 157"/>
              <p:cNvGrpSpPr>
                <a:grpSpLocks/>
              </p:cNvGrpSpPr>
              <p:nvPr/>
            </p:nvGrpSpPr>
            <p:grpSpPr bwMode="auto">
              <a:xfrm>
                <a:off x="2304" y="2566"/>
                <a:ext cx="571" cy="384"/>
                <a:chOff x="2304" y="2566"/>
                <a:chExt cx="571" cy="384"/>
              </a:xfrm>
            </p:grpSpPr>
            <p:sp>
              <p:nvSpPr>
                <p:cNvPr id="61598" name="Rectangle 158"/>
                <p:cNvSpPr>
                  <a:spLocks noChangeArrowheads="1"/>
                </p:cNvSpPr>
                <p:nvPr/>
              </p:nvSpPr>
              <p:spPr bwMode="auto">
                <a:xfrm>
                  <a:off x="2347" y="2566"/>
                  <a:ext cx="485"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81320" dir="2319588" algn="ctr" rotWithShape="0">
                          <a:srgbClr val="808080"/>
                        </a:outerShdw>
                      </a:effectLst>
                    </a14:hiddenEffects>
                  </a:ext>
                </a:extLst>
              </p:spPr>
              <p:txBody>
                <a:bodyPr anchor="ctr"/>
                <a:lstStyle/>
                <a:p>
                  <a:pPr algn="ctr" eaLnBrk="0" hangingPunct="0">
                    <a:spcBef>
                      <a:spcPct val="30000"/>
                    </a:spcBef>
                    <a:defRPr/>
                  </a:pPr>
                  <a:r>
                    <a:rPr lang="zh-CN" altLang="en-US" sz="2000">
                      <a:solidFill>
                        <a:schemeClr val="tx2"/>
                      </a:solidFill>
                      <a:latin typeface="+mn-ea"/>
                      <a:ea typeface="+mn-ea"/>
                    </a:rPr>
                    <a:t> </a:t>
                  </a:r>
                </a:p>
                <a:p>
                  <a:pPr algn="ctr" eaLnBrk="0" hangingPunct="0">
                    <a:spcBef>
                      <a:spcPct val="30000"/>
                    </a:spcBef>
                    <a:defRPr/>
                  </a:pPr>
                  <a:endParaRPr lang="zh-CN" altLang="en-US" sz="2000">
                    <a:solidFill>
                      <a:schemeClr val="tx2"/>
                    </a:solidFill>
                    <a:latin typeface="+mn-ea"/>
                    <a:ea typeface="+mn-ea"/>
                  </a:endParaRPr>
                </a:p>
              </p:txBody>
            </p:sp>
            <p:sp>
              <p:nvSpPr>
                <p:cNvPr id="61599" name="Rectangle 159"/>
                <p:cNvSpPr>
                  <a:spLocks noChangeArrowheads="1"/>
                </p:cNvSpPr>
                <p:nvPr/>
              </p:nvSpPr>
              <p:spPr bwMode="auto">
                <a:xfrm>
                  <a:off x="2305" y="2566"/>
                  <a:ext cx="571"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81320" dir="2319588" algn="ctr" rotWithShape="0">
                          <a:srgbClr val="808080"/>
                        </a:outerShdw>
                      </a:effectLst>
                    </a14:hiddenEffects>
                  </a:ext>
                </a:extLst>
              </p:spPr>
              <p:txBody>
                <a:bodyPr/>
                <a:lstStyle/>
                <a:p>
                  <a:pPr>
                    <a:defRPr/>
                  </a:pPr>
                  <a:endParaRPr lang="zh-CN" altLang="en-US" sz="1600">
                    <a:solidFill>
                      <a:schemeClr val="tx2"/>
                    </a:solidFill>
                    <a:latin typeface="+mn-ea"/>
                    <a:ea typeface="+mn-ea"/>
                  </a:endParaRPr>
                </a:p>
              </p:txBody>
            </p:sp>
          </p:grpSp>
          <p:grpSp>
            <p:nvGrpSpPr>
              <p:cNvPr id="61659" name="Group 160"/>
              <p:cNvGrpSpPr>
                <a:grpSpLocks/>
              </p:cNvGrpSpPr>
              <p:nvPr/>
            </p:nvGrpSpPr>
            <p:grpSpPr bwMode="auto">
              <a:xfrm>
                <a:off x="2875" y="2566"/>
                <a:ext cx="571" cy="384"/>
                <a:chOff x="2875" y="2566"/>
                <a:chExt cx="571" cy="384"/>
              </a:xfrm>
            </p:grpSpPr>
            <p:sp>
              <p:nvSpPr>
                <p:cNvPr id="61601" name="Rectangle 161"/>
                <p:cNvSpPr>
                  <a:spLocks noChangeArrowheads="1"/>
                </p:cNvSpPr>
                <p:nvPr/>
              </p:nvSpPr>
              <p:spPr bwMode="auto">
                <a:xfrm>
                  <a:off x="2918" y="2566"/>
                  <a:ext cx="485"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81320" dir="2319588" algn="ctr" rotWithShape="0">
                          <a:srgbClr val="808080"/>
                        </a:outerShdw>
                      </a:effectLst>
                    </a14:hiddenEffects>
                  </a:ext>
                </a:extLst>
              </p:spPr>
              <p:txBody>
                <a:bodyPr anchor="ctr"/>
                <a:lstStyle/>
                <a:p>
                  <a:pPr algn="ctr" eaLnBrk="0" hangingPunct="0">
                    <a:spcBef>
                      <a:spcPct val="30000"/>
                    </a:spcBef>
                    <a:defRPr/>
                  </a:pPr>
                  <a:r>
                    <a:rPr lang="zh-CN" altLang="en-US" sz="2000">
                      <a:solidFill>
                        <a:schemeClr val="tx2"/>
                      </a:solidFill>
                      <a:latin typeface="+mn-ea"/>
                      <a:ea typeface="+mn-ea"/>
                    </a:rPr>
                    <a:t> </a:t>
                  </a:r>
                </a:p>
                <a:p>
                  <a:pPr algn="ctr" eaLnBrk="0" hangingPunct="0">
                    <a:spcBef>
                      <a:spcPct val="30000"/>
                    </a:spcBef>
                    <a:defRPr/>
                  </a:pPr>
                  <a:endParaRPr lang="zh-CN" altLang="en-US" sz="2000">
                    <a:solidFill>
                      <a:schemeClr val="tx2"/>
                    </a:solidFill>
                    <a:latin typeface="+mn-ea"/>
                    <a:ea typeface="+mn-ea"/>
                  </a:endParaRPr>
                </a:p>
              </p:txBody>
            </p:sp>
            <p:sp>
              <p:nvSpPr>
                <p:cNvPr id="61602" name="Rectangle 162"/>
                <p:cNvSpPr>
                  <a:spLocks noChangeArrowheads="1"/>
                </p:cNvSpPr>
                <p:nvPr/>
              </p:nvSpPr>
              <p:spPr bwMode="auto">
                <a:xfrm>
                  <a:off x="2875" y="2566"/>
                  <a:ext cx="571"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81320" dir="2319588" algn="ctr" rotWithShape="0">
                          <a:srgbClr val="808080"/>
                        </a:outerShdw>
                      </a:effectLst>
                    </a14:hiddenEffects>
                  </a:ext>
                </a:extLst>
              </p:spPr>
              <p:txBody>
                <a:bodyPr/>
                <a:lstStyle/>
                <a:p>
                  <a:pPr>
                    <a:defRPr/>
                  </a:pPr>
                  <a:endParaRPr lang="zh-CN" altLang="en-US" sz="1600">
                    <a:solidFill>
                      <a:schemeClr val="tx2"/>
                    </a:solidFill>
                    <a:latin typeface="+mn-ea"/>
                    <a:ea typeface="+mn-ea"/>
                  </a:endParaRPr>
                </a:p>
              </p:txBody>
            </p:sp>
          </p:grpSp>
          <p:grpSp>
            <p:nvGrpSpPr>
              <p:cNvPr id="61660" name="Group 163"/>
              <p:cNvGrpSpPr>
                <a:grpSpLocks/>
              </p:cNvGrpSpPr>
              <p:nvPr/>
            </p:nvGrpSpPr>
            <p:grpSpPr bwMode="auto">
              <a:xfrm>
                <a:off x="0" y="2950"/>
                <a:ext cx="592" cy="384"/>
                <a:chOff x="0" y="2950"/>
                <a:chExt cx="592" cy="384"/>
              </a:xfrm>
            </p:grpSpPr>
            <p:sp>
              <p:nvSpPr>
                <p:cNvPr id="61604" name="Rectangle 164"/>
                <p:cNvSpPr>
                  <a:spLocks noChangeArrowheads="1"/>
                </p:cNvSpPr>
                <p:nvPr/>
              </p:nvSpPr>
              <p:spPr bwMode="auto">
                <a:xfrm>
                  <a:off x="42" y="2950"/>
                  <a:ext cx="50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81320" dir="2319588" algn="ctr" rotWithShape="0">
                          <a:srgbClr val="808080"/>
                        </a:outerShdw>
                      </a:effectLst>
                    </a14:hiddenEffects>
                  </a:ext>
                </a:extLst>
              </p:spPr>
              <p:txBody>
                <a:bodyPr/>
                <a:lstStyle/>
                <a:p>
                  <a:pPr algn="ctr" eaLnBrk="0" hangingPunct="0">
                    <a:spcBef>
                      <a:spcPct val="30000"/>
                    </a:spcBef>
                    <a:defRPr/>
                  </a:pPr>
                  <a:r>
                    <a:rPr lang="en-US" altLang="zh-CN" sz="2000">
                      <a:solidFill>
                        <a:schemeClr val="tx2"/>
                      </a:solidFill>
                      <a:latin typeface="+mn-ea"/>
                      <a:ea typeface="+mn-ea"/>
                    </a:rPr>
                    <a:t>25</a:t>
                  </a:r>
                </a:p>
              </p:txBody>
            </p:sp>
            <p:sp>
              <p:nvSpPr>
                <p:cNvPr id="61605" name="Rectangle 165"/>
                <p:cNvSpPr>
                  <a:spLocks noChangeArrowheads="1"/>
                </p:cNvSpPr>
                <p:nvPr/>
              </p:nvSpPr>
              <p:spPr bwMode="auto">
                <a:xfrm>
                  <a:off x="0" y="2950"/>
                  <a:ext cx="592"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81320" dir="2319588" algn="ctr" rotWithShape="0">
                          <a:srgbClr val="808080"/>
                        </a:outerShdw>
                      </a:effectLst>
                    </a14:hiddenEffects>
                  </a:ext>
                </a:extLst>
              </p:spPr>
              <p:txBody>
                <a:bodyPr/>
                <a:lstStyle/>
                <a:p>
                  <a:pPr>
                    <a:defRPr/>
                  </a:pPr>
                  <a:endParaRPr lang="zh-CN" altLang="en-US" sz="1600">
                    <a:solidFill>
                      <a:schemeClr val="tx2"/>
                    </a:solidFill>
                    <a:latin typeface="+mn-ea"/>
                    <a:ea typeface="+mn-ea"/>
                  </a:endParaRPr>
                </a:p>
              </p:txBody>
            </p:sp>
          </p:grpSp>
          <p:grpSp>
            <p:nvGrpSpPr>
              <p:cNvPr id="61661" name="Group 166"/>
              <p:cNvGrpSpPr>
                <a:grpSpLocks/>
              </p:cNvGrpSpPr>
              <p:nvPr/>
            </p:nvGrpSpPr>
            <p:grpSpPr bwMode="auto">
              <a:xfrm>
                <a:off x="592" y="2950"/>
                <a:ext cx="570" cy="384"/>
                <a:chOff x="592" y="2950"/>
                <a:chExt cx="570" cy="384"/>
              </a:xfrm>
            </p:grpSpPr>
            <p:sp>
              <p:nvSpPr>
                <p:cNvPr id="61607" name="Rectangle 167"/>
                <p:cNvSpPr>
                  <a:spLocks noChangeArrowheads="1"/>
                </p:cNvSpPr>
                <p:nvPr/>
              </p:nvSpPr>
              <p:spPr bwMode="auto">
                <a:xfrm>
                  <a:off x="635" y="2950"/>
                  <a:ext cx="485"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81320" dir="2319588" algn="ctr" rotWithShape="0">
                          <a:srgbClr val="808080"/>
                        </a:outerShdw>
                      </a:effectLst>
                    </a14:hiddenEffects>
                  </a:ext>
                </a:extLst>
              </p:spPr>
              <p:txBody>
                <a:bodyPr anchor="ctr"/>
                <a:lstStyle/>
                <a:p>
                  <a:pPr algn="ctr">
                    <a:defRPr/>
                  </a:pPr>
                  <a:r>
                    <a:rPr kumimoji="1" lang="zh-CN" altLang="en-US" sz="2000">
                      <a:solidFill>
                        <a:schemeClr val="tx2"/>
                      </a:solidFill>
                      <a:latin typeface="+mn-ea"/>
                      <a:ea typeface="+mn-ea"/>
                    </a:rPr>
                    <a:t> </a:t>
                  </a:r>
                </a:p>
                <a:p>
                  <a:pPr algn="ctr" eaLnBrk="0" hangingPunct="0">
                    <a:defRPr/>
                  </a:pPr>
                  <a:endParaRPr kumimoji="1" lang="zh-CN" altLang="en-US" sz="2000">
                    <a:solidFill>
                      <a:schemeClr val="tx2"/>
                    </a:solidFill>
                    <a:latin typeface="+mn-ea"/>
                    <a:ea typeface="+mn-ea"/>
                  </a:endParaRPr>
                </a:p>
              </p:txBody>
            </p:sp>
            <p:sp>
              <p:nvSpPr>
                <p:cNvPr id="61608" name="Rectangle 168"/>
                <p:cNvSpPr>
                  <a:spLocks noChangeArrowheads="1"/>
                </p:cNvSpPr>
                <p:nvPr/>
              </p:nvSpPr>
              <p:spPr bwMode="auto">
                <a:xfrm>
                  <a:off x="592" y="2950"/>
                  <a:ext cx="570"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81320" dir="2319588" algn="ctr" rotWithShape="0">
                          <a:srgbClr val="808080"/>
                        </a:outerShdw>
                      </a:effectLst>
                    </a14:hiddenEffects>
                  </a:ext>
                </a:extLst>
              </p:spPr>
              <p:txBody>
                <a:bodyPr/>
                <a:lstStyle/>
                <a:p>
                  <a:pPr>
                    <a:defRPr/>
                  </a:pPr>
                  <a:endParaRPr lang="zh-CN" altLang="en-US" sz="1600">
                    <a:solidFill>
                      <a:schemeClr val="tx2"/>
                    </a:solidFill>
                    <a:latin typeface="+mn-ea"/>
                    <a:ea typeface="+mn-ea"/>
                  </a:endParaRPr>
                </a:p>
              </p:txBody>
            </p:sp>
          </p:grpSp>
          <p:grpSp>
            <p:nvGrpSpPr>
              <p:cNvPr id="61662" name="Group 169"/>
              <p:cNvGrpSpPr>
                <a:grpSpLocks/>
              </p:cNvGrpSpPr>
              <p:nvPr/>
            </p:nvGrpSpPr>
            <p:grpSpPr bwMode="auto">
              <a:xfrm>
                <a:off x="1162" y="2950"/>
                <a:ext cx="571" cy="384"/>
                <a:chOff x="1162" y="2950"/>
                <a:chExt cx="571" cy="384"/>
              </a:xfrm>
            </p:grpSpPr>
            <p:sp>
              <p:nvSpPr>
                <p:cNvPr id="61610" name="Rectangle 170"/>
                <p:cNvSpPr>
                  <a:spLocks noChangeArrowheads="1"/>
                </p:cNvSpPr>
                <p:nvPr/>
              </p:nvSpPr>
              <p:spPr bwMode="auto">
                <a:xfrm>
                  <a:off x="1205" y="2950"/>
                  <a:ext cx="485"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81320" dir="2319588" algn="ctr" rotWithShape="0">
                          <a:srgbClr val="808080"/>
                        </a:outerShdw>
                      </a:effectLst>
                    </a14:hiddenEffects>
                  </a:ext>
                </a:extLst>
              </p:spPr>
              <p:txBody>
                <a:bodyPr anchor="ctr"/>
                <a:lstStyle/>
                <a:p>
                  <a:pPr algn="ctr" eaLnBrk="0" hangingPunct="0">
                    <a:spcBef>
                      <a:spcPct val="30000"/>
                    </a:spcBef>
                    <a:defRPr/>
                  </a:pPr>
                  <a:r>
                    <a:rPr lang="zh-CN" altLang="en-US" sz="2000">
                      <a:solidFill>
                        <a:schemeClr val="tx2"/>
                      </a:solidFill>
                      <a:latin typeface="+mn-ea"/>
                      <a:ea typeface="+mn-ea"/>
                    </a:rPr>
                    <a:t> </a:t>
                  </a:r>
                </a:p>
                <a:p>
                  <a:pPr algn="ctr" eaLnBrk="0" hangingPunct="0">
                    <a:spcBef>
                      <a:spcPct val="30000"/>
                    </a:spcBef>
                    <a:defRPr/>
                  </a:pPr>
                  <a:endParaRPr lang="zh-CN" altLang="en-US" sz="2000">
                    <a:solidFill>
                      <a:schemeClr val="tx2"/>
                    </a:solidFill>
                    <a:latin typeface="+mn-ea"/>
                    <a:ea typeface="+mn-ea"/>
                  </a:endParaRPr>
                </a:p>
              </p:txBody>
            </p:sp>
            <p:sp>
              <p:nvSpPr>
                <p:cNvPr id="61611" name="Rectangle 171"/>
                <p:cNvSpPr>
                  <a:spLocks noChangeArrowheads="1"/>
                </p:cNvSpPr>
                <p:nvPr/>
              </p:nvSpPr>
              <p:spPr bwMode="auto">
                <a:xfrm>
                  <a:off x="1162" y="2950"/>
                  <a:ext cx="571"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81320" dir="2319588" algn="ctr" rotWithShape="0">
                          <a:srgbClr val="808080"/>
                        </a:outerShdw>
                      </a:effectLst>
                    </a14:hiddenEffects>
                  </a:ext>
                </a:extLst>
              </p:spPr>
              <p:txBody>
                <a:bodyPr/>
                <a:lstStyle/>
                <a:p>
                  <a:pPr>
                    <a:defRPr/>
                  </a:pPr>
                  <a:endParaRPr lang="zh-CN" altLang="en-US" sz="1600">
                    <a:solidFill>
                      <a:schemeClr val="tx2"/>
                    </a:solidFill>
                    <a:latin typeface="+mn-ea"/>
                    <a:ea typeface="+mn-ea"/>
                  </a:endParaRPr>
                </a:p>
              </p:txBody>
            </p:sp>
          </p:grpSp>
          <p:grpSp>
            <p:nvGrpSpPr>
              <p:cNvPr id="61663" name="Group 172"/>
              <p:cNvGrpSpPr>
                <a:grpSpLocks/>
              </p:cNvGrpSpPr>
              <p:nvPr/>
            </p:nvGrpSpPr>
            <p:grpSpPr bwMode="auto">
              <a:xfrm>
                <a:off x="1733" y="2950"/>
                <a:ext cx="571" cy="384"/>
                <a:chOff x="1733" y="2950"/>
                <a:chExt cx="571" cy="384"/>
              </a:xfrm>
            </p:grpSpPr>
            <p:sp>
              <p:nvSpPr>
                <p:cNvPr id="61613" name="Rectangle 173"/>
                <p:cNvSpPr>
                  <a:spLocks noChangeArrowheads="1"/>
                </p:cNvSpPr>
                <p:nvPr/>
              </p:nvSpPr>
              <p:spPr bwMode="auto">
                <a:xfrm>
                  <a:off x="1775" y="2950"/>
                  <a:ext cx="487"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81320" dir="2319588" algn="ctr" rotWithShape="0">
                          <a:srgbClr val="808080"/>
                        </a:outerShdw>
                      </a:effectLst>
                    </a14:hiddenEffects>
                  </a:ext>
                </a:extLst>
              </p:spPr>
              <p:txBody>
                <a:bodyPr anchor="ctr"/>
                <a:lstStyle/>
                <a:p>
                  <a:pPr algn="ctr" eaLnBrk="0" hangingPunct="0">
                    <a:spcBef>
                      <a:spcPct val="30000"/>
                    </a:spcBef>
                    <a:defRPr/>
                  </a:pPr>
                  <a:r>
                    <a:rPr lang="en-US" altLang="zh-CN" sz="2000">
                      <a:solidFill>
                        <a:schemeClr val="tx2"/>
                      </a:solidFill>
                      <a:latin typeface="+mn-ea"/>
                      <a:ea typeface="+mn-ea"/>
                    </a:rPr>
                    <a:t>×</a:t>
                  </a:r>
                </a:p>
              </p:txBody>
            </p:sp>
            <p:sp>
              <p:nvSpPr>
                <p:cNvPr id="61614" name="Rectangle 174"/>
                <p:cNvSpPr>
                  <a:spLocks noChangeArrowheads="1"/>
                </p:cNvSpPr>
                <p:nvPr/>
              </p:nvSpPr>
              <p:spPr bwMode="auto">
                <a:xfrm>
                  <a:off x="1733" y="2950"/>
                  <a:ext cx="573"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81320" dir="2319588" algn="ctr" rotWithShape="0">
                          <a:srgbClr val="808080"/>
                        </a:outerShdw>
                      </a:effectLst>
                    </a14:hiddenEffects>
                  </a:ext>
                </a:extLst>
              </p:spPr>
              <p:txBody>
                <a:bodyPr/>
                <a:lstStyle/>
                <a:p>
                  <a:pPr>
                    <a:defRPr/>
                  </a:pPr>
                  <a:endParaRPr lang="zh-CN" altLang="en-US" sz="1600">
                    <a:solidFill>
                      <a:schemeClr val="tx2"/>
                    </a:solidFill>
                    <a:latin typeface="+mn-ea"/>
                    <a:ea typeface="+mn-ea"/>
                  </a:endParaRPr>
                </a:p>
              </p:txBody>
            </p:sp>
          </p:grpSp>
          <p:grpSp>
            <p:nvGrpSpPr>
              <p:cNvPr id="61440" name="Group 175"/>
              <p:cNvGrpSpPr>
                <a:grpSpLocks/>
              </p:cNvGrpSpPr>
              <p:nvPr/>
            </p:nvGrpSpPr>
            <p:grpSpPr bwMode="auto">
              <a:xfrm>
                <a:off x="2304" y="2950"/>
                <a:ext cx="571" cy="384"/>
                <a:chOff x="2304" y="2950"/>
                <a:chExt cx="571" cy="384"/>
              </a:xfrm>
            </p:grpSpPr>
            <p:sp>
              <p:nvSpPr>
                <p:cNvPr id="61616" name="Rectangle 176"/>
                <p:cNvSpPr>
                  <a:spLocks noChangeArrowheads="1"/>
                </p:cNvSpPr>
                <p:nvPr/>
              </p:nvSpPr>
              <p:spPr bwMode="auto">
                <a:xfrm>
                  <a:off x="2347" y="2950"/>
                  <a:ext cx="485"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81320" dir="2319588" algn="ctr" rotWithShape="0">
                          <a:srgbClr val="808080"/>
                        </a:outerShdw>
                      </a:effectLst>
                    </a14:hiddenEffects>
                  </a:ext>
                </a:extLst>
              </p:spPr>
              <p:txBody>
                <a:bodyPr anchor="ctr"/>
                <a:lstStyle/>
                <a:p>
                  <a:pPr algn="ctr" eaLnBrk="0" hangingPunct="0">
                    <a:spcBef>
                      <a:spcPct val="30000"/>
                    </a:spcBef>
                    <a:defRPr/>
                  </a:pPr>
                  <a:r>
                    <a:rPr lang="zh-CN" altLang="en-US" sz="2000">
                      <a:solidFill>
                        <a:schemeClr val="tx2"/>
                      </a:solidFill>
                      <a:latin typeface="+mn-ea"/>
                      <a:ea typeface="+mn-ea"/>
                    </a:rPr>
                    <a:t> </a:t>
                  </a:r>
                </a:p>
                <a:p>
                  <a:pPr algn="ctr" eaLnBrk="0" hangingPunct="0">
                    <a:spcBef>
                      <a:spcPct val="30000"/>
                    </a:spcBef>
                    <a:defRPr/>
                  </a:pPr>
                  <a:endParaRPr lang="zh-CN" altLang="en-US" sz="2000">
                    <a:solidFill>
                      <a:schemeClr val="tx2"/>
                    </a:solidFill>
                    <a:latin typeface="+mn-ea"/>
                    <a:ea typeface="+mn-ea"/>
                  </a:endParaRPr>
                </a:p>
              </p:txBody>
            </p:sp>
            <p:sp>
              <p:nvSpPr>
                <p:cNvPr id="61617" name="Rectangle 177"/>
                <p:cNvSpPr>
                  <a:spLocks noChangeArrowheads="1"/>
                </p:cNvSpPr>
                <p:nvPr/>
              </p:nvSpPr>
              <p:spPr bwMode="auto">
                <a:xfrm>
                  <a:off x="2305" y="2950"/>
                  <a:ext cx="571"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81320" dir="2319588" algn="ctr" rotWithShape="0">
                          <a:srgbClr val="808080"/>
                        </a:outerShdw>
                      </a:effectLst>
                    </a14:hiddenEffects>
                  </a:ext>
                </a:extLst>
              </p:spPr>
              <p:txBody>
                <a:bodyPr/>
                <a:lstStyle/>
                <a:p>
                  <a:pPr>
                    <a:defRPr/>
                  </a:pPr>
                  <a:endParaRPr lang="zh-CN" altLang="en-US" sz="1600">
                    <a:solidFill>
                      <a:schemeClr val="tx2"/>
                    </a:solidFill>
                    <a:latin typeface="+mn-ea"/>
                    <a:ea typeface="+mn-ea"/>
                  </a:endParaRPr>
                </a:p>
              </p:txBody>
            </p:sp>
          </p:grpSp>
          <p:grpSp>
            <p:nvGrpSpPr>
              <p:cNvPr id="61441" name="Group 178"/>
              <p:cNvGrpSpPr>
                <a:grpSpLocks/>
              </p:cNvGrpSpPr>
              <p:nvPr/>
            </p:nvGrpSpPr>
            <p:grpSpPr bwMode="auto">
              <a:xfrm>
                <a:off x="2875" y="2950"/>
                <a:ext cx="571" cy="384"/>
                <a:chOff x="2875" y="2950"/>
                <a:chExt cx="571" cy="384"/>
              </a:xfrm>
            </p:grpSpPr>
            <p:sp>
              <p:nvSpPr>
                <p:cNvPr id="61619" name="Rectangle 179"/>
                <p:cNvSpPr>
                  <a:spLocks noChangeArrowheads="1"/>
                </p:cNvSpPr>
                <p:nvPr/>
              </p:nvSpPr>
              <p:spPr bwMode="auto">
                <a:xfrm>
                  <a:off x="2918" y="2950"/>
                  <a:ext cx="485"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81320" dir="2319588" algn="ctr" rotWithShape="0">
                          <a:srgbClr val="808080"/>
                        </a:outerShdw>
                      </a:effectLst>
                    </a14:hiddenEffects>
                  </a:ext>
                </a:extLst>
              </p:spPr>
              <p:txBody>
                <a:bodyPr anchor="ctr"/>
                <a:lstStyle/>
                <a:p>
                  <a:pPr algn="ctr" eaLnBrk="0" hangingPunct="0">
                    <a:spcBef>
                      <a:spcPct val="30000"/>
                    </a:spcBef>
                    <a:defRPr/>
                  </a:pPr>
                  <a:r>
                    <a:rPr lang="zh-CN" altLang="en-US" sz="2000">
                      <a:solidFill>
                        <a:schemeClr val="tx2"/>
                      </a:solidFill>
                      <a:latin typeface="+mn-ea"/>
                      <a:ea typeface="+mn-ea"/>
                    </a:rPr>
                    <a:t> </a:t>
                  </a:r>
                </a:p>
                <a:p>
                  <a:pPr algn="ctr" eaLnBrk="0" hangingPunct="0">
                    <a:spcBef>
                      <a:spcPct val="30000"/>
                    </a:spcBef>
                    <a:defRPr/>
                  </a:pPr>
                  <a:endParaRPr lang="zh-CN" altLang="en-US" sz="2000">
                    <a:solidFill>
                      <a:schemeClr val="tx2"/>
                    </a:solidFill>
                    <a:latin typeface="+mn-ea"/>
                    <a:ea typeface="+mn-ea"/>
                  </a:endParaRPr>
                </a:p>
              </p:txBody>
            </p:sp>
            <p:sp>
              <p:nvSpPr>
                <p:cNvPr id="61620" name="Rectangle 180"/>
                <p:cNvSpPr>
                  <a:spLocks noChangeArrowheads="1"/>
                </p:cNvSpPr>
                <p:nvPr/>
              </p:nvSpPr>
              <p:spPr bwMode="auto">
                <a:xfrm>
                  <a:off x="2875" y="2950"/>
                  <a:ext cx="571"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81320" dir="2319588" algn="ctr" rotWithShape="0">
                          <a:srgbClr val="808080"/>
                        </a:outerShdw>
                      </a:effectLst>
                    </a14:hiddenEffects>
                  </a:ext>
                </a:extLst>
              </p:spPr>
              <p:txBody>
                <a:bodyPr/>
                <a:lstStyle/>
                <a:p>
                  <a:pPr>
                    <a:defRPr/>
                  </a:pPr>
                  <a:endParaRPr lang="zh-CN" altLang="en-US" sz="1600">
                    <a:solidFill>
                      <a:schemeClr val="tx2"/>
                    </a:solidFill>
                    <a:latin typeface="+mn-ea"/>
                    <a:ea typeface="+mn-ea"/>
                  </a:endParaRPr>
                </a:p>
              </p:txBody>
            </p:sp>
          </p:grpSp>
          <p:grpSp>
            <p:nvGrpSpPr>
              <p:cNvPr id="61442" name="Group 181"/>
              <p:cNvGrpSpPr>
                <a:grpSpLocks/>
              </p:cNvGrpSpPr>
              <p:nvPr/>
            </p:nvGrpSpPr>
            <p:grpSpPr bwMode="auto">
              <a:xfrm>
                <a:off x="0" y="3334"/>
                <a:ext cx="592" cy="384"/>
                <a:chOff x="0" y="3334"/>
                <a:chExt cx="592" cy="384"/>
              </a:xfrm>
            </p:grpSpPr>
            <p:sp>
              <p:nvSpPr>
                <p:cNvPr id="61622" name="Rectangle 182"/>
                <p:cNvSpPr>
                  <a:spLocks noChangeArrowheads="1"/>
                </p:cNvSpPr>
                <p:nvPr/>
              </p:nvSpPr>
              <p:spPr bwMode="auto">
                <a:xfrm>
                  <a:off x="42" y="3334"/>
                  <a:ext cx="50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81320" dir="2319588" algn="ctr" rotWithShape="0">
                          <a:srgbClr val="808080"/>
                        </a:outerShdw>
                      </a:effectLst>
                    </a14:hiddenEffects>
                  </a:ext>
                </a:extLst>
              </p:spPr>
              <p:txBody>
                <a:bodyPr/>
                <a:lstStyle/>
                <a:p>
                  <a:pPr algn="ctr" eaLnBrk="0" hangingPunct="0">
                    <a:spcBef>
                      <a:spcPct val="30000"/>
                    </a:spcBef>
                    <a:defRPr/>
                  </a:pPr>
                  <a:r>
                    <a:rPr lang="en-US" altLang="zh-CN" sz="2000">
                      <a:solidFill>
                        <a:schemeClr val="tx2"/>
                      </a:solidFill>
                      <a:latin typeface="+mn-ea"/>
                      <a:ea typeface="+mn-ea"/>
                    </a:rPr>
                    <a:t>20</a:t>
                  </a:r>
                </a:p>
              </p:txBody>
            </p:sp>
            <p:sp>
              <p:nvSpPr>
                <p:cNvPr id="61623" name="Rectangle 183"/>
                <p:cNvSpPr>
                  <a:spLocks noChangeArrowheads="1"/>
                </p:cNvSpPr>
                <p:nvPr/>
              </p:nvSpPr>
              <p:spPr bwMode="auto">
                <a:xfrm>
                  <a:off x="0" y="3334"/>
                  <a:ext cx="592"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81320" dir="2319588" algn="ctr" rotWithShape="0">
                          <a:srgbClr val="808080"/>
                        </a:outerShdw>
                      </a:effectLst>
                    </a14:hiddenEffects>
                  </a:ext>
                </a:extLst>
              </p:spPr>
              <p:txBody>
                <a:bodyPr/>
                <a:lstStyle/>
                <a:p>
                  <a:pPr>
                    <a:defRPr/>
                  </a:pPr>
                  <a:endParaRPr lang="zh-CN" altLang="en-US" sz="1600">
                    <a:solidFill>
                      <a:schemeClr val="tx2"/>
                    </a:solidFill>
                    <a:latin typeface="+mn-ea"/>
                    <a:ea typeface="+mn-ea"/>
                  </a:endParaRPr>
                </a:p>
              </p:txBody>
            </p:sp>
          </p:grpSp>
          <p:grpSp>
            <p:nvGrpSpPr>
              <p:cNvPr id="61443" name="Group 184"/>
              <p:cNvGrpSpPr>
                <a:grpSpLocks/>
              </p:cNvGrpSpPr>
              <p:nvPr/>
            </p:nvGrpSpPr>
            <p:grpSpPr bwMode="auto">
              <a:xfrm>
                <a:off x="592" y="3334"/>
                <a:ext cx="570" cy="384"/>
                <a:chOff x="592" y="3334"/>
                <a:chExt cx="570" cy="384"/>
              </a:xfrm>
            </p:grpSpPr>
            <p:sp>
              <p:nvSpPr>
                <p:cNvPr id="61625" name="Rectangle 185"/>
                <p:cNvSpPr>
                  <a:spLocks noChangeArrowheads="1"/>
                </p:cNvSpPr>
                <p:nvPr/>
              </p:nvSpPr>
              <p:spPr bwMode="auto">
                <a:xfrm>
                  <a:off x="635" y="3334"/>
                  <a:ext cx="485"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81320" dir="2319588" algn="ctr" rotWithShape="0">
                          <a:srgbClr val="808080"/>
                        </a:outerShdw>
                      </a:effectLst>
                    </a14:hiddenEffects>
                  </a:ext>
                </a:extLst>
              </p:spPr>
              <p:txBody>
                <a:bodyPr anchor="ctr"/>
                <a:lstStyle/>
                <a:p>
                  <a:pPr algn="ctr">
                    <a:defRPr/>
                  </a:pPr>
                  <a:r>
                    <a:rPr kumimoji="1" lang="zh-CN" altLang="en-US" sz="2000">
                      <a:solidFill>
                        <a:schemeClr val="tx2"/>
                      </a:solidFill>
                      <a:latin typeface="+mn-ea"/>
                      <a:ea typeface="+mn-ea"/>
                    </a:rPr>
                    <a:t> </a:t>
                  </a:r>
                </a:p>
                <a:p>
                  <a:pPr algn="ctr" eaLnBrk="0" hangingPunct="0">
                    <a:defRPr/>
                  </a:pPr>
                  <a:endParaRPr kumimoji="1" lang="zh-CN" altLang="en-US" sz="2000">
                    <a:solidFill>
                      <a:schemeClr val="tx2"/>
                    </a:solidFill>
                    <a:latin typeface="+mn-ea"/>
                    <a:ea typeface="+mn-ea"/>
                  </a:endParaRPr>
                </a:p>
              </p:txBody>
            </p:sp>
            <p:sp>
              <p:nvSpPr>
                <p:cNvPr id="61626" name="Rectangle 186"/>
                <p:cNvSpPr>
                  <a:spLocks noChangeArrowheads="1"/>
                </p:cNvSpPr>
                <p:nvPr/>
              </p:nvSpPr>
              <p:spPr bwMode="auto">
                <a:xfrm>
                  <a:off x="592" y="3334"/>
                  <a:ext cx="570"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81320" dir="2319588" algn="ctr" rotWithShape="0">
                          <a:srgbClr val="808080"/>
                        </a:outerShdw>
                      </a:effectLst>
                    </a14:hiddenEffects>
                  </a:ext>
                </a:extLst>
              </p:spPr>
              <p:txBody>
                <a:bodyPr/>
                <a:lstStyle/>
                <a:p>
                  <a:pPr>
                    <a:defRPr/>
                  </a:pPr>
                  <a:endParaRPr lang="zh-CN" altLang="en-US" sz="1600">
                    <a:solidFill>
                      <a:schemeClr val="tx2"/>
                    </a:solidFill>
                    <a:latin typeface="+mn-ea"/>
                    <a:ea typeface="+mn-ea"/>
                  </a:endParaRPr>
                </a:p>
              </p:txBody>
            </p:sp>
          </p:grpSp>
          <p:grpSp>
            <p:nvGrpSpPr>
              <p:cNvPr id="61444" name="Group 187"/>
              <p:cNvGrpSpPr>
                <a:grpSpLocks/>
              </p:cNvGrpSpPr>
              <p:nvPr/>
            </p:nvGrpSpPr>
            <p:grpSpPr bwMode="auto">
              <a:xfrm>
                <a:off x="1162" y="3334"/>
                <a:ext cx="571" cy="384"/>
                <a:chOff x="1162" y="3334"/>
                <a:chExt cx="571" cy="384"/>
              </a:xfrm>
            </p:grpSpPr>
            <p:sp>
              <p:nvSpPr>
                <p:cNvPr id="61628" name="Rectangle 188"/>
                <p:cNvSpPr>
                  <a:spLocks noChangeArrowheads="1"/>
                </p:cNvSpPr>
                <p:nvPr/>
              </p:nvSpPr>
              <p:spPr bwMode="auto">
                <a:xfrm>
                  <a:off x="1205" y="3334"/>
                  <a:ext cx="485"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81320" dir="2319588" algn="ctr" rotWithShape="0">
                          <a:srgbClr val="808080"/>
                        </a:outerShdw>
                      </a:effectLst>
                    </a14:hiddenEffects>
                  </a:ext>
                </a:extLst>
              </p:spPr>
              <p:txBody>
                <a:bodyPr anchor="ctr"/>
                <a:lstStyle/>
                <a:p>
                  <a:pPr algn="ctr" eaLnBrk="0" hangingPunct="0">
                    <a:spcBef>
                      <a:spcPct val="30000"/>
                    </a:spcBef>
                    <a:defRPr/>
                  </a:pPr>
                  <a:r>
                    <a:rPr lang="zh-CN" altLang="en-US" sz="2000">
                      <a:solidFill>
                        <a:schemeClr val="tx2"/>
                      </a:solidFill>
                      <a:latin typeface="+mn-ea"/>
                      <a:ea typeface="+mn-ea"/>
                    </a:rPr>
                    <a:t> </a:t>
                  </a:r>
                </a:p>
                <a:p>
                  <a:pPr algn="ctr" eaLnBrk="0" hangingPunct="0">
                    <a:spcBef>
                      <a:spcPct val="30000"/>
                    </a:spcBef>
                    <a:defRPr/>
                  </a:pPr>
                  <a:endParaRPr lang="zh-CN" altLang="en-US" sz="2000">
                    <a:solidFill>
                      <a:schemeClr val="tx2"/>
                    </a:solidFill>
                    <a:latin typeface="+mn-ea"/>
                    <a:ea typeface="+mn-ea"/>
                  </a:endParaRPr>
                </a:p>
              </p:txBody>
            </p:sp>
            <p:sp>
              <p:nvSpPr>
                <p:cNvPr id="61629" name="Rectangle 189"/>
                <p:cNvSpPr>
                  <a:spLocks noChangeArrowheads="1"/>
                </p:cNvSpPr>
                <p:nvPr/>
              </p:nvSpPr>
              <p:spPr bwMode="auto">
                <a:xfrm>
                  <a:off x="1162" y="3334"/>
                  <a:ext cx="571"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81320" dir="2319588" algn="ctr" rotWithShape="0">
                          <a:srgbClr val="808080"/>
                        </a:outerShdw>
                      </a:effectLst>
                    </a14:hiddenEffects>
                  </a:ext>
                </a:extLst>
              </p:spPr>
              <p:txBody>
                <a:bodyPr/>
                <a:lstStyle/>
                <a:p>
                  <a:pPr>
                    <a:defRPr/>
                  </a:pPr>
                  <a:endParaRPr lang="zh-CN" altLang="en-US" sz="1600">
                    <a:solidFill>
                      <a:schemeClr val="tx2"/>
                    </a:solidFill>
                    <a:latin typeface="+mn-ea"/>
                    <a:ea typeface="+mn-ea"/>
                  </a:endParaRPr>
                </a:p>
              </p:txBody>
            </p:sp>
          </p:grpSp>
          <p:grpSp>
            <p:nvGrpSpPr>
              <p:cNvPr id="61445" name="Group 190"/>
              <p:cNvGrpSpPr>
                <a:grpSpLocks/>
              </p:cNvGrpSpPr>
              <p:nvPr/>
            </p:nvGrpSpPr>
            <p:grpSpPr bwMode="auto">
              <a:xfrm>
                <a:off x="1733" y="3334"/>
                <a:ext cx="571" cy="384"/>
                <a:chOff x="1733" y="3334"/>
                <a:chExt cx="571" cy="384"/>
              </a:xfrm>
            </p:grpSpPr>
            <p:sp>
              <p:nvSpPr>
                <p:cNvPr id="61631" name="Rectangle 191"/>
                <p:cNvSpPr>
                  <a:spLocks noChangeArrowheads="1"/>
                </p:cNvSpPr>
                <p:nvPr/>
              </p:nvSpPr>
              <p:spPr bwMode="auto">
                <a:xfrm>
                  <a:off x="1775" y="3334"/>
                  <a:ext cx="487"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81320" dir="2319588" algn="ctr" rotWithShape="0">
                          <a:srgbClr val="808080"/>
                        </a:outerShdw>
                      </a:effectLst>
                    </a14:hiddenEffects>
                  </a:ext>
                </a:extLst>
              </p:spPr>
              <p:txBody>
                <a:bodyPr anchor="ctr"/>
                <a:lstStyle/>
                <a:p>
                  <a:pPr algn="ctr" eaLnBrk="0" hangingPunct="0">
                    <a:spcBef>
                      <a:spcPct val="30000"/>
                    </a:spcBef>
                    <a:defRPr/>
                  </a:pPr>
                  <a:r>
                    <a:rPr lang="zh-CN" altLang="en-US" sz="2000">
                      <a:solidFill>
                        <a:schemeClr val="tx2"/>
                      </a:solidFill>
                      <a:latin typeface="+mn-ea"/>
                      <a:ea typeface="+mn-ea"/>
                    </a:rPr>
                    <a:t> </a:t>
                  </a:r>
                </a:p>
                <a:p>
                  <a:pPr algn="ctr" eaLnBrk="0" hangingPunct="0">
                    <a:spcBef>
                      <a:spcPct val="30000"/>
                    </a:spcBef>
                    <a:defRPr/>
                  </a:pPr>
                  <a:endParaRPr lang="zh-CN" altLang="en-US" sz="2000">
                    <a:solidFill>
                      <a:schemeClr val="tx2"/>
                    </a:solidFill>
                    <a:latin typeface="+mn-ea"/>
                    <a:ea typeface="+mn-ea"/>
                  </a:endParaRPr>
                </a:p>
              </p:txBody>
            </p:sp>
            <p:sp>
              <p:nvSpPr>
                <p:cNvPr id="61632" name="Rectangle 192"/>
                <p:cNvSpPr>
                  <a:spLocks noChangeArrowheads="1"/>
                </p:cNvSpPr>
                <p:nvPr/>
              </p:nvSpPr>
              <p:spPr bwMode="auto">
                <a:xfrm>
                  <a:off x="1733" y="3334"/>
                  <a:ext cx="573"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81320" dir="2319588" algn="ctr" rotWithShape="0">
                          <a:srgbClr val="808080"/>
                        </a:outerShdw>
                      </a:effectLst>
                    </a14:hiddenEffects>
                  </a:ext>
                </a:extLst>
              </p:spPr>
              <p:txBody>
                <a:bodyPr/>
                <a:lstStyle/>
                <a:p>
                  <a:pPr>
                    <a:defRPr/>
                  </a:pPr>
                  <a:endParaRPr lang="zh-CN" altLang="en-US" sz="1600">
                    <a:solidFill>
                      <a:schemeClr val="tx2"/>
                    </a:solidFill>
                    <a:latin typeface="+mn-ea"/>
                    <a:ea typeface="+mn-ea"/>
                  </a:endParaRPr>
                </a:p>
              </p:txBody>
            </p:sp>
          </p:grpSp>
          <p:grpSp>
            <p:nvGrpSpPr>
              <p:cNvPr id="61446" name="Group 193"/>
              <p:cNvGrpSpPr>
                <a:grpSpLocks/>
              </p:cNvGrpSpPr>
              <p:nvPr/>
            </p:nvGrpSpPr>
            <p:grpSpPr bwMode="auto">
              <a:xfrm>
                <a:off x="2304" y="3334"/>
                <a:ext cx="571" cy="384"/>
                <a:chOff x="2304" y="3334"/>
                <a:chExt cx="571" cy="384"/>
              </a:xfrm>
            </p:grpSpPr>
            <p:sp>
              <p:nvSpPr>
                <p:cNvPr id="61634" name="Rectangle 194"/>
                <p:cNvSpPr>
                  <a:spLocks noChangeArrowheads="1"/>
                </p:cNvSpPr>
                <p:nvPr/>
              </p:nvSpPr>
              <p:spPr bwMode="auto">
                <a:xfrm>
                  <a:off x="2347" y="3334"/>
                  <a:ext cx="485"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81320" dir="2319588" algn="ctr" rotWithShape="0">
                          <a:srgbClr val="808080"/>
                        </a:outerShdw>
                      </a:effectLst>
                    </a14:hiddenEffects>
                  </a:ext>
                </a:extLst>
              </p:spPr>
              <p:txBody>
                <a:bodyPr anchor="ctr"/>
                <a:lstStyle/>
                <a:p>
                  <a:pPr algn="ctr" eaLnBrk="0" hangingPunct="0">
                    <a:spcBef>
                      <a:spcPct val="30000"/>
                    </a:spcBef>
                    <a:defRPr/>
                  </a:pPr>
                  <a:r>
                    <a:rPr lang="en-US" altLang="zh-CN" sz="2000">
                      <a:solidFill>
                        <a:schemeClr val="tx2"/>
                      </a:solidFill>
                      <a:latin typeface="+mn-ea"/>
                      <a:ea typeface="+mn-ea"/>
                    </a:rPr>
                    <a:t>×</a:t>
                  </a:r>
                </a:p>
              </p:txBody>
            </p:sp>
            <p:sp>
              <p:nvSpPr>
                <p:cNvPr id="61635" name="Rectangle 195"/>
                <p:cNvSpPr>
                  <a:spLocks noChangeArrowheads="1"/>
                </p:cNvSpPr>
                <p:nvPr/>
              </p:nvSpPr>
              <p:spPr bwMode="auto">
                <a:xfrm>
                  <a:off x="2305" y="3334"/>
                  <a:ext cx="571"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81320" dir="2319588" algn="ctr" rotWithShape="0">
                          <a:srgbClr val="808080"/>
                        </a:outerShdw>
                      </a:effectLst>
                    </a14:hiddenEffects>
                  </a:ext>
                </a:extLst>
              </p:spPr>
              <p:txBody>
                <a:bodyPr/>
                <a:lstStyle/>
                <a:p>
                  <a:pPr>
                    <a:defRPr/>
                  </a:pPr>
                  <a:endParaRPr lang="zh-CN" altLang="en-US" sz="1600">
                    <a:solidFill>
                      <a:schemeClr val="tx2"/>
                    </a:solidFill>
                    <a:latin typeface="+mn-ea"/>
                    <a:ea typeface="+mn-ea"/>
                  </a:endParaRPr>
                </a:p>
              </p:txBody>
            </p:sp>
          </p:grpSp>
          <p:grpSp>
            <p:nvGrpSpPr>
              <p:cNvPr id="61447" name="Group 196"/>
              <p:cNvGrpSpPr>
                <a:grpSpLocks/>
              </p:cNvGrpSpPr>
              <p:nvPr/>
            </p:nvGrpSpPr>
            <p:grpSpPr bwMode="auto">
              <a:xfrm>
                <a:off x="2875" y="3334"/>
                <a:ext cx="571" cy="384"/>
                <a:chOff x="2875" y="3334"/>
                <a:chExt cx="571" cy="384"/>
              </a:xfrm>
            </p:grpSpPr>
            <p:sp>
              <p:nvSpPr>
                <p:cNvPr id="61637" name="Rectangle 197"/>
                <p:cNvSpPr>
                  <a:spLocks noChangeArrowheads="1"/>
                </p:cNvSpPr>
                <p:nvPr/>
              </p:nvSpPr>
              <p:spPr bwMode="auto">
                <a:xfrm>
                  <a:off x="2918" y="3334"/>
                  <a:ext cx="485"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81320" dir="2319588" algn="ctr" rotWithShape="0">
                          <a:srgbClr val="808080"/>
                        </a:outerShdw>
                      </a:effectLst>
                    </a14:hiddenEffects>
                  </a:ext>
                </a:extLst>
              </p:spPr>
              <p:txBody>
                <a:bodyPr anchor="ctr"/>
                <a:lstStyle/>
                <a:p>
                  <a:pPr algn="ctr" eaLnBrk="0" hangingPunct="0">
                    <a:spcBef>
                      <a:spcPct val="30000"/>
                    </a:spcBef>
                    <a:defRPr/>
                  </a:pPr>
                  <a:r>
                    <a:rPr lang="zh-CN" altLang="en-US" sz="2000">
                      <a:solidFill>
                        <a:schemeClr val="tx2"/>
                      </a:solidFill>
                      <a:latin typeface="+mn-ea"/>
                      <a:ea typeface="+mn-ea"/>
                    </a:rPr>
                    <a:t> </a:t>
                  </a:r>
                </a:p>
                <a:p>
                  <a:pPr algn="ctr" eaLnBrk="0" hangingPunct="0">
                    <a:spcBef>
                      <a:spcPct val="30000"/>
                    </a:spcBef>
                    <a:defRPr/>
                  </a:pPr>
                  <a:endParaRPr lang="zh-CN" altLang="en-US" sz="2000">
                    <a:solidFill>
                      <a:schemeClr val="tx2"/>
                    </a:solidFill>
                    <a:latin typeface="+mn-ea"/>
                    <a:ea typeface="+mn-ea"/>
                  </a:endParaRPr>
                </a:p>
              </p:txBody>
            </p:sp>
            <p:sp>
              <p:nvSpPr>
                <p:cNvPr id="61638" name="Rectangle 198"/>
                <p:cNvSpPr>
                  <a:spLocks noChangeArrowheads="1"/>
                </p:cNvSpPr>
                <p:nvPr/>
              </p:nvSpPr>
              <p:spPr bwMode="auto">
                <a:xfrm>
                  <a:off x="2875" y="3334"/>
                  <a:ext cx="571"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81320" dir="2319588" algn="ctr" rotWithShape="0">
                          <a:srgbClr val="808080"/>
                        </a:outerShdw>
                      </a:effectLst>
                    </a14:hiddenEffects>
                  </a:ext>
                </a:extLst>
              </p:spPr>
              <p:txBody>
                <a:bodyPr/>
                <a:lstStyle/>
                <a:p>
                  <a:pPr>
                    <a:defRPr/>
                  </a:pPr>
                  <a:endParaRPr lang="zh-CN" altLang="en-US" sz="1600">
                    <a:solidFill>
                      <a:schemeClr val="tx2"/>
                    </a:solidFill>
                    <a:latin typeface="+mn-ea"/>
                    <a:ea typeface="+mn-ea"/>
                  </a:endParaRPr>
                </a:p>
              </p:txBody>
            </p:sp>
          </p:grpSp>
          <p:grpSp>
            <p:nvGrpSpPr>
              <p:cNvPr id="61448" name="Group 199"/>
              <p:cNvGrpSpPr>
                <a:grpSpLocks/>
              </p:cNvGrpSpPr>
              <p:nvPr/>
            </p:nvGrpSpPr>
            <p:grpSpPr bwMode="auto">
              <a:xfrm>
                <a:off x="0" y="3718"/>
                <a:ext cx="592" cy="384"/>
                <a:chOff x="0" y="3718"/>
                <a:chExt cx="592" cy="384"/>
              </a:xfrm>
            </p:grpSpPr>
            <p:sp>
              <p:nvSpPr>
                <p:cNvPr id="61640" name="Rectangle 200"/>
                <p:cNvSpPr>
                  <a:spLocks noChangeArrowheads="1"/>
                </p:cNvSpPr>
                <p:nvPr/>
              </p:nvSpPr>
              <p:spPr bwMode="auto">
                <a:xfrm>
                  <a:off x="42" y="3718"/>
                  <a:ext cx="50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81320" dir="2319588" algn="ctr" rotWithShape="0">
                          <a:srgbClr val="808080"/>
                        </a:outerShdw>
                      </a:effectLst>
                    </a14:hiddenEffects>
                  </a:ext>
                </a:extLst>
              </p:spPr>
              <p:txBody>
                <a:bodyPr/>
                <a:lstStyle/>
                <a:p>
                  <a:pPr algn="ctr" eaLnBrk="0" hangingPunct="0">
                    <a:spcBef>
                      <a:spcPct val="30000"/>
                    </a:spcBef>
                    <a:defRPr/>
                  </a:pPr>
                  <a:r>
                    <a:rPr lang="en-US" altLang="zh-CN" sz="2000">
                      <a:solidFill>
                        <a:schemeClr val="tx2"/>
                      </a:solidFill>
                      <a:latin typeface="+mn-ea"/>
                      <a:ea typeface="+mn-ea"/>
                    </a:rPr>
                    <a:t>15</a:t>
                  </a:r>
                </a:p>
              </p:txBody>
            </p:sp>
            <p:sp>
              <p:nvSpPr>
                <p:cNvPr id="61641" name="Rectangle 201"/>
                <p:cNvSpPr>
                  <a:spLocks noChangeArrowheads="1"/>
                </p:cNvSpPr>
                <p:nvPr/>
              </p:nvSpPr>
              <p:spPr bwMode="auto">
                <a:xfrm>
                  <a:off x="0" y="3718"/>
                  <a:ext cx="592"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81320" dir="2319588" algn="ctr" rotWithShape="0">
                          <a:srgbClr val="808080"/>
                        </a:outerShdw>
                      </a:effectLst>
                    </a14:hiddenEffects>
                  </a:ext>
                </a:extLst>
              </p:spPr>
              <p:txBody>
                <a:bodyPr/>
                <a:lstStyle/>
                <a:p>
                  <a:pPr>
                    <a:defRPr/>
                  </a:pPr>
                  <a:endParaRPr lang="zh-CN" altLang="en-US" sz="1600">
                    <a:solidFill>
                      <a:schemeClr val="tx2"/>
                    </a:solidFill>
                    <a:latin typeface="+mn-ea"/>
                    <a:ea typeface="+mn-ea"/>
                  </a:endParaRPr>
                </a:p>
              </p:txBody>
            </p:sp>
          </p:grpSp>
          <p:grpSp>
            <p:nvGrpSpPr>
              <p:cNvPr id="61449" name="Group 202"/>
              <p:cNvGrpSpPr>
                <a:grpSpLocks/>
              </p:cNvGrpSpPr>
              <p:nvPr/>
            </p:nvGrpSpPr>
            <p:grpSpPr bwMode="auto">
              <a:xfrm>
                <a:off x="592" y="3718"/>
                <a:ext cx="570" cy="384"/>
                <a:chOff x="592" y="3718"/>
                <a:chExt cx="570" cy="384"/>
              </a:xfrm>
            </p:grpSpPr>
            <p:sp>
              <p:nvSpPr>
                <p:cNvPr id="61643" name="Rectangle 203"/>
                <p:cNvSpPr>
                  <a:spLocks noChangeArrowheads="1"/>
                </p:cNvSpPr>
                <p:nvPr/>
              </p:nvSpPr>
              <p:spPr bwMode="auto">
                <a:xfrm>
                  <a:off x="635" y="3718"/>
                  <a:ext cx="485"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81320" dir="2319588" algn="ctr" rotWithShape="0">
                          <a:srgbClr val="808080"/>
                        </a:outerShdw>
                      </a:effectLst>
                    </a14:hiddenEffects>
                  </a:ext>
                </a:extLst>
              </p:spPr>
              <p:txBody>
                <a:bodyPr anchor="ctr"/>
                <a:lstStyle/>
                <a:p>
                  <a:pPr algn="ctr">
                    <a:defRPr/>
                  </a:pPr>
                  <a:r>
                    <a:rPr kumimoji="1" lang="zh-CN" altLang="en-US" sz="2000">
                      <a:solidFill>
                        <a:schemeClr val="tx2"/>
                      </a:solidFill>
                      <a:latin typeface="+mn-ea"/>
                      <a:ea typeface="+mn-ea"/>
                    </a:rPr>
                    <a:t> </a:t>
                  </a:r>
                </a:p>
                <a:p>
                  <a:pPr algn="ctr" eaLnBrk="0" hangingPunct="0">
                    <a:defRPr/>
                  </a:pPr>
                  <a:endParaRPr kumimoji="1" lang="zh-CN" altLang="en-US" sz="2000">
                    <a:solidFill>
                      <a:schemeClr val="tx2"/>
                    </a:solidFill>
                    <a:latin typeface="+mn-ea"/>
                    <a:ea typeface="+mn-ea"/>
                  </a:endParaRPr>
                </a:p>
              </p:txBody>
            </p:sp>
            <p:sp>
              <p:nvSpPr>
                <p:cNvPr id="61644" name="Rectangle 204"/>
                <p:cNvSpPr>
                  <a:spLocks noChangeArrowheads="1"/>
                </p:cNvSpPr>
                <p:nvPr/>
              </p:nvSpPr>
              <p:spPr bwMode="auto">
                <a:xfrm>
                  <a:off x="592" y="3718"/>
                  <a:ext cx="570"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81320" dir="2319588" algn="ctr" rotWithShape="0">
                          <a:srgbClr val="808080"/>
                        </a:outerShdw>
                      </a:effectLst>
                    </a14:hiddenEffects>
                  </a:ext>
                </a:extLst>
              </p:spPr>
              <p:txBody>
                <a:bodyPr/>
                <a:lstStyle/>
                <a:p>
                  <a:pPr>
                    <a:defRPr/>
                  </a:pPr>
                  <a:endParaRPr lang="zh-CN" altLang="en-US" sz="1600">
                    <a:solidFill>
                      <a:schemeClr val="tx2"/>
                    </a:solidFill>
                    <a:latin typeface="+mn-ea"/>
                    <a:ea typeface="+mn-ea"/>
                  </a:endParaRPr>
                </a:p>
              </p:txBody>
            </p:sp>
          </p:grpSp>
          <p:grpSp>
            <p:nvGrpSpPr>
              <p:cNvPr id="61450" name="Group 205"/>
              <p:cNvGrpSpPr>
                <a:grpSpLocks/>
              </p:cNvGrpSpPr>
              <p:nvPr/>
            </p:nvGrpSpPr>
            <p:grpSpPr bwMode="auto">
              <a:xfrm>
                <a:off x="1162" y="3718"/>
                <a:ext cx="571" cy="384"/>
                <a:chOff x="1162" y="3718"/>
                <a:chExt cx="571" cy="384"/>
              </a:xfrm>
            </p:grpSpPr>
            <p:sp>
              <p:nvSpPr>
                <p:cNvPr id="61646" name="Rectangle 206"/>
                <p:cNvSpPr>
                  <a:spLocks noChangeArrowheads="1"/>
                </p:cNvSpPr>
                <p:nvPr/>
              </p:nvSpPr>
              <p:spPr bwMode="auto">
                <a:xfrm>
                  <a:off x="1205" y="3718"/>
                  <a:ext cx="485"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81320" dir="2319588" algn="ctr" rotWithShape="0">
                          <a:srgbClr val="808080"/>
                        </a:outerShdw>
                      </a:effectLst>
                    </a14:hiddenEffects>
                  </a:ext>
                </a:extLst>
              </p:spPr>
              <p:txBody>
                <a:bodyPr anchor="ctr"/>
                <a:lstStyle/>
                <a:p>
                  <a:pPr algn="ctr" eaLnBrk="0" hangingPunct="0">
                    <a:spcBef>
                      <a:spcPct val="30000"/>
                    </a:spcBef>
                    <a:defRPr/>
                  </a:pPr>
                  <a:r>
                    <a:rPr lang="zh-CN" altLang="en-US" sz="2000">
                      <a:solidFill>
                        <a:schemeClr val="tx2"/>
                      </a:solidFill>
                      <a:latin typeface="+mn-ea"/>
                      <a:ea typeface="+mn-ea"/>
                    </a:rPr>
                    <a:t> </a:t>
                  </a:r>
                </a:p>
                <a:p>
                  <a:pPr algn="ctr" eaLnBrk="0" hangingPunct="0">
                    <a:spcBef>
                      <a:spcPct val="30000"/>
                    </a:spcBef>
                    <a:defRPr/>
                  </a:pPr>
                  <a:endParaRPr lang="zh-CN" altLang="en-US" sz="2000">
                    <a:solidFill>
                      <a:schemeClr val="tx2"/>
                    </a:solidFill>
                    <a:latin typeface="+mn-ea"/>
                    <a:ea typeface="+mn-ea"/>
                  </a:endParaRPr>
                </a:p>
              </p:txBody>
            </p:sp>
            <p:sp>
              <p:nvSpPr>
                <p:cNvPr id="61647" name="Rectangle 207"/>
                <p:cNvSpPr>
                  <a:spLocks noChangeArrowheads="1"/>
                </p:cNvSpPr>
                <p:nvPr/>
              </p:nvSpPr>
              <p:spPr bwMode="auto">
                <a:xfrm>
                  <a:off x="1162" y="3718"/>
                  <a:ext cx="571"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81320" dir="2319588" algn="ctr" rotWithShape="0">
                          <a:srgbClr val="808080"/>
                        </a:outerShdw>
                      </a:effectLst>
                    </a14:hiddenEffects>
                  </a:ext>
                </a:extLst>
              </p:spPr>
              <p:txBody>
                <a:bodyPr/>
                <a:lstStyle/>
                <a:p>
                  <a:pPr>
                    <a:defRPr/>
                  </a:pPr>
                  <a:endParaRPr lang="zh-CN" altLang="en-US" sz="1600">
                    <a:solidFill>
                      <a:schemeClr val="tx2"/>
                    </a:solidFill>
                    <a:latin typeface="+mn-ea"/>
                    <a:ea typeface="+mn-ea"/>
                  </a:endParaRPr>
                </a:p>
              </p:txBody>
            </p:sp>
          </p:grpSp>
          <p:grpSp>
            <p:nvGrpSpPr>
              <p:cNvPr id="61451" name="Group 208"/>
              <p:cNvGrpSpPr>
                <a:grpSpLocks/>
              </p:cNvGrpSpPr>
              <p:nvPr/>
            </p:nvGrpSpPr>
            <p:grpSpPr bwMode="auto">
              <a:xfrm>
                <a:off x="1733" y="3718"/>
                <a:ext cx="571" cy="384"/>
                <a:chOff x="1733" y="3718"/>
                <a:chExt cx="571" cy="384"/>
              </a:xfrm>
            </p:grpSpPr>
            <p:sp>
              <p:nvSpPr>
                <p:cNvPr id="61649" name="Rectangle 209"/>
                <p:cNvSpPr>
                  <a:spLocks noChangeArrowheads="1"/>
                </p:cNvSpPr>
                <p:nvPr/>
              </p:nvSpPr>
              <p:spPr bwMode="auto">
                <a:xfrm>
                  <a:off x="1775" y="3718"/>
                  <a:ext cx="487"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81320" dir="2319588" algn="ctr" rotWithShape="0">
                          <a:srgbClr val="808080"/>
                        </a:outerShdw>
                      </a:effectLst>
                    </a14:hiddenEffects>
                  </a:ext>
                </a:extLst>
              </p:spPr>
              <p:txBody>
                <a:bodyPr anchor="ctr"/>
                <a:lstStyle/>
                <a:p>
                  <a:pPr algn="ctr" eaLnBrk="0" hangingPunct="0">
                    <a:spcBef>
                      <a:spcPct val="30000"/>
                    </a:spcBef>
                    <a:defRPr/>
                  </a:pPr>
                  <a:r>
                    <a:rPr lang="zh-CN" altLang="en-US" sz="2000">
                      <a:solidFill>
                        <a:schemeClr val="tx2"/>
                      </a:solidFill>
                      <a:latin typeface="+mn-ea"/>
                      <a:ea typeface="+mn-ea"/>
                    </a:rPr>
                    <a:t> </a:t>
                  </a:r>
                </a:p>
                <a:p>
                  <a:pPr algn="ctr" eaLnBrk="0" hangingPunct="0">
                    <a:spcBef>
                      <a:spcPct val="30000"/>
                    </a:spcBef>
                    <a:defRPr/>
                  </a:pPr>
                  <a:endParaRPr lang="zh-CN" altLang="en-US" sz="2000">
                    <a:solidFill>
                      <a:schemeClr val="tx2"/>
                    </a:solidFill>
                    <a:latin typeface="+mn-ea"/>
                    <a:ea typeface="+mn-ea"/>
                  </a:endParaRPr>
                </a:p>
              </p:txBody>
            </p:sp>
            <p:sp>
              <p:nvSpPr>
                <p:cNvPr id="61650" name="Rectangle 210"/>
                <p:cNvSpPr>
                  <a:spLocks noChangeArrowheads="1"/>
                </p:cNvSpPr>
                <p:nvPr/>
              </p:nvSpPr>
              <p:spPr bwMode="auto">
                <a:xfrm>
                  <a:off x="1733" y="3718"/>
                  <a:ext cx="573"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81320" dir="2319588" algn="ctr" rotWithShape="0">
                          <a:srgbClr val="808080"/>
                        </a:outerShdw>
                      </a:effectLst>
                    </a14:hiddenEffects>
                  </a:ext>
                </a:extLst>
              </p:spPr>
              <p:txBody>
                <a:bodyPr/>
                <a:lstStyle/>
                <a:p>
                  <a:pPr>
                    <a:defRPr/>
                  </a:pPr>
                  <a:endParaRPr lang="zh-CN" altLang="en-US" sz="1600">
                    <a:solidFill>
                      <a:schemeClr val="tx2"/>
                    </a:solidFill>
                    <a:latin typeface="+mn-ea"/>
                    <a:ea typeface="+mn-ea"/>
                  </a:endParaRPr>
                </a:p>
              </p:txBody>
            </p:sp>
          </p:grpSp>
          <p:grpSp>
            <p:nvGrpSpPr>
              <p:cNvPr id="61452" name="Group 211"/>
              <p:cNvGrpSpPr>
                <a:grpSpLocks/>
              </p:cNvGrpSpPr>
              <p:nvPr/>
            </p:nvGrpSpPr>
            <p:grpSpPr bwMode="auto">
              <a:xfrm>
                <a:off x="2304" y="3718"/>
                <a:ext cx="571" cy="384"/>
                <a:chOff x="2304" y="3718"/>
                <a:chExt cx="571" cy="384"/>
              </a:xfrm>
            </p:grpSpPr>
            <p:sp>
              <p:nvSpPr>
                <p:cNvPr id="61652" name="Rectangle 212"/>
                <p:cNvSpPr>
                  <a:spLocks noChangeArrowheads="1"/>
                </p:cNvSpPr>
                <p:nvPr/>
              </p:nvSpPr>
              <p:spPr bwMode="auto">
                <a:xfrm>
                  <a:off x="2347" y="3718"/>
                  <a:ext cx="485"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81320" dir="2319588" algn="ctr" rotWithShape="0">
                          <a:srgbClr val="808080"/>
                        </a:outerShdw>
                      </a:effectLst>
                    </a14:hiddenEffects>
                  </a:ext>
                </a:extLst>
              </p:spPr>
              <p:txBody>
                <a:bodyPr anchor="ctr"/>
                <a:lstStyle/>
                <a:p>
                  <a:pPr algn="ctr" eaLnBrk="0" hangingPunct="0">
                    <a:spcBef>
                      <a:spcPct val="30000"/>
                    </a:spcBef>
                    <a:defRPr/>
                  </a:pPr>
                  <a:r>
                    <a:rPr lang="zh-CN" altLang="en-US" sz="2000">
                      <a:solidFill>
                        <a:schemeClr val="tx2"/>
                      </a:solidFill>
                      <a:latin typeface="+mn-ea"/>
                      <a:ea typeface="+mn-ea"/>
                    </a:rPr>
                    <a:t> </a:t>
                  </a:r>
                </a:p>
                <a:p>
                  <a:pPr algn="ctr" eaLnBrk="0" hangingPunct="0">
                    <a:spcBef>
                      <a:spcPct val="30000"/>
                    </a:spcBef>
                    <a:defRPr/>
                  </a:pPr>
                  <a:endParaRPr lang="zh-CN" altLang="en-US" sz="2000">
                    <a:solidFill>
                      <a:schemeClr val="tx2"/>
                    </a:solidFill>
                    <a:latin typeface="+mn-ea"/>
                    <a:ea typeface="+mn-ea"/>
                  </a:endParaRPr>
                </a:p>
              </p:txBody>
            </p:sp>
            <p:sp>
              <p:nvSpPr>
                <p:cNvPr id="61653" name="Rectangle 213"/>
                <p:cNvSpPr>
                  <a:spLocks noChangeArrowheads="1"/>
                </p:cNvSpPr>
                <p:nvPr/>
              </p:nvSpPr>
              <p:spPr bwMode="auto">
                <a:xfrm>
                  <a:off x="2305" y="3718"/>
                  <a:ext cx="571"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81320" dir="2319588" algn="ctr" rotWithShape="0">
                          <a:srgbClr val="808080"/>
                        </a:outerShdw>
                      </a:effectLst>
                    </a14:hiddenEffects>
                  </a:ext>
                </a:extLst>
              </p:spPr>
              <p:txBody>
                <a:bodyPr/>
                <a:lstStyle/>
                <a:p>
                  <a:pPr>
                    <a:defRPr/>
                  </a:pPr>
                  <a:endParaRPr lang="zh-CN" altLang="en-US" sz="1600">
                    <a:solidFill>
                      <a:schemeClr val="tx2"/>
                    </a:solidFill>
                    <a:latin typeface="+mn-ea"/>
                    <a:ea typeface="+mn-ea"/>
                  </a:endParaRPr>
                </a:p>
              </p:txBody>
            </p:sp>
          </p:grpSp>
          <p:grpSp>
            <p:nvGrpSpPr>
              <p:cNvPr id="61453" name="Group 214"/>
              <p:cNvGrpSpPr>
                <a:grpSpLocks/>
              </p:cNvGrpSpPr>
              <p:nvPr/>
            </p:nvGrpSpPr>
            <p:grpSpPr bwMode="auto">
              <a:xfrm>
                <a:off x="2875" y="3718"/>
                <a:ext cx="571" cy="384"/>
                <a:chOff x="2875" y="3718"/>
                <a:chExt cx="571" cy="384"/>
              </a:xfrm>
            </p:grpSpPr>
            <p:sp>
              <p:nvSpPr>
                <p:cNvPr id="61655" name="Rectangle 215"/>
                <p:cNvSpPr>
                  <a:spLocks noChangeArrowheads="1"/>
                </p:cNvSpPr>
                <p:nvPr/>
              </p:nvSpPr>
              <p:spPr bwMode="auto">
                <a:xfrm>
                  <a:off x="2918" y="3718"/>
                  <a:ext cx="485"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81320" dir="2319588" algn="ctr" rotWithShape="0">
                          <a:srgbClr val="808080"/>
                        </a:outerShdw>
                      </a:effectLst>
                    </a14:hiddenEffects>
                  </a:ext>
                </a:extLst>
              </p:spPr>
              <p:txBody>
                <a:bodyPr anchor="ctr"/>
                <a:lstStyle/>
                <a:p>
                  <a:pPr algn="ctr" eaLnBrk="0" hangingPunct="0">
                    <a:spcBef>
                      <a:spcPct val="30000"/>
                    </a:spcBef>
                    <a:defRPr/>
                  </a:pPr>
                  <a:r>
                    <a:rPr lang="en-US" altLang="zh-CN" sz="2000">
                      <a:solidFill>
                        <a:schemeClr val="tx2"/>
                      </a:solidFill>
                      <a:latin typeface="+mn-ea"/>
                      <a:ea typeface="+mn-ea"/>
                    </a:rPr>
                    <a:t>×</a:t>
                  </a:r>
                </a:p>
              </p:txBody>
            </p:sp>
            <p:sp>
              <p:nvSpPr>
                <p:cNvPr id="61656" name="Rectangle 216"/>
                <p:cNvSpPr>
                  <a:spLocks noChangeArrowheads="1"/>
                </p:cNvSpPr>
                <p:nvPr/>
              </p:nvSpPr>
              <p:spPr bwMode="auto">
                <a:xfrm>
                  <a:off x="2875" y="3718"/>
                  <a:ext cx="571"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81320" dir="2319588" algn="ctr" rotWithShape="0">
                          <a:srgbClr val="808080"/>
                        </a:outerShdw>
                      </a:effectLst>
                    </a14:hiddenEffects>
                  </a:ext>
                </a:extLst>
              </p:spPr>
              <p:txBody>
                <a:bodyPr/>
                <a:lstStyle/>
                <a:p>
                  <a:pPr>
                    <a:defRPr/>
                  </a:pPr>
                  <a:endParaRPr lang="zh-CN" altLang="en-US" sz="1600">
                    <a:solidFill>
                      <a:schemeClr val="tx2"/>
                    </a:solidFill>
                    <a:latin typeface="+mn-ea"/>
                    <a:ea typeface="+mn-ea"/>
                  </a:endParaRPr>
                </a:p>
              </p:txBody>
            </p:sp>
          </p:grpSp>
        </p:grpSp>
        <p:sp>
          <p:nvSpPr>
            <p:cNvPr id="61657" name="Rectangle 217"/>
            <p:cNvSpPr>
              <a:spLocks noChangeArrowheads="1"/>
            </p:cNvSpPr>
            <p:nvPr/>
          </p:nvSpPr>
          <p:spPr bwMode="auto">
            <a:xfrm>
              <a:off x="-3" y="-3"/>
              <a:ext cx="3452" cy="4108"/>
            </a:xfrm>
            <a:prstGeom prst="rect">
              <a:avLst/>
            </a:prstGeom>
            <a:noFill/>
            <a:ln w="9525">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81320" dir="2319588" algn="ctr" rotWithShape="0">
                      <a:srgbClr val="808080"/>
                    </a:outerShdw>
                  </a:effectLst>
                </a14:hiddenEffects>
              </a:ext>
            </a:extLst>
          </p:spPr>
          <p:txBody>
            <a:bodyPr/>
            <a:lstStyle/>
            <a:p>
              <a:pPr>
                <a:defRPr/>
              </a:pPr>
              <a:endParaRPr lang="zh-CN" altLang="en-US" sz="1600">
                <a:solidFill>
                  <a:schemeClr val="tx2"/>
                </a:solidFill>
                <a:latin typeface="+mn-ea"/>
                <a:ea typeface="+mn-ea"/>
              </a:endParaRPr>
            </a:p>
          </p:txBody>
        </p:sp>
      </p:gr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defRPr/>
            </a:pPr>
            <a:r>
              <a:t>示例</a:t>
            </a:r>
          </a:p>
        </p:txBody>
      </p:sp>
      <p:sp>
        <p:nvSpPr>
          <p:cNvPr id="4" name="灯片编号占位符 3"/>
          <p:cNvSpPr>
            <a:spLocks noGrp="1"/>
          </p:cNvSpPr>
          <p:nvPr>
            <p:ph type="sldNum" sz="quarter" idx="12"/>
          </p:nvPr>
        </p:nvSpPr>
        <p:spPr/>
        <p:txBody>
          <a:bodyPr/>
          <a:lstStyle/>
          <a:p>
            <a:pPr>
              <a:defRPr/>
            </a:pPr>
            <a:fld id="{70E389D7-8A69-4824-A96E-C0D5213E4A81}" type="slidenum">
              <a:rPr lang="zh-CN" altLang="en-US" smtClean="0"/>
              <a:pPr>
                <a:defRPr/>
              </a:pPr>
              <a:t>37</a:t>
            </a:fld>
            <a:endParaRPr lang="zh-CN" altLang="en-US" dirty="0"/>
          </a:p>
        </p:txBody>
      </p:sp>
      <p:pic>
        <p:nvPicPr>
          <p:cNvPr id="35844" name="Picture 5"/>
          <p:cNvPicPr>
            <a:picLocks noChangeAspect="1" noChangeArrowheads="1"/>
          </p:cNvPicPr>
          <p:nvPr/>
        </p:nvPicPr>
        <p:blipFill>
          <a:blip r:embed="rId2"/>
          <a:srcRect/>
          <a:stretch>
            <a:fillRect/>
          </a:stretch>
        </p:blipFill>
        <p:spPr bwMode="auto">
          <a:xfrm>
            <a:off x="2417763" y="1355725"/>
            <a:ext cx="4244975" cy="2192338"/>
          </a:xfrm>
          <a:prstGeom prst="rect">
            <a:avLst/>
          </a:prstGeom>
          <a:noFill/>
          <a:ln w="9525">
            <a:noFill/>
            <a:miter lim="800000"/>
            <a:headEnd/>
            <a:tailEnd/>
          </a:ln>
        </p:spPr>
      </p:pic>
      <p:pic>
        <p:nvPicPr>
          <p:cNvPr id="35845" name="Picture 5"/>
          <p:cNvPicPr>
            <a:picLocks noChangeAspect="1" noChangeArrowheads="1"/>
          </p:cNvPicPr>
          <p:nvPr/>
        </p:nvPicPr>
        <p:blipFill>
          <a:blip r:embed="rId3"/>
          <a:srcRect/>
          <a:stretch>
            <a:fillRect/>
          </a:stretch>
        </p:blipFill>
        <p:spPr bwMode="auto">
          <a:xfrm>
            <a:off x="1555750" y="3789363"/>
            <a:ext cx="5969000" cy="2867025"/>
          </a:xfrm>
          <a:prstGeom prst="rect">
            <a:avLst/>
          </a:prstGeom>
          <a:noFill/>
          <a:ln w="9525">
            <a:noFill/>
            <a:miter lim="800000"/>
            <a:headEnd/>
            <a:tailEnd/>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lvl="1">
              <a:defRPr/>
            </a:pPr>
            <a:r>
              <a:rPr kumimoji="1" lang="zh-CN" altLang="en-US" sz="4000" b="1" kern="1200" dirty="0">
                <a:latin typeface="微软雅黑" pitchFamily="34" charset="-122"/>
                <a:cs typeface="+mn-cs"/>
              </a:rPr>
              <a:t>建立判定表的步骤</a:t>
            </a:r>
          </a:p>
        </p:txBody>
      </p:sp>
      <p:sp>
        <p:nvSpPr>
          <p:cNvPr id="36867" name="内容占位符 2"/>
          <p:cNvSpPr>
            <a:spLocks noGrp="1"/>
          </p:cNvSpPr>
          <p:nvPr>
            <p:ph idx="1"/>
          </p:nvPr>
        </p:nvSpPr>
        <p:spPr>
          <a:xfrm>
            <a:off x="457200" y="1412875"/>
            <a:ext cx="8229600" cy="4895850"/>
          </a:xfrm>
        </p:spPr>
        <p:txBody>
          <a:bodyPr/>
          <a:lstStyle/>
          <a:p>
            <a:pPr marL="514350" indent="-514350">
              <a:buFont typeface="Wingdings" pitchFamily="2" charset="2"/>
              <a:buChar char="l"/>
            </a:pPr>
            <a:r>
              <a:rPr lang="zh-CN" altLang="en-US" dirty="0">
                <a:solidFill>
                  <a:schemeClr val="tx2"/>
                </a:solidFill>
              </a:rPr>
              <a:t>列出与一个具体过程</a:t>
            </a:r>
            <a:r>
              <a:rPr lang="en-US" altLang="zh-CN" dirty="0">
                <a:solidFill>
                  <a:schemeClr val="tx2"/>
                </a:solidFill>
              </a:rPr>
              <a:t>(</a:t>
            </a:r>
            <a:r>
              <a:rPr lang="zh-CN" altLang="en-US" dirty="0">
                <a:solidFill>
                  <a:schemeClr val="tx2"/>
                </a:solidFill>
              </a:rPr>
              <a:t>或模块</a:t>
            </a:r>
            <a:r>
              <a:rPr lang="en-US" altLang="zh-CN" dirty="0">
                <a:solidFill>
                  <a:schemeClr val="tx2"/>
                </a:solidFill>
              </a:rPr>
              <a:t>)</a:t>
            </a:r>
            <a:r>
              <a:rPr lang="zh-CN" altLang="en-US" dirty="0">
                <a:solidFill>
                  <a:schemeClr val="tx2"/>
                </a:solidFill>
              </a:rPr>
              <a:t>有关的所有处理。 </a:t>
            </a:r>
          </a:p>
          <a:p>
            <a:pPr marL="514350" indent="-514350">
              <a:buFont typeface="Wingdings" pitchFamily="2" charset="2"/>
              <a:buChar char="l"/>
            </a:pPr>
            <a:r>
              <a:rPr lang="zh-CN" altLang="en-US" dirty="0">
                <a:solidFill>
                  <a:schemeClr val="tx2"/>
                </a:solidFill>
              </a:rPr>
              <a:t>列出过程执行期间的所有条件</a:t>
            </a:r>
            <a:r>
              <a:rPr lang="en-US" altLang="zh-CN" dirty="0">
                <a:solidFill>
                  <a:schemeClr val="tx2"/>
                </a:solidFill>
              </a:rPr>
              <a:t>(</a:t>
            </a:r>
            <a:r>
              <a:rPr lang="zh-CN" altLang="en-US" dirty="0">
                <a:solidFill>
                  <a:schemeClr val="tx2"/>
                </a:solidFill>
              </a:rPr>
              <a:t>或所有判断</a:t>
            </a:r>
            <a:r>
              <a:rPr lang="en-US" altLang="zh-CN" dirty="0">
                <a:solidFill>
                  <a:schemeClr val="tx2"/>
                </a:solidFill>
              </a:rPr>
              <a:t>)</a:t>
            </a:r>
            <a:r>
              <a:rPr lang="zh-CN" altLang="en-US" dirty="0">
                <a:solidFill>
                  <a:schemeClr val="tx2"/>
                </a:solidFill>
              </a:rPr>
              <a:t>。</a:t>
            </a:r>
          </a:p>
          <a:p>
            <a:pPr marL="514350" indent="-514350">
              <a:buFont typeface="Wingdings" pitchFamily="2" charset="2"/>
              <a:buChar char="l"/>
            </a:pPr>
            <a:r>
              <a:rPr lang="zh-CN" altLang="en-US" dirty="0">
                <a:solidFill>
                  <a:schemeClr val="tx2"/>
                </a:solidFill>
              </a:rPr>
              <a:t>将特定条件取值组合与特定的处理相匹配，消去不可能发生的条件取值组合。</a:t>
            </a:r>
          </a:p>
          <a:p>
            <a:pPr marL="514350" indent="-514350">
              <a:buFont typeface="Wingdings" pitchFamily="2" charset="2"/>
              <a:buChar char="l"/>
            </a:pPr>
            <a:r>
              <a:rPr lang="zh-CN" altLang="en-US" dirty="0">
                <a:solidFill>
                  <a:schemeClr val="tx2"/>
                </a:solidFill>
              </a:rPr>
              <a:t>将右部每一纵列规定为一个处理规则，即对于某一条件取值组合将有什么动作。</a:t>
            </a:r>
          </a:p>
        </p:txBody>
      </p:sp>
      <p:sp>
        <p:nvSpPr>
          <p:cNvPr id="4" name="灯片编号占位符 3"/>
          <p:cNvSpPr>
            <a:spLocks noGrp="1"/>
          </p:cNvSpPr>
          <p:nvPr>
            <p:ph type="sldNum" sz="quarter" idx="12"/>
          </p:nvPr>
        </p:nvSpPr>
        <p:spPr/>
        <p:txBody>
          <a:bodyPr/>
          <a:lstStyle/>
          <a:p>
            <a:pPr>
              <a:defRPr/>
            </a:pPr>
            <a:fld id="{88C7032A-8816-44FE-9174-29044CE9B1BF}" type="slidenum">
              <a:rPr lang="zh-CN" altLang="en-US" smtClean="0"/>
              <a:pPr>
                <a:defRPr/>
              </a:pPr>
              <a:t>38</a:t>
            </a:fld>
            <a:endParaRPr lang="zh-CN" alt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标题 1"/>
          <p:cNvSpPr>
            <a:spLocks noGrp="1"/>
          </p:cNvSpPr>
          <p:nvPr>
            <p:ph type="title"/>
          </p:nvPr>
        </p:nvSpPr>
        <p:spPr/>
        <p:txBody>
          <a:bodyPr>
            <a:normAutofit fontScale="90000"/>
          </a:bodyPr>
          <a:lstStyle/>
          <a:p>
            <a:pPr>
              <a:defRPr/>
            </a:pPr>
            <a:r>
              <a:rPr lang="en-US" altLang="zh-CN" b="1" dirty="0"/>
              <a:t>5</a:t>
            </a:r>
            <a:r>
              <a:rPr b="1" dirty="0"/>
              <a:t>．判定树</a:t>
            </a:r>
          </a:p>
        </p:txBody>
      </p:sp>
      <p:sp>
        <p:nvSpPr>
          <p:cNvPr id="37891" name="内容占位符 2"/>
          <p:cNvSpPr>
            <a:spLocks noGrp="1"/>
          </p:cNvSpPr>
          <p:nvPr>
            <p:ph idx="1"/>
          </p:nvPr>
        </p:nvSpPr>
        <p:spPr>
          <a:xfrm>
            <a:off x="457200" y="1412875"/>
            <a:ext cx="8229600" cy="4895850"/>
          </a:xfrm>
        </p:spPr>
        <p:txBody>
          <a:bodyPr/>
          <a:lstStyle/>
          <a:p>
            <a:r>
              <a:rPr lang="zh-CN" altLang="en-US" dirty="0">
                <a:solidFill>
                  <a:schemeClr val="tx2"/>
                </a:solidFill>
              </a:rPr>
              <a:t>判定树是判定表的变种，能清晰表示复杂的条件组合与操作之间的关系，形式简单，不需要做任何说明，是常见的系统分析工具。</a:t>
            </a:r>
          </a:p>
          <a:p>
            <a:endParaRPr lang="zh-CN" altLang="en-US" dirty="0"/>
          </a:p>
        </p:txBody>
      </p:sp>
      <p:pic>
        <p:nvPicPr>
          <p:cNvPr id="37892" name="Picture 4"/>
          <p:cNvPicPr>
            <a:picLocks noChangeAspect="1" noChangeArrowheads="1"/>
          </p:cNvPicPr>
          <p:nvPr/>
        </p:nvPicPr>
        <p:blipFill>
          <a:blip r:embed="rId2"/>
          <a:srcRect/>
          <a:stretch>
            <a:fillRect/>
          </a:stretch>
        </p:blipFill>
        <p:spPr bwMode="auto">
          <a:xfrm>
            <a:off x="1204913" y="4005263"/>
            <a:ext cx="7029450" cy="1774825"/>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defRPr/>
            </a:pPr>
            <a:r>
              <a:rPr b="1" dirty="0"/>
              <a:t>详细设计基本任务</a:t>
            </a:r>
          </a:p>
        </p:txBody>
      </p:sp>
      <p:sp>
        <p:nvSpPr>
          <p:cNvPr id="3" name="内容占位符 2"/>
          <p:cNvSpPr>
            <a:spLocks noGrp="1"/>
          </p:cNvSpPr>
          <p:nvPr>
            <p:ph idx="1"/>
          </p:nvPr>
        </p:nvSpPr>
        <p:spPr>
          <a:xfrm>
            <a:off x="457200" y="1125538"/>
            <a:ext cx="8229600" cy="5732462"/>
          </a:xfrm>
        </p:spPr>
        <p:txBody>
          <a:bodyPr>
            <a:normAutofit fontScale="92500" lnSpcReduction="10000"/>
          </a:bodyPr>
          <a:lstStyle/>
          <a:p>
            <a:pPr>
              <a:lnSpc>
                <a:spcPct val="120000"/>
              </a:lnSpc>
              <a:defRPr/>
            </a:pPr>
            <a:r>
              <a:rPr lang="en-US" altLang="zh-CN" dirty="0">
                <a:solidFill>
                  <a:schemeClr val="tx2"/>
                </a:solidFill>
              </a:rPr>
              <a:t>(1)</a:t>
            </a:r>
            <a:r>
              <a:rPr lang="zh-CN" altLang="en-US" dirty="0">
                <a:solidFill>
                  <a:schemeClr val="tx2"/>
                </a:solidFill>
              </a:rPr>
              <a:t>为每个模块进行详细的算法设计。</a:t>
            </a:r>
            <a:endParaRPr lang="en-US" altLang="zh-CN" dirty="0">
              <a:solidFill>
                <a:schemeClr val="tx2"/>
              </a:solidFill>
            </a:endParaRPr>
          </a:p>
          <a:p>
            <a:pPr lvl="1">
              <a:lnSpc>
                <a:spcPct val="120000"/>
              </a:lnSpc>
              <a:defRPr/>
            </a:pPr>
            <a:r>
              <a:rPr lang="zh-CN" altLang="en-US" dirty="0"/>
              <a:t>用某种图形、表格、语言等工具将每个模块处理过程的详细算法描述出来。</a:t>
            </a:r>
          </a:p>
          <a:p>
            <a:pPr>
              <a:lnSpc>
                <a:spcPct val="120000"/>
              </a:lnSpc>
              <a:defRPr/>
            </a:pPr>
            <a:r>
              <a:rPr lang="en-US" altLang="zh-CN" dirty="0">
                <a:solidFill>
                  <a:schemeClr val="tx2"/>
                </a:solidFill>
              </a:rPr>
              <a:t>(2)</a:t>
            </a:r>
            <a:r>
              <a:rPr lang="zh-CN" altLang="en-US" dirty="0">
                <a:solidFill>
                  <a:schemeClr val="tx2"/>
                </a:solidFill>
              </a:rPr>
              <a:t>为模块内的数据结构进行设计。</a:t>
            </a:r>
            <a:endParaRPr lang="en-US" altLang="zh-CN" dirty="0">
              <a:solidFill>
                <a:schemeClr val="tx2"/>
              </a:solidFill>
            </a:endParaRPr>
          </a:p>
          <a:p>
            <a:pPr lvl="1">
              <a:lnSpc>
                <a:spcPct val="120000"/>
              </a:lnSpc>
              <a:defRPr/>
            </a:pPr>
            <a:r>
              <a:rPr lang="zh-CN" altLang="en-US" dirty="0"/>
              <a:t>对于需求分析、概要设计确定的概念性的数据类型进行确切的定义。</a:t>
            </a:r>
          </a:p>
          <a:p>
            <a:pPr>
              <a:lnSpc>
                <a:spcPct val="120000"/>
              </a:lnSpc>
              <a:defRPr/>
            </a:pPr>
            <a:r>
              <a:rPr lang="en-US" altLang="zh-CN" dirty="0">
                <a:solidFill>
                  <a:schemeClr val="tx2"/>
                </a:solidFill>
              </a:rPr>
              <a:t>(3)</a:t>
            </a:r>
            <a:r>
              <a:rPr lang="zh-CN" altLang="en-US" dirty="0">
                <a:solidFill>
                  <a:schemeClr val="tx2"/>
                </a:solidFill>
              </a:rPr>
              <a:t>为数据结构进行物理设计。</a:t>
            </a:r>
            <a:endParaRPr lang="en-US" altLang="zh-CN" dirty="0">
              <a:solidFill>
                <a:schemeClr val="tx2"/>
              </a:solidFill>
            </a:endParaRPr>
          </a:p>
          <a:p>
            <a:pPr lvl="1">
              <a:lnSpc>
                <a:spcPct val="120000"/>
              </a:lnSpc>
              <a:defRPr/>
            </a:pPr>
            <a:r>
              <a:rPr lang="zh-CN" altLang="en-US" dirty="0"/>
              <a:t>即确定数据库的物理结构。物理结构主要指数据库的存储记录格式、存储记录安排和存储方法，这些都依赖于具体所使用的数据库系统。</a:t>
            </a:r>
          </a:p>
          <a:p>
            <a:pPr>
              <a:lnSpc>
                <a:spcPct val="120000"/>
              </a:lnSpc>
              <a:defRPr/>
            </a:pPr>
            <a:r>
              <a:rPr lang="en-US" altLang="zh-CN" dirty="0">
                <a:solidFill>
                  <a:schemeClr val="tx2"/>
                </a:solidFill>
              </a:rPr>
              <a:t>(4)</a:t>
            </a:r>
            <a:r>
              <a:rPr lang="zh-CN" altLang="en-US" dirty="0">
                <a:solidFill>
                  <a:schemeClr val="tx2"/>
                </a:solidFill>
              </a:rPr>
              <a:t>其他设计：根据软件系统的类型，还可能要进行以下设计：</a:t>
            </a:r>
          </a:p>
          <a:p>
            <a:pPr lvl="1">
              <a:lnSpc>
                <a:spcPct val="120000"/>
              </a:lnSpc>
              <a:defRPr/>
            </a:pPr>
            <a:r>
              <a:rPr lang="zh-CN" altLang="en-US" dirty="0"/>
              <a:t>①代码设计。为了提高数据的输入、分类、存储、检索等操作，节约内存空间，对数据库中的某些数据项的值要进行代码设计。</a:t>
            </a:r>
          </a:p>
          <a:p>
            <a:pPr lvl="1">
              <a:lnSpc>
                <a:spcPct val="120000"/>
              </a:lnSpc>
              <a:defRPr/>
            </a:pPr>
            <a:r>
              <a:rPr lang="zh-CN" altLang="en-US" dirty="0"/>
              <a:t>②输入</a:t>
            </a:r>
            <a:r>
              <a:rPr lang="en-US" altLang="zh-CN" dirty="0"/>
              <a:t>/</a:t>
            </a:r>
            <a:r>
              <a:rPr lang="zh-CN" altLang="en-US" dirty="0"/>
              <a:t>输出格式设计。</a:t>
            </a:r>
          </a:p>
          <a:p>
            <a:pPr lvl="1">
              <a:lnSpc>
                <a:spcPct val="120000"/>
              </a:lnSpc>
              <a:defRPr/>
            </a:pPr>
            <a:r>
              <a:rPr lang="zh-CN" altLang="en-US" dirty="0"/>
              <a:t>③人机对话设计。对于一个实时系统，用户与计算机频繁对话，因此要进行对话方式、内容、格式的具体设计。</a:t>
            </a:r>
          </a:p>
          <a:p>
            <a:pPr>
              <a:lnSpc>
                <a:spcPct val="120000"/>
              </a:lnSpc>
              <a:defRPr/>
            </a:pPr>
            <a:r>
              <a:rPr lang="en-US" altLang="zh-CN" dirty="0">
                <a:solidFill>
                  <a:schemeClr val="tx2"/>
                </a:solidFill>
              </a:rPr>
              <a:t>(5)</a:t>
            </a:r>
            <a:r>
              <a:rPr lang="zh-CN" altLang="en-US" dirty="0">
                <a:solidFill>
                  <a:schemeClr val="tx2"/>
                </a:solidFill>
              </a:rPr>
              <a:t>编写详细设计说明书。</a:t>
            </a:r>
          </a:p>
          <a:p>
            <a:pPr>
              <a:lnSpc>
                <a:spcPct val="120000"/>
              </a:lnSpc>
              <a:defRPr/>
            </a:pPr>
            <a:r>
              <a:rPr lang="en-US" altLang="zh-CN" dirty="0">
                <a:solidFill>
                  <a:schemeClr val="tx2"/>
                </a:solidFill>
              </a:rPr>
              <a:t>(6)</a:t>
            </a:r>
            <a:r>
              <a:rPr lang="zh-CN" altLang="en-US" dirty="0">
                <a:solidFill>
                  <a:schemeClr val="tx2"/>
                </a:solidFill>
              </a:rPr>
              <a:t>评审。</a:t>
            </a:r>
            <a:endParaRPr lang="en-US" altLang="zh-CN" dirty="0">
              <a:solidFill>
                <a:schemeClr val="tx2"/>
              </a:solidFill>
            </a:endParaRPr>
          </a:p>
          <a:p>
            <a:pPr lvl="1">
              <a:lnSpc>
                <a:spcPct val="120000"/>
              </a:lnSpc>
              <a:defRPr/>
            </a:pPr>
            <a:r>
              <a:rPr lang="zh-CN" altLang="en-US" dirty="0"/>
              <a:t>对处理过程的算法和数据库的物理结构都要评审。</a:t>
            </a:r>
          </a:p>
        </p:txBody>
      </p:sp>
      <p:sp>
        <p:nvSpPr>
          <p:cNvPr id="4" name="灯片编号占位符 3"/>
          <p:cNvSpPr>
            <a:spLocks noGrp="1"/>
          </p:cNvSpPr>
          <p:nvPr>
            <p:ph type="sldNum" sz="quarter" idx="12"/>
          </p:nvPr>
        </p:nvSpPr>
        <p:spPr/>
        <p:txBody>
          <a:bodyPr/>
          <a:lstStyle/>
          <a:p>
            <a:pPr>
              <a:defRPr/>
            </a:pPr>
            <a:fld id="{2CB6CE9E-47A1-482B-8CB8-180B5E62302F}" type="slidenum">
              <a:rPr lang="zh-CN" altLang="en-US" smtClean="0"/>
              <a:pPr>
                <a:defRPr/>
              </a:pPr>
              <a:t>4</a:t>
            </a:fld>
            <a:endParaRPr lang="zh-CN" alt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01CD9C3A-0B56-4CFE-9218-ACD79665DD88}" type="slidenum">
              <a:rPr lang="zh-CN" altLang="en-US" smtClean="0"/>
              <a:pPr>
                <a:defRPr/>
              </a:pPr>
              <a:t>40</a:t>
            </a:fld>
            <a:endParaRPr lang="zh-CN" altLang="en-US" dirty="0"/>
          </a:p>
        </p:txBody>
      </p:sp>
      <p:graphicFrame>
        <p:nvGraphicFramePr>
          <p:cNvPr id="38915" name="对象 5"/>
          <p:cNvGraphicFramePr>
            <a:graphicFrameLocks noChangeAspect="1"/>
          </p:cNvGraphicFramePr>
          <p:nvPr/>
        </p:nvGraphicFramePr>
        <p:xfrm>
          <a:off x="395288" y="1176355"/>
          <a:ext cx="9936162" cy="4824413"/>
        </p:xfrm>
        <a:graphic>
          <a:graphicData uri="http://schemas.openxmlformats.org/presentationml/2006/ole">
            <mc:AlternateContent xmlns:mc="http://schemas.openxmlformats.org/markup-compatibility/2006">
              <mc:Choice xmlns:v="urn:schemas-microsoft-com:vml" Requires="v">
                <p:oleObj spid="_x0000_s59395" name="Visio" r:id="rId3" imgW="4600602" imgH="2581375" progId="Visio.Drawing.11">
                  <p:embed/>
                </p:oleObj>
              </mc:Choice>
              <mc:Fallback>
                <p:oleObj name="Visio" r:id="rId3" imgW="4600602" imgH="2581375" progId="Visio.Drawing.11">
                  <p:embed/>
                  <p:pic>
                    <p:nvPicPr>
                      <p:cNvPr id="0" name="对象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288" y="1176355"/>
                        <a:ext cx="9936162" cy="48244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defRPr/>
            </a:pPr>
            <a:r>
              <a:t>示例</a:t>
            </a:r>
          </a:p>
        </p:txBody>
      </p:sp>
      <p:sp>
        <p:nvSpPr>
          <p:cNvPr id="39939" name="内容占位符 5"/>
          <p:cNvSpPr>
            <a:spLocks noGrp="1"/>
          </p:cNvSpPr>
          <p:nvPr>
            <p:ph idx="1"/>
          </p:nvPr>
        </p:nvSpPr>
        <p:spPr>
          <a:xfrm>
            <a:off x="457200" y="1412875"/>
            <a:ext cx="8229600" cy="4895850"/>
          </a:xfrm>
        </p:spPr>
        <p:txBody>
          <a:bodyPr/>
          <a:lstStyle/>
          <a:p>
            <a:r>
              <a:rPr lang="zh-CN" altLang="en-US" dirty="0">
                <a:solidFill>
                  <a:schemeClr val="tx2"/>
                </a:solidFill>
              </a:rPr>
              <a:t>示例：“计算行李费”的判定树</a:t>
            </a:r>
          </a:p>
          <a:p>
            <a:endParaRPr lang="zh-CN" altLang="en-US" dirty="0"/>
          </a:p>
        </p:txBody>
      </p:sp>
      <p:sp>
        <p:nvSpPr>
          <p:cNvPr id="4" name="灯片编号占位符 3"/>
          <p:cNvSpPr>
            <a:spLocks noGrp="1"/>
          </p:cNvSpPr>
          <p:nvPr>
            <p:ph type="sldNum" sz="quarter" idx="12"/>
          </p:nvPr>
        </p:nvSpPr>
        <p:spPr/>
        <p:txBody>
          <a:bodyPr/>
          <a:lstStyle/>
          <a:p>
            <a:pPr>
              <a:defRPr/>
            </a:pPr>
            <a:fld id="{341E9DD4-80A6-49D9-9EC7-592FCD5AD10F}" type="slidenum">
              <a:rPr lang="zh-CN" altLang="en-US" smtClean="0"/>
              <a:pPr>
                <a:defRPr/>
              </a:pPr>
              <a:t>41</a:t>
            </a:fld>
            <a:endParaRPr lang="zh-CN" altLang="en-US" dirty="0"/>
          </a:p>
        </p:txBody>
      </p:sp>
      <p:pic>
        <p:nvPicPr>
          <p:cNvPr id="39941" name="Picture 5"/>
          <p:cNvPicPr>
            <a:picLocks noChangeAspect="1" noChangeArrowheads="1"/>
          </p:cNvPicPr>
          <p:nvPr/>
        </p:nvPicPr>
        <p:blipFill>
          <a:blip r:embed="rId2"/>
          <a:srcRect/>
          <a:stretch>
            <a:fillRect/>
          </a:stretch>
        </p:blipFill>
        <p:spPr bwMode="auto">
          <a:xfrm>
            <a:off x="793750" y="2205038"/>
            <a:ext cx="7556500" cy="3824287"/>
          </a:xfrm>
          <a:prstGeom prst="rect">
            <a:avLst/>
          </a:prstGeom>
          <a:noFill/>
          <a:ln w="9525">
            <a:noFill/>
            <a:miter lim="800000"/>
            <a:headEnd/>
            <a:tailEnd/>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fontScale="90000"/>
          </a:bodyPr>
          <a:lstStyle/>
          <a:p>
            <a:pPr>
              <a:defRPr/>
            </a:pPr>
            <a:r>
              <a:rPr b="1" dirty="0"/>
              <a:t>示例</a:t>
            </a:r>
          </a:p>
        </p:txBody>
      </p:sp>
      <p:sp>
        <p:nvSpPr>
          <p:cNvPr id="40963" name="内容占位符 4"/>
          <p:cNvSpPr>
            <a:spLocks noGrp="1"/>
          </p:cNvSpPr>
          <p:nvPr>
            <p:ph idx="1"/>
          </p:nvPr>
        </p:nvSpPr>
        <p:spPr>
          <a:xfrm>
            <a:off x="457200" y="1412875"/>
            <a:ext cx="8229600" cy="4895850"/>
          </a:xfrm>
        </p:spPr>
        <p:txBody>
          <a:bodyPr/>
          <a:lstStyle/>
          <a:p>
            <a:r>
              <a:rPr lang="zh-CN" altLang="en-US" dirty="0">
                <a:solidFill>
                  <a:schemeClr val="tx2"/>
                </a:solidFill>
              </a:rPr>
              <a:t>某厂对部分职工重新分配工作的政策是：</a:t>
            </a:r>
          </a:p>
          <a:p>
            <a:pPr lvl="1"/>
            <a:r>
              <a:rPr lang="zh-CN" altLang="en-US" dirty="0"/>
              <a:t>年龄在</a:t>
            </a:r>
            <a:r>
              <a:rPr lang="en-US" altLang="zh-CN" dirty="0"/>
              <a:t>20</a:t>
            </a:r>
            <a:r>
              <a:rPr lang="zh-CN" altLang="en-US" dirty="0"/>
              <a:t>岁以下者，初中文化程度脱产学习。</a:t>
            </a:r>
            <a:endParaRPr lang="en-US" altLang="zh-CN" dirty="0"/>
          </a:p>
          <a:p>
            <a:pPr lvl="1"/>
            <a:r>
              <a:rPr lang="zh-CN" altLang="en-US" dirty="0"/>
              <a:t>高中文化程度当电工；</a:t>
            </a:r>
            <a:endParaRPr lang="en-US" altLang="zh-CN" dirty="0"/>
          </a:p>
          <a:p>
            <a:pPr lvl="2"/>
            <a:r>
              <a:rPr lang="zh-CN" altLang="en-US" dirty="0"/>
              <a:t>年龄在</a:t>
            </a:r>
            <a:r>
              <a:rPr lang="en-US" altLang="zh-CN" dirty="0"/>
              <a:t>20—40</a:t>
            </a:r>
            <a:r>
              <a:rPr lang="zh-CN" altLang="en-US" dirty="0"/>
              <a:t>岁之间者，中学文化程度男性当钳工，女性当车工，大学文化程度都当技术员。</a:t>
            </a:r>
            <a:endParaRPr lang="en-US" altLang="zh-CN" dirty="0"/>
          </a:p>
          <a:p>
            <a:pPr lvl="2"/>
            <a:r>
              <a:rPr lang="zh-CN" altLang="en-US" dirty="0"/>
              <a:t>年龄在</a:t>
            </a:r>
            <a:r>
              <a:rPr lang="en-US" altLang="zh-CN" dirty="0"/>
              <a:t>40</a:t>
            </a:r>
            <a:r>
              <a:rPr lang="zh-CN" altLang="en-US" dirty="0"/>
              <a:t>岁以上者，中学文化程度当材料员，大学文化程度当技术员。请用判定表或判定树描述上述问题的加工逻辑。 </a:t>
            </a:r>
          </a:p>
          <a:p>
            <a:endParaRPr lang="zh-CN" altLang="en-US" dirty="0"/>
          </a:p>
        </p:txBody>
      </p:sp>
    </p:spTree>
  </p:cSld>
  <p:clrMapOvr>
    <a:masterClrMapping/>
  </p:clrMapOvr>
  <p:transition spd="slow"/>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4" name="Rectangle 4"/>
          <p:cNvSpPr>
            <a:spLocks noChangeArrowheads="1"/>
          </p:cNvSpPr>
          <p:nvPr/>
        </p:nvSpPr>
        <p:spPr bwMode="auto">
          <a:xfrm>
            <a:off x="733425" y="981075"/>
            <a:ext cx="7654925" cy="831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defRPr/>
            </a:pPr>
            <a:r>
              <a:rPr kumimoji="1" lang="zh-CN" altLang="en-US" sz="2400" dirty="0">
                <a:solidFill>
                  <a:schemeClr val="tx2"/>
                </a:solidFill>
                <a:latin typeface="+mn-ea"/>
                <a:ea typeface="+mn-ea"/>
              </a:rPr>
              <a:t>分析：本题条件包括年龄、文化程度、性别</a:t>
            </a:r>
          </a:p>
          <a:p>
            <a:pPr>
              <a:defRPr/>
            </a:pPr>
            <a:r>
              <a:rPr kumimoji="1" lang="zh-CN" altLang="en-US" sz="2400" dirty="0">
                <a:solidFill>
                  <a:schemeClr val="tx2"/>
                </a:solidFill>
                <a:latin typeface="+mn-ea"/>
                <a:ea typeface="+mn-ea"/>
              </a:rPr>
              <a:t>三个，构成的判定条件取值表如表</a:t>
            </a:r>
            <a:r>
              <a:rPr kumimoji="1" lang="en-US" altLang="zh-CN" sz="2400" dirty="0">
                <a:solidFill>
                  <a:schemeClr val="tx2"/>
                </a:solidFill>
                <a:latin typeface="+mn-ea"/>
                <a:ea typeface="+mn-ea"/>
              </a:rPr>
              <a:t>3—3</a:t>
            </a:r>
            <a:r>
              <a:rPr kumimoji="1" lang="zh-CN" altLang="en-US" sz="2400" dirty="0">
                <a:solidFill>
                  <a:schemeClr val="tx2"/>
                </a:solidFill>
                <a:latin typeface="+mn-ea"/>
                <a:ea typeface="+mn-ea"/>
              </a:rPr>
              <a:t>所示 </a:t>
            </a:r>
          </a:p>
        </p:txBody>
      </p:sp>
      <p:pic>
        <p:nvPicPr>
          <p:cNvPr id="41987" name="Picture 5"/>
          <p:cNvPicPr>
            <a:picLocks noChangeAspect="1" noChangeArrowheads="1"/>
          </p:cNvPicPr>
          <p:nvPr/>
        </p:nvPicPr>
        <p:blipFill>
          <a:blip r:embed="rId2"/>
          <a:srcRect/>
          <a:stretch>
            <a:fillRect/>
          </a:stretch>
        </p:blipFill>
        <p:spPr bwMode="auto">
          <a:xfrm>
            <a:off x="1403350" y="1916113"/>
            <a:ext cx="5329238" cy="3457575"/>
          </a:xfrm>
          <a:prstGeom prst="rect">
            <a:avLst/>
          </a:prstGeom>
          <a:noFill/>
          <a:ln w="9525">
            <a:noFill/>
            <a:miter lim="800000"/>
            <a:headEnd/>
            <a:tailEnd/>
          </a:ln>
        </p:spPr>
      </p:pic>
      <p:sp>
        <p:nvSpPr>
          <p:cNvPr id="81927" name="Rectangle 7"/>
          <p:cNvSpPr>
            <a:spLocks noChangeArrowheads="1"/>
          </p:cNvSpPr>
          <p:nvPr/>
        </p:nvSpPr>
        <p:spPr bwMode="auto">
          <a:xfrm>
            <a:off x="1393825" y="5762625"/>
            <a:ext cx="403187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kumimoji="1" lang="zh-CN" altLang="en-US" sz="2400" dirty="0">
                <a:solidFill>
                  <a:schemeClr val="tx2"/>
                </a:solidFill>
                <a:latin typeface="+mn-ea"/>
                <a:ea typeface="+mn-ea"/>
              </a:rPr>
              <a:t>所有的组合条件为</a:t>
            </a:r>
            <a:r>
              <a:rPr kumimoji="1" lang="en-US" altLang="zh-CN" sz="2400" dirty="0">
                <a:solidFill>
                  <a:schemeClr val="tx2"/>
                </a:solidFill>
                <a:latin typeface="+mn-ea"/>
                <a:ea typeface="+mn-ea"/>
              </a:rPr>
              <a:t>3*3*2</a:t>
            </a:r>
            <a:r>
              <a:rPr kumimoji="1" lang="zh-CN" altLang="en-US" sz="2400" dirty="0">
                <a:solidFill>
                  <a:schemeClr val="tx2"/>
                </a:solidFill>
                <a:latin typeface="+mn-ea"/>
                <a:ea typeface="+mn-ea"/>
              </a:rPr>
              <a:t>＝</a:t>
            </a:r>
            <a:r>
              <a:rPr kumimoji="1" lang="en-US" altLang="zh-CN" sz="2400" dirty="0">
                <a:solidFill>
                  <a:schemeClr val="tx2"/>
                </a:solidFill>
                <a:latin typeface="+mn-ea"/>
                <a:ea typeface="+mn-ea"/>
              </a:rPr>
              <a:t>18</a:t>
            </a:r>
            <a:endParaRPr kumimoji="1" lang="zh-CN" altLang="en-US" sz="2400" dirty="0">
              <a:solidFill>
                <a:schemeClr val="tx2"/>
              </a:solidFill>
              <a:latin typeface="+mn-ea"/>
              <a:ea typeface="+mn-ea"/>
            </a:endParaRPr>
          </a:p>
        </p:txBody>
      </p:sp>
    </p:spTree>
  </p:cSld>
  <p:clrMapOvr>
    <a:masterClrMapping/>
  </p:clrMapOvr>
  <p:transition spd="slow"/>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Line 2"/>
          <p:cNvSpPr>
            <a:spLocks noChangeShapeType="1"/>
          </p:cNvSpPr>
          <p:nvPr/>
        </p:nvSpPr>
        <p:spPr bwMode="auto">
          <a:xfrm>
            <a:off x="762000" y="1003300"/>
            <a:ext cx="0" cy="5689600"/>
          </a:xfrm>
          <a:prstGeom prst="line">
            <a:avLst/>
          </a:prstGeom>
          <a:noFill/>
          <a:ln w="25400">
            <a:solidFill>
              <a:schemeClr val="tx1"/>
            </a:solidFill>
            <a:round/>
            <a:headEnd/>
            <a:tailEnd/>
          </a:ln>
          <a:effectLst/>
        </p:spPr>
        <p:txBody>
          <a:bodyPr wrap="none" anchor="ctr"/>
          <a:lstStyle/>
          <a:p>
            <a:endParaRPr lang="zh-CN" altLang="en-US"/>
          </a:p>
        </p:txBody>
      </p:sp>
      <p:pic>
        <p:nvPicPr>
          <p:cNvPr id="43011" name="Picture 3"/>
          <p:cNvPicPr>
            <a:picLocks noChangeAspect="1" noChangeArrowheads="1"/>
          </p:cNvPicPr>
          <p:nvPr/>
        </p:nvPicPr>
        <p:blipFill>
          <a:blip r:embed="rId2"/>
          <a:srcRect/>
          <a:stretch>
            <a:fillRect/>
          </a:stretch>
        </p:blipFill>
        <p:spPr bwMode="auto">
          <a:xfrm>
            <a:off x="468313" y="476250"/>
            <a:ext cx="8388350" cy="6192838"/>
          </a:xfrm>
          <a:prstGeom prst="rect">
            <a:avLst/>
          </a:prstGeom>
          <a:noFill/>
          <a:ln w="9525">
            <a:noFill/>
            <a:miter lim="800000"/>
            <a:headEnd/>
            <a:tailEnd/>
          </a:ln>
        </p:spPr>
      </p:pic>
    </p:spTree>
  </p:cSld>
  <p:clrMapOvr>
    <a:masterClrMapping/>
  </p:clrMapOvr>
  <p:transition spd="slow"/>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3"/>
          <p:cNvSpPr>
            <a:spLocks noChangeArrowheads="1"/>
          </p:cNvSpPr>
          <p:nvPr/>
        </p:nvSpPr>
        <p:spPr bwMode="auto">
          <a:xfrm>
            <a:off x="0" y="1036638"/>
            <a:ext cx="8964613" cy="579437"/>
          </a:xfrm>
          <a:prstGeom prst="rect">
            <a:avLst/>
          </a:prstGeom>
          <a:noFill/>
          <a:ln w="9525">
            <a:noFill/>
            <a:miter lim="800000"/>
            <a:headEnd/>
            <a:tailEnd/>
          </a:ln>
          <a:effectLst/>
        </p:spPr>
        <p:txBody>
          <a:bodyPr anchor="ctr">
            <a:spAutoFit/>
          </a:bodyPr>
          <a:lstStyle/>
          <a:p>
            <a:endParaRPr kumimoji="1" lang="zh-CN" altLang="en-US" sz="3200"/>
          </a:p>
        </p:txBody>
      </p:sp>
      <p:pic>
        <p:nvPicPr>
          <p:cNvPr id="44035" name="Picture 4"/>
          <p:cNvPicPr>
            <a:picLocks noChangeAspect="1" noChangeArrowheads="1"/>
          </p:cNvPicPr>
          <p:nvPr/>
        </p:nvPicPr>
        <p:blipFill>
          <a:blip r:embed="rId2"/>
          <a:srcRect/>
          <a:stretch>
            <a:fillRect/>
          </a:stretch>
        </p:blipFill>
        <p:spPr bwMode="auto">
          <a:xfrm>
            <a:off x="539750" y="1277938"/>
            <a:ext cx="8150225" cy="4830762"/>
          </a:xfrm>
          <a:prstGeom prst="rect">
            <a:avLst/>
          </a:prstGeom>
          <a:noFill/>
          <a:ln w="9525">
            <a:noFill/>
            <a:miter lim="800000"/>
            <a:headEnd/>
            <a:tailEnd/>
          </a:ln>
        </p:spPr>
      </p:pic>
    </p:spTree>
  </p:cSld>
  <p:clrMapOvr>
    <a:masterClrMapping/>
  </p:clrMapOvr>
  <p:transition spd="slow"/>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defRPr/>
            </a:pPr>
            <a:r>
              <a:rPr b="1" dirty="0"/>
              <a:t>过程设计语言</a:t>
            </a:r>
          </a:p>
        </p:txBody>
      </p:sp>
      <p:sp>
        <p:nvSpPr>
          <p:cNvPr id="45059" name="内容占位符 2"/>
          <p:cNvSpPr>
            <a:spLocks noGrp="1"/>
          </p:cNvSpPr>
          <p:nvPr>
            <p:ph idx="1"/>
          </p:nvPr>
        </p:nvSpPr>
        <p:spPr>
          <a:xfrm>
            <a:off x="1214414" y="1357298"/>
            <a:ext cx="6786610" cy="4895850"/>
          </a:xfrm>
        </p:spPr>
        <p:txBody>
          <a:bodyPr/>
          <a:lstStyle/>
          <a:p>
            <a:r>
              <a:rPr lang="zh-CN" altLang="en-US" dirty="0">
                <a:solidFill>
                  <a:schemeClr val="tx2"/>
                </a:solidFill>
              </a:rPr>
              <a:t>也称伪码（</a:t>
            </a:r>
            <a:r>
              <a:rPr lang="en-US" altLang="zh-CN" dirty="0">
                <a:solidFill>
                  <a:schemeClr val="tx2"/>
                </a:solidFill>
              </a:rPr>
              <a:t>pseudo code</a:t>
            </a:r>
            <a:r>
              <a:rPr lang="zh-CN" altLang="en-US" dirty="0">
                <a:solidFill>
                  <a:schemeClr val="tx2"/>
                </a:solidFill>
              </a:rPr>
              <a:t>）</a:t>
            </a:r>
            <a:r>
              <a:rPr lang="en-US" altLang="zh-CN" dirty="0">
                <a:solidFill>
                  <a:schemeClr val="tx2"/>
                </a:solidFill>
              </a:rPr>
              <a:t>,</a:t>
            </a:r>
            <a:r>
              <a:rPr lang="zh-CN" altLang="en-US" dirty="0">
                <a:solidFill>
                  <a:schemeClr val="tx2"/>
                </a:solidFill>
              </a:rPr>
              <a:t>是一种介于自然语言和形式化语言之间的语言</a:t>
            </a:r>
            <a:r>
              <a:rPr lang="en-US" altLang="zh-CN" dirty="0">
                <a:solidFill>
                  <a:schemeClr val="tx2"/>
                </a:solidFill>
              </a:rPr>
              <a:t>,</a:t>
            </a:r>
            <a:r>
              <a:rPr lang="zh-CN" altLang="en-US" dirty="0">
                <a:solidFill>
                  <a:schemeClr val="tx2"/>
                </a:solidFill>
              </a:rPr>
              <a:t>用于描述功能模块的算法设计和处理细节的语言。</a:t>
            </a:r>
          </a:p>
          <a:p>
            <a:r>
              <a:rPr lang="zh-CN" altLang="en-US" dirty="0">
                <a:solidFill>
                  <a:schemeClr val="tx2"/>
                </a:solidFill>
              </a:rPr>
              <a:t>特点：易编写，易理解，容易转换成源程序。</a:t>
            </a:r>
          </a:p>
          <a:p>
            <a:pPr>
              <a:buNone/>
            </a:pPr>
            <a:endParaRPr lang="zh-CN" altLang="en-US" dirty="0"/>
          </a:p>
        </p:txBody>
      </p:sp>
      <p:sp>
        <p:nvSpPr>
          <p:cNvPr id="4" name="灯片编号占位符 3"/>
          <p:cNvSpPr>
            <a:spLocks noGrp="1"/>
          </p:cNvSpPr>
          <p:nvPr>
            <p:ph type="sldNum" sz="quarter" idx="12"/>
          </p:nvPr>
        </p:nvSpPr>
        <p:spPr/>
        <p:txBody>
          <a:bodyPr/>
          <a:lstStyle/>
          <a:p>
            <a:pPr>
              <a:defRPr/>
            </a:pPr>
            <a:fld id="{F708A65A-2A74-4097-9080-F4D459F11DC9}" type="slidenum">
              <a:rPr lang="zh-CN" altLang="en-US" smtClean="0"/>
              <a:pPr>
                <a:defRPr/>
              </a:pPr>
              <a:t>46</a:t>
            </a:fld>
            <a:endParaRPr lang="zh-CN" alt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normAutofit fontScale="90000"/>
          </a:bodyPr>
          <a:lstStyle/>
          <a:p>
            <a:pPr>
              <a:defRPr/>
            </a:pPr>
            <a:r>
              <a:rPr b="1" dirty="0"/>
              <a:t>示例</a:t>
            </a:r>
            <a:br>
              <a:rPr lang="en-US" altLang="zh-CN" b="1" dirty="0"/>
            </a:br>
            <a:r>
              <a:rPr b="1" dirty="0"/>
              <a:t>商店业务处理系统中“检查发货单”</a:t>
            </a:r>
          </a:p>
        </p:txBody>
      </p:sp>
      <p:sp>
        <p:nvSpPr>
          <p:cNvPr id="3" name="内容占位符 2"/>
          <p:cNvSpPr>
            <a:spLocks noGrp="1"/>
          </p:cNvSpPr>
          <p:nvPr>
            <p:ph idx="1"/>
          </p:nvPr>
        </p:nvSpPr>
        <p:spPr>
          <a:xfrm>
            <a:off x="2000232" y="1500174"/>
            <a:ext cx="5770562" cy="4895850"/>
          </a:xfrm>
        </p:spPr>
        <p:txBody>
          <a:bodyPr>
            <a:normAutofit fontScale="85000" lnSpcReduction="20000"/>
          </a:bodyPr>
          <a:lstStyle/>
          <a:p>
            <a:pPr marL="0" indent="0">
              <a:lnSpc>
                <a:spcPct val="120000"/>
              </a:lnSpc>
              <a:buFont typeface="Arial" charset="0"/>
              <a:buNone/>
              <a:defRPr/>
            </a:pPr>
            <a:r>
              <a:rPr lang="en-US" altLang="zh-CN" dirty="0">
                <a:solidFill>
                  <a:schemeClr val="tx2"/>
                </a:solidFill>
              </a:rPr>
              <a:t>IF </a:t>
            </a:r>
            <a:r>
              <a:rPr lang="zh-CN" altLang="en-US" dirty="0">
                <a:solidFill>
                  <a:schemeClr val="tx2"/>
                </a:solidFill>
              </a:rPr>
              <a:t>发货单金额超过</a:t>
            </a:r>
            <a:r>
              <a:rPr lang="en-US" altLang="zh-CN" dirty="0">
                <a:solidFill>
                  <a:schemeClr val="tx2"/>
                </a:solidFill>
              </a:rPr>
              <a:t>$500  THEN </a:t>
            </a:r>
          </a:p>
          <a:p>
            <a:pPr marL="0" indent="0">
              <a:lnSpc>
                <a:spcPct val="120000"/>
              </a:lnSpc>
              <a:buFont typeface="Arial" charset="0"/>
              <a:buNone/>
              <a:defRPr/>
            </a:pPr>
            <a:r>
              <a:rPr lang="en-US" altLang="zh-CN" dirty="0">
                <a:solidFill>
                  <a:schemeClr val="tx2"/>
                </a:solidFill>
              </a:rPr>
              <a:t>   IF </a:t>
            </a:r>
            <a:r>
              <a:rPr lang="zh-CN" altLang="en-US" dirty="0">
                <a:solidFill>
                  <a:schemeClr val="tx2"/>
                </a:solidFill>
              </a:rPr>
              <a:t>欠款超过了</a:t>
            </a:r>
            <a:r>
              <a:rPr lang="en-US" altLang="zh-CN" dirty="0">
                <a:solidFill>
                  <a:schemeClr val="tx2"/>
                </a:solidFill>
              </a:rPr>
              <a:t>60</a:t>
            </a:r>
            <a:r>
              <a:rPr lang="zh-CN" altLang="en-US" dirty="0">
                <a:solidFill>
                  <a:schemeClr val="tx2"/>
                </a:solidFill>
              </a:rPr>
              <a:t>天 </a:t>
            </a:r>
            <a:r>
              <a:rPr lang="en-US" altLang="zh-CN" dirty="0">
                <a:solidFill>
                  <a:schemeClr val="tx2"/>
                </a:solidFill>
              </a:rPr>
              <a:t>THEN </a:t>
            </a:r>
          </a:p>
          <a:p>
            <a:pPr marL="0" indent="0">
              <a:lnSpc>
                <a:spcPct val="120000"/>
              </a:lnSpc>
              <a:buFont typeface="Arial" charset="0"/>
              <a:buNone/>
              <a:defRPr/>
            </a:pPr>
            <a:r>
              <a:rPr lang="zh-CN" altLang="en-US" dirty="0">
                <a:solidFill>
                  <a:schemeClr val="tx2"/>
                </a:solidFill>
              </a:rPr>
              <a:t>        在偿还欠款前不予批准 </a:t>
            </a:r>
          </a:p>
          <a:p>
            <a:pPr marL="0" indent="0">
              <a:lnSpc>
                <a:spcPct val="120000"/>
              </a:lnSpc>
              <a:buFont typeface="Arial" charset="0"/>
              <a:buNone/>
              <a:defRPr/>
            </a:pPr>
            <a:r>
              <a:rPr lang="en-US" altLang="zh-CN" dirty="0">
                <a:solidFill>
                  <a:schemeClr val="tx2"/>
                </a:solidFill>
              </a:rPr>
              <a:t>   ELSE </a:t>
            </a:r>
          </a:p>
          <a:p>
            <a:pPr marL="0" indent="0">
              <a:lnSpc>
                <a:spcPct val="120000"/>
              </a:lnSpc>
              <a:buFont typeface="Arial" charset="0"/>
              <a:buNone/>
              <a:defRPr/>
            </a:pPr>
            <a:r>
              <a:rPr lang="zh-CN" altLang="en-US" dirty="0">
                <a:solidFill>
                  <a:schemeClr val="tx2"/>
                </a:solidFill>
              </a:rPr>
              <a:t>      （欠款未超期） 发批准书，发货单 </a:t>
            </a:r>
          </a:p>
          <a:p>
            <a:pPr marL="0" indent="0">
              <a:lnSpc>
                <a:spcPct val="120000"/>
              </a:lnSpc>
              <a:buFont typeface="Arial" charset="0"/>
              <a:buNone/>
              <a:defRPr/>
            </a:pPr>
            <a:r>
              <a:rPr lang="en-US" altLang="zh-CN" dirty="0">
                <a:solidFill>
                  <a:schemeClr val="tx2"/>
                </a:solidFill>
              </a:rPr>
              <a:t>   ENDIF</a:t>
            </a:r>
          </a:p>
          <a:p>
            <a:pPr marL="0" indent="0">
              <a:lnSpc>
                <a:spcPct val="120000"/>
              </a:lnSpc>
              <a:buFont typeface="Arial" charset="0"/>
              <a:buNone/>
              <a:defRPr/>
            </a:pPr>
            <a:r>
              <a:rPr lang="en-US" altLang="zh-CN" dirty="0">
                <a:solidFill>
                  <a:schemeClr val="tx2"/>
                </a:solidFill>
              </a:rPr>
              <a:t>ELSE </a:t>
            </a:r>
            <a:r>
              <a:rPr lang="zh-CN" altLang="en-US" dirty="0">
                <a:solidFill>
                  <a:schemeClr val="tx2"/>
                </a:solidFill>
              </a:rPr>
              <a:t>（发货单金额未超过</a:t>
            </a:r>
            <a:r>
              <a:rPr lang="en-US" altLang="zh-CN" dirty="0">
                <a:solidFill>
                  <a:schemeClr val="tx2"/>
                </a:solidFill>
              </a:rPr>
              <a:t>$500</a:t>
            </a:r>
            <a:r>
              <a:rPr lang="zh-CN" altLang="en-US" dirty="0">
                <a:solidFill>
                  <a:schemeClr val="tx2"/>
                </a:solidFill>
              </a:rPr>
              <a:t>） </a:t>
            </a:r>
          </a:p>
          <a:p>
            <a:pPr marL="0" indent="0">
              <a:lnSpc>
                <a:spcPct val="120000"/>
              </a:lnSpc>
              <a:buFont typeface="Arial" charset="0"/>
              <a:buNone/>
              <a:defRPr/>
            </a:pPr>
            <a:r>
              <a:rPr lang="en-US" altLang="zh-CN" dirty="0">
                <a:solidFill>
                  <a:schemeClr val="tx2"/>
                </a:solidFill>
              </a:rPr>
              <a:t>   IF </a:t>
            </a:r>
            <a:r>
              <a:rPr lang="zh-CN" altLang="en-US" dirty="0">
                <a:solidFill>
                  <a:schemeClr val="tx2"/>
                </a:solidFill>
              </a:rPr>
              <a:t>欠款超过</a:t>
            </a:r>
            <a:r>
              <a:rPr lang="en-US" altLang="zh-CN" dirty="0">
                <a:solidFill>
                  <a:schemeClr val="tx2"/>
                </a:solidFill>
              </a:rPr>
              <a:t>60</a:t>
            </a:r>
            <a:r>
              <a:rPr lang="zh-CN" altLang="en-US" dirty="0">
                <a:solidFill>
                  <a:schemeClr val="tx2"/>
                </a:solidFill>
              </a:rPr>
              <a:t>天 </a:t>
            </a:r>
            <a:r>
              <a:rPr lang="en-US" altLang="zh-CN" dirty="0">
                <a:solidFill>
                  <a:schemeClr val="tx2"/>
                </a:solidFill>
              </a:rPr>
              <a:t>THEN </a:t>
            </a:r>
          </a:p>
          <a:p>
            <a:pPr marL="0" indent="0">
              <a:lnSpc>
                <a:spcPct val="120000"/>
              </a:lnSpc>
              <a:buFont typeface="Arial" charset="0"/>
              <a:buNone/>
              <a:defRPr/>
            </a:pPr>
            <a:r>
              <a:rPr lang="zh-CN" altLang="en-US" dirty="0">
                <a:solidFill>
                  <a:schemeClr val="tx2"/>
                </a:solidFill>
              </a:rPr>
              <a:t>       发批准书，发货单及赊欠报告 </a:t>
            </a:r>
          </a:p>
          <a:p>
            <a:pPr marL="0" indent="0">
              <a:lnSpc>
                <a:spcPct val="120000"/>
              </a:lnSpc>
              <a:buFont typeface="Arial" charset="0"/>
              <a:buNone/>
              <a:defRPr/>
            </a:pPr>
            <a:r>
              <a:rPr lang="en-US" altLang="zh-CN" dirty="0">
                <a:solidFill>
                  <a:schemeClr val="tx2"/>
                </a:solidFill>
              </a:rPr>
              <a:t>   ELSE </a:t>
            </a:r>
          </a:p>
          <a:p>
            <a:pPr marL="0" indent="0">
              <a:lnSpc>
                <a:spcPct val="120000"/>
              </a:lnSpc>
              <a:buFont typeface="Arial" charset="0"/>
              <a:buNone/>
              <a:defRPr/>
            </a:pPr>
            <a:r>
              <a:rPr lang="zh-CN" altLang="en-US" dirty="0">
                <a:solidFill>
                  <a:schemeClr val="tx2"/>
                </a:solidFill>
              </a:rPr>
              <a:t>     （欠款未超期） 发批准书，发货单 </a:t>
            </a:r>
          </a:p>
          <a:p>
            <a:pPr marL="0" indent="0">
              <a:lnSpc>
                <a:spcPct val="120000"/>
              </a:lnSpc>
              <a:buFont typeface="Arial" charset="0"/>
              <a:buNone/>
              <a:defRPr/>
            </a:pPr>
            <a:r>
              <a:rPr lang="en-US" altLang="zh-CN" dirty="0">
                <a:solidFill>
                  <a:schemeClr val="tx2"/>
                </a:solidFill>
              </a:rPr>
              <a:t>   ENDIF </a:t>
            </a:r>
          </a:p>
          <a:p>
            <a:pPr marL="0" indent="0">
              <a:lnSpc>
                <a:spcPct val="120000"/>
              </a:lnSpc>
              <a:buFont typeface="Arial" charset="0"/>
              <a:buNone/>
              <a:defRPr/>
            </a:pPr>
            <a:r>
              <a:rPr lang="en-US" altLang="zh-CN" dirty="0">
                <a:solidFill>
                  <a:schemeClr val="tx2"/>
                </a:solidFill>
              </a:rPr>
              <a:t>ENDIF</a:t>
            </a:r>
            <a:endParaRPr lang="zh-CN" altLang="en-US" dirty="0">
              <a:solidFill>
                <a:schemeClr val="tx2"/>
              </a:solidFill>
            </a:endParaRPr>
          </a:p>
          <a:p>
            <a:pPr marL="0" indent="0">
              <a:lnSpc>
                <a:spcPct val="120000"/>
              </a:lnSpc>
              <a:buFont typeface="Arial" charset="0"/>
              <a:buNone/>
              <a:defRPr/>
            </a:pPr>
            <a:endParaRPr lang="zh-CN" altLang="en-US" dirty="0">
              <a:solidFill>
                <a:schemeClr val="tx2"/>
              </a:solidFill>
            </a:endParaRPr>
          </a:p>
        </p:txBody>
      </p:sp>
      <p:sp>
        <p:nvSpPr>
          <p:cNvPr id="4" name="灯片编号占位符 3"/>
          <p:cNvSpPr>
            <a:spLocks noGrp="1"/>
          </p:cNvSpPr>
          <p:nvPr>
            <p:ph type="sldNum" sz="quarter" idx="12"/>
          </p:nvPr>
        </p:nvSpPr>
        <p:spPr/>
        <p:txBody>
          <a:bodyPr/>
          <a:lstStyle/>
          <a:p>
            <a:pPr>
              <a:defRPr/>
            </a:pPr>
            <a:fld id="{1316DA97-0C3D-48D2-A561-7BE99E2F32F1}" type="slidenum">
              <a:rPr lang="zh-CN" altLang="en-US" smtClean="0"/>
              <a:pPr>
                <a:defRPr/>
              </a:pPr>
              <a:t>47</a:t>
            </a:fld>
            <a:endParaRPr lang="zh-CN" alt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lvl="1">
              <a:defRPr/>
            </a:pPr>
            <a:r>
              <a:rPr kumimoji="1" lang="zh-CN" altLang="en-US" sz="4000" b="1" kern="1200" dirty="0">
                <a:latin typeface="微软雅黑" pitchFamily="34" charset="-122"/>
                <a:cs typeface="+mn-cs"/>
              </a:rPr>
              <a:t>过程设计语言的特性</a:t>
            </a:r>
          </a:p>
        </p:txBody>
      </p:sp>
      <p:sp>
        <p:nvSpPr>
          <p:cNvPr id="3" name="内容占位符 2"/>
          <p:cNvSpPr>
            <a:spLocks noGrp="1"/>
          </p:cNvSpPr>
          <p:nvPr>
            <p:ph idx="1"/>
          </p:nvPr>
        </p:nvSpPr>
        <p:spPr>
          <a:xfrm>
            <a:off x="457200" y="1412875"/>
            <a:ext cx="8229600" cy="4895850"/>
          </a:xfrm>
        </p:spPr>
        <p:txBody>
          <a:bodyPr>
            <a:normAutofit/>
          </a:bodyPr>
          <a:lstStyle/>
          <a:p>
            <a:pPr lvl="1">
              <a:defRPr/>
            </a:pPr>
            <a:r>
              <a:rPr lang="zh-CN" altLang="en-US" dirty="0"/>
              <a:t>正文用严格的程序语言的基本控制结构分割，称为“外语法”，如</a:t>
            </a:r>
            <a:r>
              <a:rPr lang="en-US" altLang="zh-CN" dirty="0"/>
              <a:t>If……Then……Else</a:t>
            </a:r>
            <a:r>
              <a:rPr lang="zh-CN" altLang="en-US" dirty="0"/>
              <a:t>、 </a:t>
            </a:r>
            <a:r>
              <a:rPr lang="en-US" altLang="zh-CN" dirty="0"/>
              <a:t>While……Do</a:t>
            </a:r>
            <a:r>
              <a:rPr lang="zh-CN" altLang="en-US" dirty="0"/>
              <a:t>、</a:t>
            </a:r>
            <a:r>
              <a:rPr lang="en-US" altLang="zh-CN" dirty="0"/>
              <a:t>Repeat……Until</a:t>
            </a:r>
            <a:r>
              <a:rPr lang="zh-CN" altLang="en-US" dirty="0"/>
              <a:t>、</a:t>
            </a:r>
            <a:r>
              <a:rPr lang="en-US" altLang="zh-CN" dirty="0"/>
              <a:t>Case……Of</a:t>
            </a:r>
            <a:r>
              <a:rPr lang="zh-CN" altLang="en-US" dirty="0"/>
              <a:t>。</a:t>
            </a:r>
          </a:p>
          <a:p>
            <a:pPr lvl="1">
              <a:defRPr/>
            </a:pPr>
            <a:r>
              <a:rPr lang="zh-CN" altLang="en-US" dirty="0"/>
              <a:t>操作用自然语言表示</a:t>
            </a:r>
            <a:r>
              <a:rPr lang="en-US" altLang="zh-CN" dirty="0"/>
              <a:t>,</a:t>
            </a:r>
            <a:r>
              <a:rPr lang="zh-CN" altLang="en-US" dirty="0"/>
              <a:t>描述处理特点，称为“内语法”。</a:t>
            </a:r>
          </a:p>
          <a:p>
            <a:pPr lvl="1">
              <a:defRPr/>
            </a:pPr>
            <a:r>
              <a:rPr lang="zh-CN" altLang="en-US" dirty="0"/>
              <a:t>具有数据说明机制，包括简单的（如纯量和数组）与复杂的（如链表或层次的数据结构）数据说明。</a:t>
            </a:r>
          </a:p>
          <a:p>
            <a:pPr lvl="1">
              <a:defRPr/>
            </a:pPr>
            <a:r>
              <a:rPr lang="zh-CN" altLang="en-US" dirty="0"/>
              <a:t>具有模块定义和调用机制，因此开发人员应根据系统编程所用的语种，说明</a:t>
            </a:r>
            <a:r>
              <a:rPr lang="en-US" altLang="zh-CN" dirty="0"/>
              <a:t>PDL</a:t>
            </a:r>
            <a:r>
              <a:rPr lang="zh-CN" altLang="en-US" dirty="0"/>
              <a:t>表示的有关程序结构。</a:t>
            </a:r>
          </a:p>
          <a:p>
            <a:pPr>
              <a:defRPr/>
            </a:pPr>
            <a:endParaRPr lang="zh-CN" altLang="en-US" dirty="0"/>
          </a:p>
        </p:txBody>
      </p:sp>
      <p:sp>
        <p:nvSpPr>
          <p:cNvPr id="4" name="灯片编号占位符 3"/>
          <p:cNvSpPr>
            <a:spLocks noGrp="1"/>
          </p:cNvSpPr>
          <p:nvPr>
            <p:ph type="sldNum" sz="quarter" idx="12"/>
          </p:nvPr>
        </p:nvSpPr>
        <p:spPr/>
        <p:txBody>
          <a:bodyPr/>
          <a:lstStyle/>
          <a:p>
            <a:pPr>
              <a:defRPr/>
            </a:pPr>
            <a:fld id="{D6098A7E-1ED3-4725-8338-F445A57B8A10}" type="slidenum">
              <a:rPr lang="zh-CN" altLang="en-US" smtClean="0"/>
              <a:pPr>
                <a:defRPr/>
              </a:pPr>
              <a:t>48</a:t>
            </a:fld>
            <a:endParaRPr lang="zh-CN" alt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95400" y="319070"/>
            <a:ext cx="7848600" cy="609600"/>
          </a:xfrm>
        </p:spPr>
        <p:txBody>
          <a:bodyPr>
            <a:normAutofit fontScale="90000"/>
          </a:bodyPr>
          <a:lstStyle/>
          <a:p>
            <a:pPr>
              <a:defRPr/>
            </a:pPr>
            <a:r>
              <a:rPr b="1" dirty="0"/>
              <a:t>示例：数据字典中，</a:t>
            </a:r>
            <a:br>
              <a:rPr lang="en-US" b="1" dirty="0"/>
            </a:br>
            <a:r>
              <a:rPr b="1" dirty="0"/>
              <a:t>使用</a:t>
            </a:r>
            <a:r>
              <a:rPr lang="en-US" altLang="zh-CN" b="1" dirty="0"/>
              <a:t>PDL</a:t>
            </a:r>
            <a:r>
              <a:rPr b="1" dirty="0"/>
              <a:t>进行数据处理的说明</a:t>
            </a:r>
          </a:p>
        </p:txBody>
      </p:sp>
      <p:sp>
        <p:nvSpPr>
          <p:cNvPr id="4" name="灯片编号占位符 3"/>
          <p:cNvSpPr>
            <a:spLocks noGrp="1"/>
          </p:cNvSpPr>
          <p:nvPr>
            <p:ph type="sldNum" sz="quarter" idx="12"/>
          </p:nvPr>
        </p:nvSpPr>
        <p:spPr/>
        <p:txBody>
          <a:bodyPr/>
          <a:lstStyle/>
          <a:p>
            <a:pPr>
              <a:defRPr/>
            </a:pPr>
            <a:fld id="{EF64CC41-2AD3-4084-8889-DD91088D588C}" type="slidenum">
              <a:rPr lang="zh-CN" altLang="en-US" smtClean="0"/>
              <a:pPr>
                <a:defRPr/>
              </a:pPr>
              <a:t>49</a:t>
            </a:fld>
            <a:endParaRPr lang="zh-CN" altLang="en-US" dirty="0"/>
          </a:p>
        </p:txBody>
      </p:sp>
      <p:pic>
        <p:nvPicPr>
          <p:cNvPr id="48132" name="Picture 4"/>
          <p:cNvPicPr>
            <a:picLocks noChangeAspect="1" noChangeArrowheads="1"/>
          </p:cNvPicPr>
          <p:nvPr/>
        </p:nvPicPr>
        <p:blipFill>
          <a:blip r:embed="rId2"/>
          <a:srcRect/>
          <a:stretch>
            <a:fillRect/>
          </a:stretch>
        </p:blipFill>
        <p:spPr bwMode="auto">
          <a:xfrm>
            <a:off x="1136650" y="1484313"/>
            <a:ext cx="6870700" cy="5016500"/>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
          <p:cNvSpPr>
            <a:spLocks noGrp="1"/>
          </p:cNvSpPr>
          <p:nvPr>
            <p:ph type="title"/>
          </p:nvPr>
        </p:nvSpPr>
        <p:spPr/>
        <p:txBody>
          <a:bodyPr>
            <a:normAutofit fontScale="90000"/>
          </a:bodyPr>
          <a:lstStyle/>
          <a:p>
            <a:pPr>
              <a:defRPr/>
            </a:pPr>
            <a:r>
              <a:rPr b="1" dirty="0"/>
              <a:t>详细设计</a:t>
            </a:r>
          </a:p>
        </p:txBody>
      </p:sp>
      <p:sp>
        <p:nvSpPr>
          <p:cNvPr id="5123" name="内容占位符 2"/>
          <p:cNvSpPr>
            <a:spLocks noGrp="1"/>
          </p:cNvSpPr>
          <p:nvPr>
            <p:ph idx="1"/>
          </p:nvPr>
        </p:nvSpPr>
        <p:spPr>
          <a:xfrm>
            <a:off x="457200" y="1412875"/>
            <a:ext cx="8229600" cy="4895850"/>
          </a:xfrm>
        </p:spPr>
        <p:txBody>
          <a:bodyPr/>
          <a:lstStyle/>
          <a:p>
            <a:r>
              <a:rPr lang="zh-CN" altLang="en-US" dirty="0">
                <a:solidFill>
                  <a:schemeClr val="tx2"/>
                </a:solidFill>
              </a:rPr>
              <a:t>又称为过程设计。重点是：</a:t>
            </a:r>
            <a:endParaRPr lang="en-US" altLang="zh-CN" dirty="0">
              <a:solidFill>
                <a:schemeClr val="tx2"/>
              </a:solidFill>
            </a:endParaRPr>
          </a:p>
          <a:p>
            <a:pPr lvl="1"/>
            <a:r>
              <a:rPr lang="zh-CN" altLang="en-US" dirty="0"/>
              <a:t>用户界面设计</a:t>
            </a:r>
            <a:endParaRPr lang="en-US" altLang="zh-CN" dirty="0"/>
          </a:p>
          <a:p>
            <a:pPr lvl="1"/>
            <a:r>
              <a:rPr lang="zh-CN" altLang="en-US" dirty="0"/>
              <a:t>数据库设计</a:t>
            </a:r>
            <a:endParaRPr lang="en-US" altLang="zh-CN" dirty="0"/>
          </a:p>
          <a:p>
            <a:pPr lvl="1"/>
            <a:r>
              <a:rPr lang="zh-CN" altLang="en-US" dirty="0"/>
              <a:t>模块设计</a:t>
            </a:r>
            <a:endParaRPr lang="en-US" altLang="zh-CN" dirty="0"/>
          </a:p>
          <a:p>
            <a:pPr lvl="1"/>
            <a:r>
              <a:rPr lang="zh-CN" altLang="en-US" dirty="0"/>
              <a:t>数据结构与算法设计</a:t>
            </a:r>
            <a:endParaRPr lang="en-US" altLang="zh-CN"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lvl="1">
              <a:defRPr/>
            </a:pPr>
            <a:r>
              <a:rPr kumimoji="1" lang="zh-CN" altLang="en-US" sz="4000" b="1" kern="1200" dirty="0">
                <a:latin typeface="微软雅黑" pitchFamily="34" charset="-122"/>
              </a:rPr>
              <a:t>过程设计语言的</a:t>
            </a:r>
            <a:r>
              <a:rPr kumimoji="1" lang="zh-CN" altLang="en-US" sz="4000" b="1" kern="1200" dirty="0">
                <a:latin typeface="微软雅黑" pitchFamily="34" charset="-122"/>
                <a:cs typeface="+mn-cs"/>
              </a:rPr>
              <a:t>优点</a:t>
            </a:r>
            <a:r>
              <a:rPr lang="zh-CN" altLang="en-US" b="1" dirty="0"/>
              <a:t> </a:t>
            </a:r>
          </a:p>
        </p:txBody>
      </p:sp>
      <p:sp>
        <p:nvSpPr>
          <p:cNvPr id="49155" name="内容占位符 2"/>
          <p:cNvSpPr>
            <a:spLocks noGrp="1"/>
          </p:cNvSpPr>
          <p:nvPr>
            <p:ph idx="1"/>
          </p:nvPr>
        </p:nvSpPr>
        <p:spPr>
          <a:xfrm>
            <a:off x="457200" y="1412875"/>
            <a:ext cx="8229600" cy="4895850"/>
          </a:xfrm>
        </p:spPr>
        <p:txBody>
          <a:bodyPr/>
          <a:lstStyle/>
          <a:p>
            <a:r>
              <a:rPr lang="zh-CN" altLang="en-US" dirty="0">
                <a:solidFill>
                  <a:schemeClr val="tx2"/>
                </a:solidFill>
              </a:rPr>
              <a:t>提供的机制比图形全面，为保证详细设计与编码的质量创造了有利条件。 </a:t>
            </a:r>
          </a:p>
          <a:p>
            <a:r>
              <a:rPr lang="zh-CN" altLang="en-US" dirty="0">
                <a:solidFill>
                  <a:schemeClr val="tx2"/>
                </a:solidFill>
              </a:rPr>
              <a:t>可作为注释嵌入在源程序中一起作为程序的文档，并可同高级程序设计语言一样进行编辑、修改，有利于软件的维护。 </a:t>
            </a:r>
          </a:p>
          <a:p>
            <a:r>
              <a:rPr lang="zh-CN" altLang="en-US" dirty="0">
                <a:solidFill>
                  <a:schemeClr val="tx2"/>
                </a:solidFill>
              </a:rPr>
              <a:t>可自动生成程序代码，提高软件生产率。</a:t>
            </a:r>
          </a:p>
          <a:p>
            <a:endParaRPr lang="zh-CN" altLang="en-US" dirty="0"/>
          </a:p>
        </p:txBody>
      </p:sp>
      <p:sp>
        <p:nvSpPr>
          <p:cNvPr id="4" name="灯片编号占位符 3"/>
          <p:cNvSpPr>
            <a:spLocks noGrp="1"/>
          </p:cNvSpPr>
          <p:nvPr>
            <p:ph type="sldNum" sz="quarter" idx="12"/>
          </p:nvPr>
        </p:nvSpPr>
        <p:spPr/>
        <p:txBody>
          <a:bodyPr/>
          <a:lstStyle/>
          <a:p>
            <a:pPr>
              <a:defRPr/>
            </a:pPr>
            <a:fld id="{CD59DD3D-FA00-40D0-953F-AE8F91F4B96E}" type="slidenum">
              <a:rPr lang="zh-CN" altLang="en-US" smtClean="0"/>
              <a:pPr>
                <a:defRPr/>
              </a:pPr>
              <a:t>50</a:t>
            </a:fld>
            <a:endParaRPr lang="zh-CN" alt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defRPr/>
            </a:pPr>
            <a:r>
              <a:rPr lang="en-US" altLang="zh-CN" b="1" dirty="0"/>
              <a:t>SD</a:t>
            </a:r>
            <a:r>
              <a:rPr b="1" dirty="0"/>
              <a:t>、</a:t>
            </a:r>
            <a:r>
              <a:rPr lang="en-US" altLang="zh-CN" b="1" dirty="0"/>
              <a:t>SP</a:t>
            </a:r>
            <a:r>
              <a:rPr b="1" dirty="0"/>
              <a:t>相关方法总结</a:t>
            </a:r>
          </a:p>
        </p:txBody>
      </p:sp>
      <p:sp>
        <p:nvSpPr>
          <p:cNvPr id="4" name="灯片编号占位符 3"/>
          <p:cNvSpPr>
            <a:spLocks noGrp="1"/>
          </p:cNvSpPr>
          <p:nvPr>
            <p:ph type="sldNum" sz="quarter" idx="12"/>
          </p:nvPr>
        </p:nvSpPr>
        <p:spPr/>
        <p:txBody>
          <a:bodyPr/>
          <a:lstStyle/>
          <a:p>
            <a:pPr>
              <a:defRPr/>
            </a:pPr>
            <a:fld id="{1AAEE9D7-0F1D-4E2D-84E5-9C80E1FB8BD7}" type="slidenum">
              <a:rPr lang="zh-CN" altLang="en-US" smtClean="0"/>
              <a:pPr>
                <a:defRPr/>
              </a:pPr>
              <a:t>51</a:t>
            </a:fld>
            <a:endParaRPr lang="zh-CN" altLang="en-US" dirty="0"/>
          </a:p>
        </p:txBody>
      </p:sp>
      <p:pic>
        <p:nvPicPr>
          <p:cNvPr id="50180" name="Picture 4"/>
          <p:cNvPicPr>
            <a:picLocks noChangeAspect="1" noChangeArrowheads="1"/>
          </p:cNvPicPr>
          <p:nvPr/>
        </p:nvPicPr>
        <p:blipFill>
          <a:blip r:embed="rId2"/>
          <a:srcRect/>
          <a:stretch>
            <a:fillRect/>
          </a:stretch>
        </p:blipFill>
        <p:spPr bwMode="auto">
          <a:xfrm>
            <a:off x="873125" y="1376363"/>
            <a:ext cx="7586663" cy="5148262"/>
          </a:xfrm>
          <a:prstGeom prst="rect">
            <a:avLst/>
          </a:prstGeom>
          <a:noFill/>
          <a:ln w="9525">
            <a:noFill/>
            <a:miter lim="800000"/>
            <a:headEnd/>
            <a:tailEnd/>
          </a:ln>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1"/>
          <p:cNvSpPr>
            <a:spLocks noGrp="1"/>
          </p:cNvSpPr>
          <p:nvPr>
            <p:ph type="title"/>
          </p:nvPr>
        </p:nvSpPr>
        <p:spPr/>
        <p:txBody>
          <a:bodyPr>
            <a:normAutofit fontScale="90000"/>
          </a:bodyPr>
          <a:lstStyle/>
          <a:p>
            <a:pPr>
              <a:defRPr/>
            </a:pPr>
            <a:r>
              <a:rPr b="1" dirty="0"/>
              <a:t>面向数据结构的设计方法</a:t>
            </a:r>
            <a:endParaRPr lang="en-US" altLang="zh-CN" b="1" dirty="0"/>
          </a:p>
        </p:txBody>
      </p:sp>
      <p:sp>
        <p:nvSpPr>
          <p:cNvPr id="51203" name="内容占位符 2"/>
          <p:cNvSpPr>
            <a:spLocks noGrp="1"/>
          </p:cNvSpPr>
          <p:nvPr>
            <p:ph idx="1"/>
          </p:nvPr>
        </p:nvSpPr>
        <p:spPr>
          <a:xfrm>
            <a:off x="457200" y="1412875"/>
            <a:ext cx="8229600" cy="4895850"/>
          </a:xfrm>
        </p:spPr>
        <p:txBody>
          <a:bodyPr/>
          <a:lstStyle/>
          <a:p>
            <a:r>
              <a:rPr lang="zh-CN" altLang="en-US" dirty="0">
                <a:solidFill>
                  <a:schemeClr val="tx2"/>
                </a:solidFill>
              </a:rPr>
              <a:t>最常用的有</a:t>
            </a:r>
            <a:r>
              <a:rPr lang="en-US" altLang="zh-CN" dirty="0">
                <a:solidFill>
                  <a:schemeClr val="tx2"/>
                </a:solidFill>
              </a:rPr>
              <a:t>Jackson</a:t>
            </a:r>
            <a:r>
              <a:rPr lang="zh-CN" altLang="en-US" dirty="0">
                <a:solidFill>
                  <a:schemeClr val="tx2"/>
                </a:solidFill>
              </a:rPr>
              <a:t>方法和</a:t>
            </a:r>
            <a:r>
              <a:rPr lang="en-US" altLang="zh-CN" dirty="0" err="1">
                <a:solidFill>
                  <a:schemeClr val="tx2"/>
                </a:solidFill>
              </a:rPr>
              <a:t>Warnier</a:t>
            </a:r>
            <a:r>
              <a:rPr lang="zh-CN" altLang="en-US" dirty="0">
                <a:solidFill>
                  <a:schemeClr val="tx2"/>
                </a:solidFill>
              </a:rPr>
              <a:t>方法。</a:t>
            </a:r>
            <a:endParaRPr lang="en-US" altLang="zh-CN" dirty="0">
              <a:solidFill>
                <a:schemeClr val="tx2"/>
              </a:solidFill>
            </a:endParaRPr>
          </a:p>
          <a:p>
            <a:pPr lvl="1"/>
            <a:r>
              <a:rPr lang="en-US" altLang="zh-CN" dirty="0"/>
              <a:t>Jackson</a:t>
            </a:r>
            <a:r>
              <a:rPr lang="zh-CN" altLang="en-US" dirty="0"/>
              <a:t>方法是由英国人</a:t>
            </a:r>
            <a:r>
              <a:rPr lang="en-US" altLang="zh-CN" dirty="0" err="1"/>
              <a:t>M.A.Jackson</a:t>
            </a:r>
            <a:r>
              <a:rPr lang="zh-CN" altLang="en-US" dirty="0"/>
              <a:t>首先提出的，也称为“</a:t>
            </a:r>
            <a:r>
              <a:rPr lang="en-US" altLang="zh-CN" dirty="0"/>
              <a:t>JSD</a:t>
            </a:r>
            <a:r>
              <a:rPr lang="zh-CN" altLang="en-US" dirty="0"/>
              <a:t>（</a:t>
            </a:r>
            <a:r>
              <a:rPr lang="en-US" altLang="zh-CN" dirty="0"/>
              <a:t>Jackson Structured Design</a:t>
            </a:r>
            <a:r>
              <a:rPr lang="zh-CN" altLang="en-US" dirty="0"/>
              <a:t>）方法”</a:t>
            </a:r>
            <a:endParaRPr lang="en-US" altLang="zh-CN" dirty="0"/>
          </a:p>
          <a:p>
            <a:pPr lvl="1"/>
            <a:r>
              <a:rPr lang="en-US" altLang="zh-CN" dirty="0" err="1"/>
              <a:t>Warnier</a:t>
            </a:r>
            <a:r>
              <a:rPr lang="zh-CN" altLang="en-US" dirty="0"/>
              <a:t>方法是由法国人</a:t>
            </a:r>
            <a:r>
              <a:rPr lang="en-US" altLang="zh-CN" dirty="0" err="1"/>
              <a:t>J.D.Warnier</a:t>
            </a:r>
            <a:r>
              <a:rPr lang="zh-CN" altLang="en-US" dirty="0"/>
              <a:t>提出的。</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defRPr/>
            </a:pPr>
            <a:r>
              <a:rPr lang="en-US" altLang="zh-CN" b="1" dirty="0">
                <a:latin typeface="黑体" pitchFamily="49" charset="-122"/>
                <a:ea typeface="黑体" pitchFamily="49" charset="-122"/>
              </a:rPr>
              <a:t>Jackson</a:t>
            </a:r>
            <a:r>
              <a:rPr b="1" dirty="0"/>
              <a:t>方法</a:t>
            </a:r>
          </a:p>
        </p:txBody>
      </p:sp>
      <p:sp>
        <p:nvSpPr>
          <p:cNvPr id="52227" name="内容占位符 2"/>
          <p:cNvSpPr>
            <a:spLocks noGrp="1"/>
          </p:cNvSpPr>
          <p:nvPr>
            <p:ph idx="1"/>
          </p:nvPr>
        </p:nvSpPr>
        <p:spPr>
          <a:xfrm>
            <a:off x="457200" y="1412875"/>
            <a:ext cx="8229600" cy="4895850"/>
          </a:xfrm>
        </p:spPr>
        <p:txBody>
          <a:bodyPr/>
          <a:lstStyle/>
          <a:p>
            <a:r>
              <a:rPr lang="zh-CN" altLang="en-US" dirty="0">
                <a:solidFill>
                  <a:schemeClr val="tx2"/>
                </a:solidFill>
              </a:rPr>
              <a:t>早期的</a:t>
            </a:r>
            <a:r>
              <a:rPr lang="en-US" altLang="zh-CN" dirty="0">
                <a:solidFill>
                  <a:schemeClr val="tx2"/>
                </a:solidFill>
              </a:rPr>
              <a:t>Jackson</a:t>
            </a:r>
            <a:r>
              <a:rPr lang="zh-CN" altLang="en-US" dirty="0">
                <a:solidFill>
                  <a:schemeClr val="tx2"/>
                </a:solidFill>
              </a:rPr>
              <a:t>方法，用于小系统的设计。 </a:t>
            </a:r>
          </a:p>
          <a:p>
            <a:r>
              <a:rPr lang="zh-CN" altLang="en-US" dirty="0">
                <a:solidFill>
                  <a:schemeClr val="tx2"/>
                </a:solidFill>
              </a:rPr>
              <a:t>基本思想：通过分析数据结构与程序结构之间的关系，将数据结构映射成程序结构。 </a:t>
            </a:r>
          </a:p>
          <a:p>
            <a:r>
              <a:rPr lang="zh-CN" altLang="en-US" dirty="0">
                <a:solidFill>
                  <a:schemeClr val="tx2"/>
                </a:solidFill>
              </a:rPr>
              <a:t>设计原则：程序结构同数据结构相对应。 </a:t>
            </a:r>
          </a:p>
          <a:p>
            <a:r>
              <a:rPr lang="zh-CN" altLang="en-US" dirty="0">
                <a:solidFill>
                  <a:schemeClr val="tx2"/>
                </a:solidFill>
              </a:rPr>
              <a:t>描述工具：</a:t>
            </a:r>
            <a:r>
              <a:rPr lang="en-US" altLang="zh-CN" dirty="0">
                <a:solidFill>
                  <a:schemeClr val="tx2"/>
                </a:solidFill>
              </a:rPr>
              <a:t>Jackson</a:t>
            </a:r>
            <a:r>
              <a:rPr lang="zh-CN" altLang="en-US" dirty="0">
                <a:solidFill>
                  <a:schemeClr val="tx2"/>
                </a:solidFill>
              </a:rPr>
              <a:t>图、程序描述语言</a:t>
            </a:r>
            <a:r>
              <a:rPr lang="en-US" altLang="zh-CN" dirty="0">
                <a:solidFill>
                  <a:schemeClr val="tx2"/>
                </a:solidFill>
              </a:rPr>
              <a:t>PDL</a:t>
            </a:r>
            <a:r>
              <a:rPr lang="zh-CN" altLang="en-US" dirty="0">
                <a:solidFill>
                  <a:schemeClr val="tx2"/>
                </a:solidFill>
              </a:rPr>
              <a:t>。</a:t>
            </a:r>
          </a:p>
          <a:p>
            <a:endParaRPr lang="zh-CN" altLang="en-US" dirty="0"/>
          </a:p>
        </p:txBody>
      </p:sp>
      <p:sp>
        <p:nvSpPr>
          <p:cNvPr id="4" name="灯片编号占位符 3"/>
          <p:cNvSpPr>
            <a:spLocks noGrp="1"/>
          </p:cNvSpPr>
          <p:nvPr>
            <p:ph type="sldNum" sz="quarter" idx="12"/>
          </p:nvPr>
        </p:nvSpPr>
        <p:spPr/>
        <p:txBody>
          <a:bodyPr/>
          <a:lstStyle/>
          <a:p>
            <a:pPr>
              <a:defRPr/>
            </a:pPr>
            <a:fld id="{E84559BF-7193-4007-8B53-F04154AEDC6D}" type="slidenum">
              <a:rPr lang="zh-CN" altLang="en-US" smtClean="0"/>
              <a:pPr>
                <a:defRPr/>
              </a:pPr>
              <a:t>53</a:t>
            </a:fld>
            <a:endParaRPr lang="zh-CN" alt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标题 1"/>
          <p:cNvSpPr>
            <a:spLocks noGrp="1"/>
          </p:cNvSpPr>
          <p:nvPr>
            <p:ph type="title"/>
          </p:nvPr>
        </p:nvSpPr>
        <p:spPr/>
        <p:txBody>
          <a:bodyPr>
            <a:normAutofit fontScale="90000"/>
          </a:bodyPr>
          <a:lstStyle/>
          <a:p>
            <a:pPr>
              <a:defRPr/>
            </a:pPr>
            <a:r>
              <a:rPr lang="en-US" altLang="zh-CN" b="1" dirty="0">
                <a:latin typeface="黑体" pitchFamily="49" charset="-122"/>
                <a:ea typeface="黑体" pitchFamily="49" charset="-122"/>
              </a:rPr>
              <a:t>Jackson</a:t>
            </a:r>
            <a:r>
              <a:rPr b="1" dirty="0">
                <a:latin typeface="黑体" pitchFamily="49" charset="-122"/>
                <a:ea typeface="黑体" pitchFamily="49" charset="-122"/>
              </a:rPr>
              <a:t>图</a:t>
            </a:r>
          </a:p>
        </p:txBody>
      </p:sp>
      <p:graphicFrame>
        <p:nvGraphicFramePr>
          <p:cNvPr id="53251" name="Object 2"/>
          <p:cNvGraphicFramePr>
            <a:graphicFrameLocks noChangeAspect="1"/>
          </p:cNvGraphicFramePr>
          <p:nvPr/>
        </p:nvGraphicFramePr>
        <p:xfrm>
          <a:off x="468313" y="1412875"/>
          <a:ext cx="8202612" cy="4608513"/>
        </p:xfrm>
        <a:graphic>
          <a:graphicData uri="http://schemas.openxmlformats.org/presentationml/2006/ole">
            <mc:AlternateContent xmlns:mc="http://schemas.openxmlformats.org/markup-compatibility/2006">
              <mc:Choice xmlns:v="urn:schemas-microsoft-com:vml" Requires="v">
                <p:oleObj spid="_x0000_s60419" name="Visio" r:id="rId3" imgW="5123180" imgH="2780030" progId="Visio.Drawing.11">
                  <p:embed/>
                </p:oleObj>
              </mc:Choice>
              <mc:Fallback>
                <p:oleObj name="Visio" r:id="rId3" imgW="5123180" imgH="2780030" progId="Visio.Drawing.11">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8313" y="1412875"/>
                        <a:ext cx="8202612" cy="46085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defRPr/>
            </a:pPr>
            <a:r>
              <a:rPr lang="en-US" altLang="zh-CN" b="1" dirty="0"/>
              <a:t>Jackson</a:t>
            </a:r>
            <a:r>
              <a:rPr b="1" dirty="0"/>
              <a:t>方法的设计步骤</a:t>
            </a:r>
          </a:p>
        </p:txBody>
      </p:sp>
      <p:sp>
        <p:nvSpPr>
          <p:cNvPr id="3" name="内容占位符 2"/>
          <p:cNvSpPr>
            <a:spLocks noGrp="1"/>
          </p:cNvSpPr>
          <p:nvPr>
            <p:ph idx="1"/>
          </p:nvPr>
        </p:nvSpPr>
        <p:spPr>
          <a:xfrm>
            <a:off x="457200" y="1412875"/>
            <a:ext cx="8229600" cy="4895850"/>
          </a:xfrm>
        </p:spPr>
        <p:txBody>
          <a:bodyPr>
            <a:normAutofit/>
          </a:bodyPr>
          <a:lstStyle/>
          <a:p>
            <a:pPr>
              <a:defRPr/>
            </a:pPr>
            <a:r>
              <a:rPr lang="zh-CN" altLang="en-US" dirty="0">
                <a:solidFill>
                  <a:schemeClr val="tx2"/>
                </a:solidFill>
              </a:rPr>
              <a:t>步骤</a:t>
            </a:r>
            <a:r>
              <a:rPr lang="en-US" altLang="zh-CN" dirty="0">
                <a:solidFill>
                  <a:schemeClr val="tx2"/>
                </a:solidFill>
              </a:rPr>
              <a:t>1</a:t>
            </a:r>
            <a:r>
              <a:rPr lang="zh-CN" altLang="en-US" dirty="0">
                <a:solidFill>
                  <a:schemeClr val="tx2"/>
                </a:solidFill>
              </a:rPr>
              <a:t>：分别画出输入数据和输出数据的</a:t>
            </a:r>
            <a:r>
              <a:rPr lang="en-US" altLang="zh-CN" dirty="0">
                <a:solidFill>
                  <a:schemeClr val="tx2"/>
                </a:solidFill>
              </a:rPr>
              <a:t>Jackson</a:t>
            </a:r>
            <a:r>
              <a:rPr lang="zh-CN" altLang="en-US" dirty="0">
                <a:solidFill>
                  <a:schemeClr val="tx2"/>
                </a:solidFill>
              </a:rPr>
              <a:t>图。 </a:t>
            </a:r>
          </a:p>
          <a:p>
            <a:pPr>
              <a:defRPr/>
            </a:pPr>
            <a:r>
              <a:rPr lang="zh-CN" altLang="en-US" dirty="0">
                <a:solidFill>
                  <a:schemeClr val="tx2"/>
                </a:solidFill>
              </a:rPr>
              <a:t>步骤</a:t>
            </a:r>
            <a:r>
              <a:rPr lang="en-US" altLang="zh-CN" dirty="0">
                <a:solidFill>
                  <a:schemeClr val="tx2"/>
                </a:solidFill>
              </a:rPr>
              <a:t>2</a:t>
            </a:r>
            <a:r>
              <a:rPr lang="zh-CN" altLang="en-US" dirty="0">
                <a:solidFill>
                  <a:schemeClr val="tx2"/>
                </a:solidFill>
              </a:rPr>
              <a:t>：找出输入数据和输出数据结构中有对应关系的数据单元，并标以箭头线。</a:t>
            </a:r>
          </a:p>
          <a:p>
            <a:pPr lvl="1">
              <a:defRPr/>
            </a:pPr>
            <a:r>
              <a:rPr lang="zh-CN" altLang="en-US" dirty="0"/>
              <a:t>“对应关系”指输出和输入的数据单元在数据内容上、数量上和顺序上有直接的因果关系，若是重复的数据单元，必须重复的次序和次数都相 同才有对应关系。</a:t>
            </a:r>
          </a:p>
          <a:p>
            <a:pPr>
              <a:defRPr/>
            </a:pPr>
            <a:endParaRPr lang="zh-CN" altLang="en-US" dirty="0"/>
          </a:p>
        </p:txBody>
      </p:sp>
      <p:sp>
        <p:nvSpPr>
          <p:cNvPr id="4" name="灯片编号占位符 3"/>
          <p:cNvSpPr>
            <a:spLocks noGrp="1"/>
          </p:cNvSpPr>
          <p:nvPr>
            <p:ph type="sldNum" sz="quarter" idx="12"/>
          </p:nvPr>
        </p:nvSpPr>
        <p:spPr/>
        <p:txBody>
          <a:bodyPr/>
          <a:lstStyle/>
          <a:p>
            <a:pPr>
              <a:defRPr/>
            </a:pPr>
            <a:fld id="{7096033F-4536-4B36-9AAE-3C792057E93F}" type="slidenum">
              <a:rPr lang="zh-CN" altLang="en-US" smtClean="0"/>
              <a:pPr>
                <a:defRPr/>
              </a:pPr>
              <a:t>55</a:t>
            </a:fld>
            <a:endParaRPr lang="zh-CN" alt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normAutofit fontScale="90000"/>
          </a:bodyPr>
          <a:lstStyle/>
          <a:p>
            <a:pPr>
              <a:defRPr/>
            </a:pPr>
            <a:r>
              <a:rPr lang="en-US" altLang="zh-CN" b="1" dirty="0"/>
              <a:t>Jackson</a:t>
            </a:r>
            <a:r>
              <a:rPr b="1" dirty="0"/>
              <a:t>方法的设计步骤</a:t>
            </a:r>
          </a:p>
        </p:txBody>
      </p:sp>
      <p:sp>
        <p:nvSpPr>
          <p:cNvPr id="55299" name="内容占位符 2"/>
          <p:cNvSpPr>
            <a:spLocks noGrp="1"/>
          </p:cNvSpPr>
          <p:nvPr>
            <p:ph idx="1"/>
          </p:nvPr>
        </p:nvSpPr>
        <p:spPr>
          <a:xfrm>
            <a:off x="457200" y="1412875"/>
            <a:ext cx="8229600" cy="4895850"/>
          </a:xfrm>
        </p:spPr>
        <p:txBody>
          <a:bodyPr/>
          <a:lstStyle/>
          <a:p>
            <a:pPr lvl="1"/>
            <a:r>
              <a:rPr lang="zh-CN" altLang="en-US" dirty="0"/>
              <a:t>步骤</a:t>
            </a:r>
            <a:r>
              <a:rPr lang="en-US" altLang="zh-CN" dirty="0"/>
              <a:t>3</a:t>
            </a:r>
            <a:r>
              <a:rPr lang="zh-CN" altLang="en-US" dirty="0"/>
              <a:t>：由</a:t>
            </a:r>
            <a:r>
              <a:rPr lang="en-US" altLang="zh-CN" dirty="0"/>
              <a:t>Jackson</a:t>
            </a:r>
            <a:r>
              <a:rPr lang="zh-CN" altLang="en-US" dirty="0"/>
              <a:t>图导出程序结构。导出规则： </a:t>
            </a:r>
          </a:p>
          <a:p>
            <a:pPr lvl="2"/>
            <a:r>
              <a:rPr lang="zh-CN" altLang="en-US" dirty="0"/>
              <a:t>存在对应关系的输入数据单元和输出数据单元，画一个处理框。当两个数据单元不在同一层时，所画处理框的层次就低不就高。 </a:t>
            </a:r>
          </a:p>
          <a:p>
            <a:pPr lvl="2"/>
            <a:r>
              <a:rPr lang="zh-CN" altLang="en-US" dirty="0"/>
              <a:t>对于其它的输入和输出数据结构中的数据单元，一个数据单元对应画一个处理框。</a:t>
            </a:r>
          </a:p>
          <a:p>
            <a:pPr lvl="2"/>
            <a:r>
              <a:rPr lang="zh-CN" altLang="en-US" dirty="0"/>
              <a:t>注意：在同一层中的处理框必须是同类型的，如果既有顺序执行的处理框，又有含条件执行的处理框，则将含条件的处理框下移，并在它之前加一个顺序执行的处理框。</a:t>
            </a:r>
          </a:p>
          <a:p>
            <a:endParaRPr lang="zh-CN" altLang="en-US" dirty="0"/>
          </a:p>
        </p:txBody>
      </p:sp>
      <p:sp>
        <p:nvSpPr>
          <p:cNvPr id="4" name="灯片编号占位符 3"/>
          <p:cNvSpPr>
            <a:spLocks noGrp="1"/>
          </p:cNvSpPr>
          <p:nvPr>
            <p:ph type="sldNum" sz="quarter" idx="12"/>
          </p:nvPr>
        </p:nvSpPr>
        <p:spPr/>
        <p:txBody>
          <a:bodyPr/>
          <a:lstStyle/>
          <a:p>
            <a:pPr>
              <a:defRPr/>
            </a:pPr>
            <a:fld id="{A5854351-DED0-4ECF-9ADE-603646AB236D}" type="slidenum">
              <a:rPr lang="zh-CN" altLang="en-US" smtClean="0"/>
              <a:pPr>
                <a:defRPr/>
              </a:pPr>
              <a:t>56</a:t>
            </a:fld>
            <a:endParaRPr lang="zh-CN" alt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defRPr/>
            </a:pPr>
            <a:r>
              <a:rPr lang="en-US" altLang="zh-CN"/>
              <a:t>Jackson</a:t>
            </a:r>
            <a:r>
              <a:t>方法的设计步骤</a:t>
            </a:r>
          </a:p>
        </p:txBody>
      </p:sp>
      <p:sp>
        <p:nvSpPr>
          <p:cNvPr id="56323" name="内容占位符 2"/>
          <p:cNvSpPr>
            <a:spLocks noGrp="1"/>
          </p:cNvSpPr>
          <p:nvPr>
            <p:ph idx="1"/>
          </p:nvPr>
        </p:nvSpPr>
        <p:spPr>
          <a:xfrm>
            <a:off x="457200" y="1412875"/>
            <a:ext cx="8229600" cy="4895850"/>
          </a:xfrm>
        </p:spPr>
        <p:txBody>
          <a:bodyPr/>
          <a:lstStyle/>
          <a:p>
            <a:pPr lvl="1"/>
            <a:r>
              <a:rPr lang="zh-CN" altLang="en-US" dirty="0"/>
              <a:t>步骤</a:t>
            </a:r>
            <a:r>
              <a:rPr lang="en-US" altLang="zh-CN" dirty="0"/>
              <a:t>4</a:t>
            </a:r>
            <a:r>
              <a:rPr lang="zh-CN" altLang="en-US" dirty="0"/>
              <a:t>：列出所有条件和每个处理框执行之前、执行之后和执行之时的所有操作。</a:t>
            </a:r>
          </a:p>
          <a:p>
            <a:pPr lvl="1"/>
            <a:r>
              <a:rPr lang="zh-CN" altLang="en-US" dirty="0"/>
              <a:t>步骤</a:t>
            </a:r>
            <a:r>
              <a:rPr lang="en-US" altLang="zh-CN" dirty="0"/>
              <a:t>5</a:t>
            </a:r>
            <a:r>
              <a:rPr lang="zh-CN" altLang="en-US" dirty="0"/>
              <a:t>：用伪代码描述程序结构。</a:t>
            </a:r>
          </a:p>
          <a:p>
            <a:endParaRPr lang="zh-CN" altLang="en-US" dirty="0"/>
          </a:p>
        </p:txBody>
      </p:sp>
      <p:sp>
        <p:nvSpPr>
          <p:cNvPr id="4" name="灯片编号占位符 3"/>
          <p:cNvSpPr>
            <a:spLocks noGrp="1"/>
          </p:cNvSpPr>
          <p:nvPr>
            <p:ph type="sldNum" sz="quarter" idx="12"/>
          </p:nvPr>
        </p:nvSpPr>
        <p:spPr/>
        <p:txBody>
          <a:bodyPr/>
          <a:lstStyle/>
          <a:p>
            <a:pPr>
              <a:defRPr/>
            </a:pPr>
            <a:fld id="{52D46C59-9C7C-487B-8B0F-15E575BB9177}" type="slidenum">
              <a:rPr lang="zh-CN" altLang="en-US" smtClean="0"/>
              <a:pPr>
                <a:defRPr/>
              </a:pPr>
              <a:t>57</a:t>
            </a:fld>
            <a:endParaRPr lang="zh-CN" alt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defRPr/>
            </a:pPr>
            <a:r>
              <a:rPr lang="en-US" altLang="zh-CN" b="1" dirty="0"/>
              <a:t>Jackson</a:t>
            </a:r>
            <a:r>
              <a:rPr b="1" dirty="0"/>
              <a:t>方法总结</a:t>
            </a:r>
          </a:p>
        </p:txBody>
      </p:sp>
      <p:sp>
        <p:nvSpPr>
          <p:cNvPr id="3" name="内容占位符 2"/>
          <p:cNvSpPr>
            <a:spLocks noGrp="1"/>
          </p:cNvSpPr>
          <p:nvPr>
            <p:ph idx="1"/>
          </p:nvPr>
        </p:nvSpPr>
        <p:spPr>
          <a:xfrm>
            <a:off x="457200" y="1412875"/>
            <a:ext cx="8229600" cy="4895850"/>
          </a:xfrm>
        </p:spPr>
        <p:txBody>
          <a:bodyPr>
            <a:normAutofit/>
          </a:bodyPr>
          <a:lstStyle/>
          <a:p>
            <a:pPr>
              <a:defRPr/>
            </a:pPr>
            <a:r>
              <a:rPr lang="zh-CN" altLang="en-US" dirty="0">
                <a:solidFill>
                  <a:schemeClr val="tx2"/>
                </a:solidFill>
              </a:rPr>
              <a:t>缺陷：</a:t>
            </a:r>
          </a:p>
          <a:p>
            <a:pPr lvl="1">
              <a:defRPr/>
            </a:pPr>
            <a:r>
              <a:rPr lang="zh-CN" altLang="en-US" dirty="0"/>
              <a:t>不明确地划分软件总体设计和详细设计的两个阶段，对软件结构的概念和模块独立原理不重视；</a:t>
            </a:r>
          </a:p>
          <a:p>
            <a:pPr lvl="1">
              <a:defRPr/>
            </a:pPr>
            <a:r>
              <a:rPr lang="zh-CN" altLang="en-US" dirty="0"/>
              <a:t>对于涉及很多输入、输出数据，其结构又不互相对应的大系统，用</a:t>
            </a:r>
            <a:r>
              <a:rPr lang="en-US" altLang="zh-CN" dirty="0"/>
              <a:t>Jackson</a:t>
            </a:r>
            <a:r>
              <a:rPr lang="zh-CN" altLang="en-US" dirty="0"/>
              <a:t>方法解决比较困难。 </a:t>
            </a:r>
          </a:p>
          <a:p>
            <a:pPr>
              <a:defRPr/>
            </a:pPr>
            <a:r>
              <a:rPr lang="zh-CN" altLang="en-US" dirty="0">
                <a:solidFill>
                  <a:schemeClr val="tx2"/>
                </a:solidFill>
              </a:rPr>
              <a:t>结论：根据它能直接推出程序结构的规则，可以将它与</a:t>
            </a:r>
            <a:r>
              <a:rPr lang="en-US" altLang="zh-CN" dirty="0">
                <a:solidFill>
                  <a:schemeClr val="tx2"/>
                </a:solidFill>
              </a:rPr>
              <a:t>SD</a:t>
            </a:r>
            <a:r>
              <a:rPr lang="zh-CN" altLang="en-US" dirty="0">
                <a:solidFill>
                  <a:schemeClr val="tx2"/>
                </a:solidFill>
              </a:rPr>
              <a:t>（</a:t>
            </a:r>
            <a:r>
              <a:rPr lang="en-US" altLang="zh-CN" dirty="0">
                <a:solidFill>
                  <a:schemeClr val="tx2"/>
                </a:solidFill>
              </a:rPr>
              <a:t>Structure Design</a:t>
            </a:r>
            <a:r>
              <a:rPr lang="zh-CN" altLang="en-US" dirty="0">
                <a:solidFill>
                  <a:schemeClr val="tx2"/>
                </a:solidFill>
              </a:rPr>
              <a:t>）方法相结合。用</a:t>
            </a:r>
            <a:r>
              <a:rPr lang="en-US" altLang="zh-CN" dirty="0">
                <a:solidFill>
                  <a:schemeClr val="tx2"/>
                </a:solidFill>
              </a:rPr>
              <a:t>SD</a:t>
            </a:r>
            <a:r>
              <a:rPr lang="zh-CN" altLang="en-US" dirty="0">
                <a:solidFill>
                  <a:schemeClr val="tx2"/>
                </a:solidFill>
              </a:rPr>
              <a:t>方法在总体设计阶段完成软件体系结构设计，在详细设计阶段用</a:t>
            </a:r>
            <a:r>
              <a:rPr lang="en-US" altLang="zh-CN" dirty="0">
                <a:solidFill>
                  <a:schemeClr val="tx2"/>
                </a:solidFill>
              </a:rPr>
              <a:t>Jackson</a:t>
            </a:r>
            <a:r>
              <a:rPr lang="zh-CN" altLang="en-US" dirty="0">
                <a:solidFill>
                  <a:schemeClr val="tx2"/>
                </a:solidFill>
              </a:rPr>
              <a:t>方法设计它的局部模块。</a:t>
            </a:r>
          </a:p>
          <a:p>
            <a:pPr>
              <a:defRPr/>
            </a:pPr>
            <a:endParaRPr lang="zh-CN" altLang="en-US" dirty="0"/>
          </a:p>
        </p:txBody>
      </p:sp>
      <p:sp>
        <p:nvSpPr>
          <p:cNvPr id="4" name="灯片编号占位符 3"/>
          <p:cNvSpPr>
            <a:spLocks noGrp="1"/>
          </p:cNvSpPr>
          <p:nvPr>
            <p:ph type="sldNum" sz="quarter" idx="12"/>
          </p:nvPr>
        </p:nvSpPr>
        <p:spPr/>
        <p:txBody>
          <a:bodyPr/>
          <a:lstStyle/>
          <a:p>
            <a:pPr>
              <a:defRPr/>
            </a:pPr>
            <a:fld id="{BFAB96DB-F1CC-4E14-9099-50E27CCC1BD1}" type="slidenum">
              <a:rPr lang="zh-CN" altLang="en-US" smtClean="0"/>
              <a:pPr>
                <a:defRPr/>
              </a:pPr>
              <a:t>58</a:t>
            </a:fld>
            <a:endParaRPr lang="zh-CN" alt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标题 1"/>
          <p:cNvSpPr>
            <a:spLocks noGrp="1"/>
          </p:cNvSpPr>
          <p:nvPr>
            <p:ph type="title"/>
          </p:nvPr>
        </p:nvSpPr>
        <p:spPr/>
        <p:txBody>
          <a:bodyPr>
            <a:normAutofit fontScale="90000"/>
          </a:bodyPr>
          <a:lstStyle/>
          <a:p>
            <a:pPr>
              <a:defRPr/>
            </a:pPr>
            <a:r>
              <a:rPr lang="en-US" altLang="zh-CN"/>
              <a:t>3</a:t>
            </a:r>
            <a:r>
              <a:t>．例子</a:t>
            </a:r>
          </a:p>
        </p:txBody>
      </p:sp>
      <p:graphicFrame>
        <p:nvGraphicFramePr>
          <p:cNvPr id="58371" name="Object 2"/>
          <p:cNvGraphicFramePr>
            <a:graphicFrameLocks noChangeAspect="1"/>
          </p:cNvGraphicFramePr>
          <p:nvPr/>
        </p:nvGraphicFramePr>
        <p:xfrm>
          <a:off x="250825" y="1412874"/>
          <a:ext cx="8697913" cy="4730769"/>
        </p:xfrm>
        <a:graphic>
          <a:graphicData uri="http://schemas.openxmlformats.org/presentationml/2006/ole">
            <mc:AlternateContent xmlns:mc="http://schemas.openxmlformats.org/markup-compatibility/2006">
              <mc:Choice xmlns:v="urn:schemas-microsoft-com:vml" Requires="v">
                <p:oleObj spid="_x0000_s61443" name="Visio" r:id="rId3" imgW="4847590" imgH="2305050" progId="Visio.Drawing.11">
                  <p:embed/>
                </p:oleObj>
              </mc:Choice>
              <mc:Fallback>
                <p:oleObj name="Visio" r:id="rId3" imgW="4847590" imgH="2305050" progId="Visio.Drawing.11">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0825" y="1412874"/>
                        <a:ext cx="8697913" cy="473076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a:spLocks noGrp="1"/>
          </p:cNvSpPr>
          <p:nvPr>
            <p:ph type="title"/>
          </p:nvPr>
        </p:nvSpPr>
        <p:spPr/>
        <p:txBody>
          <a:bodyPr>
            <a:normAutofit fontScale="90000"/>
          </a:bodyPr>
          <a:lstStyle/>
          <a:p>
            <a:pPr>
              <a:defRPr/>
            </a:pPr>
            <a:r>
              <a:rPr b="1" dirty="0"/>
              <a:t>设计工具</a:t>
            </a:r>
          </a:p>
        </p:txBody>
      </p:sp>
      <p:sp>
        <p:nvSpPr>
          <p:cNvPr id="26627" name="内容占位符 2"/>
          <p:cNvSpPr>
            <a:spLocks noGrp="1"/>
          </p:cNvSpPr>
          <p:nvPr>
            <p:ph idx="1"/>
          </p:nvPr>
        </p:nvSpPr>
        <p:spPr>
          <a:xfrm>
            <a:off x="457200" y="1412875"/>
            <a:ext cx="8229600" cy="4895850"/>
          </a:xfrm>
        </p:spPr>
        <p:txBody>
          <a:bodyPr>
            <a:normAutofit/>
          </a:bodyPr>
          <a:lstStyle/>
          <a:p>
            <a:pPr>
              <a:defRPr/>
            </a:pPr>
            <a:r>
              <a:rPr lang="zh-CN" altLang="en-US" dirty="0">
                <a:solidFill>
                  <a:schemeClr val="tx2"/>
                </a:solidFill>
              </a:rPr>
              <a:t>程序流程图（</a:t>
            </a:r>
            <a:r>
              <a:rPr lang="en-US" altLang="zh-CN" dirty="0">
                <a:solidFill>
                  <a:schemeClr val="tx2"/>
                </a:solidFill>
              </a:rPr>
              <a:t>Program Flow Diagram</a:t>
            </a:r>
            <a:r>
              <a:rPr lang="zh-CN" altLang="en-US" dirty="0">
                <a:solidFill>
                  <a:schemeClr val="tx2"/>
                </a:solidFill>
              </a:rPr>
              <a:t>，</a:t>
            </a:r>
            <a:r>
              <a:rPr lang="en-US" altLang="zh-CN" dirty="0">
                <a:solidFill>
                  <a:schemeClr val="tx2"/>
                </a:solidFill>
              </a:rPr>
              <a:t>PFD</a:t>
            </a:r>
            <a:r>
              <a:rPr lang="zh-CN" altLang="en-US" dirty="0">
                <a:solidFill>
                  <a:schemeClr val="tx2"/>
                </a:solidFill>
              </a:rPr>
              <a:t>）</a:t>
            </a:r>
            <a:endParaRPr lang="en-US" altLang="zh-CN" dirty="0">
              <a:solidFill>
                <a:schemeClr val="tx2"/>
              </a:solidFill>
            </a:endParaRPr>
          </a:p>
          <a:p>
            <a:pPr>
              <a:defRPr/>
            </a:pPr>
            <a:r>
              <a:rPr lang="zh-CN" altLang="en-US" dirty="0">
                <a:solidFill>
                  <a:schemeClr val="tx2"/>
                </a:solidFill>
              </a:rPr>
              <a:t>盒图（</a:t>
            </a:r>
            <a:r>
              <a:rPr lang="en-US" altLang="zh-CN" dirty="0">
                <a:solidFill>
                  <a:schemeClr val="tx2"/>
                </a:solidFill>
              </a:rPr>
              <a:t>N-S</a:t>
            </a:r>
            <a:r>
              <a:rPr lang="zh-CN" altLang="en-US" dirty="0">
                <a:solidFill>
                  <a:schemeClr val="tx2"/>
                </a:solidFill>
              </a:rPr>
              <a:t>图）</a:t>
            </a:r>
            <a:endParaRPr lang="en-US" altLang="zh-CN" dirty="0">
              <a:solidFill>
                <a:schemeClr val="tx2"/>
              </a:solidFill>
            </a:endParaRPr>
          </a:p>
          <a:p>
            <a:pPr>
              <a:defRPr/>
            </a:pPr>
            <a:r>
              <a:rPr lang="zh-CN" altLang="en-US" dirty="0">
                <a:solidFill>
                  <a:schemeClr val="tx2"/>
                </a:solidFill>
              </a:rPr>
              <a:t>问题分析图（</a:t>
            </a:r>
            <a:r>
              <a:rPr lang="en-US" altLang="zh-CN" dirty="0">
                <a:solidFill>
                  <a:schemeClr val="tx2"/>
                </a:solidFill>
              </a:rPr>
              <a:t>Problem Analysis Diagram</a:t>
            </a:r>
            <a:r>
              <a:rPr lang="zh-CN" altLang="en-US" dirty="0">
                <a:solidFill>
                  <a:schemeClr val="tx2"/>
                </a:solidFill>
              </a:rPr>
              <a:t>，</a:t>
            </a:r>
            <a:r>
              <a:rPr lang="en-US" altLang="zh-CN" dirty="0">
                <a:solidFill>
                  <a:schemeClr val="tx2"/>
                </a:solidFill>
              </a:rPr>
              <a:t>PAD</a:t>
            </a:r>
            <a:r>
              <a:rPr lang="zh-CN" altLang="en-US" dirty="0">
                <a:solidFill>
                  <a:schemeClr val="tx2"/>
                </a:solidFill>
              </a:rPr>
              <a:t>）</a:t>
            </a:r>
            <a:endParaRPr lang="en-US" altLang="zh-CN" dirty="0">
              <a:solidFill>
                <a:schemeClr val="tx2"/>
              </a:solidFill>
            </a:endParaRPr>
          </a:p>
          <a:p>
            <a:pPr>
              <a:defRPr/>
            </a:pPr>
            <a:r>
              <a:rPr lang="zh-CN" altLang="en-US" dirty="0">
                <a:solidFill>
                  <a:schemeClr val="tx2"/>
                </a:solidFill>
              </a:rPr>
              <a:t>判定表</a:t>
            </a:r>
            <a:endParaRPr lang="en-US" altLang="zh-CN" dirty="0">
              <a:solidFill>
                <a:schemeClr val="tx2"/>
              </a:solidFill>
            </a:endParaRPr>
          </a:p>
          <a:p>
            <a:pPr>
              <a:defRPr/>
            </a:pPr>
            <a:r>
              <a:rPr lang="zh-CN" altLang="en-US" dirty="0">
                <a:solidFill>
                  <a:schemeClr val="tx2"/>
                </a:solidFill>
              </a:rPr>
              <a:t>判定树</a:t>
            </a:r>
            <a:endParaRPr lang="en-US" altLang="zh-CN" dirty="0">
              <a:solidFill>
                <a:schemeClr val="tx2"/>
              </a:solidFill>
            </a:endParaRPr>
          </a:p>
          <a:p>
            <a:pPr>
              <a:defRPr/>
            </a:pPr>
            <a:r>
              <a:rPr lang="zh-CN" altLang="en-US" dirty="0">
                <a:solidFill>
                  <a:schemeClr val="tx2"/>
                </a:solidFill>
              </a:rPr>
              <a:t>过程设计语言等</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9394" name="Object 2"/>
          <p:cNvGraphicFramePr>
            <a:graphicFrameLocks noChangeAspect="1"/>
          </p:cNvGraphicFramePr>
          <p:nvPr/>
        </p:nvGraphicFramePr>
        <p:xfrm>
          <a:off x="-1044575" y="260350"/>
          <a:ext cx="8699500" cy="6192838"/>
        </p:xfrm>
        <a:graphic>
          <a:graphicData uri="http://schemas.openxmlformats.org/presentationml/2006/ole">
            <mc:AlternateContent xmlns:mc="http://schemas.openxmlformats.org/markup-compatibility/2006">
              <mc:Choice xmlns:v="urn:schemas-microsoft-com:vml" Requires="v">
                <p:oleObj spid="_x0000_s62467" name="Visio" r:id="rId3" imgW="4809490" imgH="3332480" progId="Visio.Drawing.11">
                  <p:embed/>
                </p:oleObj>
              </mc:Choice>
              <mc:Fallback>
                <p:oleObj name="Visio" r:id="rId3" imgW="4809490" imgH="3332480" progId="Visio.Drawing.11">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4575" y="260350"/>
                        <a:ext cx="8699500" cy="61928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0418" name="Object 2"/>
          <p:cNvGraphicFramePr>
            <a:graphicFrameLocks noChangeAspect="1"/>
          </p:cNvGraphicFramePr>
          <p:nvPr/>
        </p:nvGraphicFramePr>
        <p:xfrm>
          <a:off x="1116013" y="280988"/>
          <a:ext cx="7180262" cy="6243637"/>
        </p:xfrm>
        <a:graphic>
          <a:graphicData uri="http://schemas.openxmlformats.org/presentationml/2006/ole">
            <mc:AlternateContent xmlns:mc="http://schemas.openxmlformats.org/markup-compatibility/2006">
              <mc:Choice xmlns:v="urn:schemas-microsoft-com:vml" Requires="v">
                <p:oleObj spid="_x0000_s63491" name="Visio" r:id="rId3" imgW="4809490" imgH="3618230" progId="Visio.Drawing.11">
                  <p:embed/>
                </p:oleObj>
              </mc:Choice>
              <mc:Fallback>
                <p:oleObj name="Visio" r:id="rId3" imgW="4809490" imgH="3618230" progId="Visio.Drawing.11">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6013" y="280988"/>
                        <a:ext cx="7180262" cy="62436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p:cNvSpPr>
            <a:spLocks noGrp="1"/>
          </p:cNvSpPr>
          <p:nvPr>
            <p:ph type="title"/>
          </p:nvPr>
        </p:nvSpPr>
        <p:spPr>
          <a:xfrm>
            <a:off x="457200" y="274638"/>
            <a:ext cx="8229600" cy="633412"/>
          </a:xfrm>
        </p:spPr>
        <p:txBody>
          <a:bodyPr>
            <a:normAutofit/>
          </a:bodyPr>
          <a:lstStyle/>
          <a:p>
            <a:pPr>
              <a:defRPr/>
            </a:pPr>
            <a:r>
              <a:t>详细设计文档</a:t>
            </a:r>
          </a:p>
        </p:txBody>
      </p:sp>
      <p:pic>
        <p:nvPicPr>
          <p:cNvPr id="61446" name="Picture 6"/>
          <p:cNvPicPr>
            <a:picLocks noChangeAspect="1" noChangeArrowheads="1"/>
          </p:cNvPicPr>
          <p:nvPr/>
        </p:nvPicPr>
        <p:blipFill>
          <a:blip r:embed="rId3"/>
          <a:srcRect/>
          <a:stretch>
            <a:fillRect/>
          </a:stretch>
        </p:blipFill>
        <p:spPr bwMode="auto">
          <a:xfrm>
            <a:off x="1158875" y="908050"/>
            <a:ext cx="6942138" cy="5876925"/>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706437"/>
          </a:xfrm>
        </p:spPr>
        <p:txBody>
          <a:bodyPr/>
          <a:lstStyle/>
          <a:p>
            <a:pPr>
              <a:defRPr/>
            </a:pPr>
            <a:r>
              <a:t>详细设计文档</a:t>
            </a:r>
          </a:p>
        </p:txBody>
      </p:sp>
      <p:sp>
        <p:nvSpPr>
          <p:cNvPr id="4" name="灯片编号占位符 3"/>
          <p:cNvSpPr>
            <a:spLocks noGrp="1"/>
          </p:cNvSpPr>
          <p:nvPr>
            <p:ph type="sldNum" sz="quarter" idx="12"/>
          </p:nvPr>
        </p:nvSpPr>
        <p:spPr/>
        <p:txBody>
          <a:bodyPr/>
          <a:lstStyle/>
          <a:p>
            <a:pPr>
              <a:defRPr/>
            </a:pPr>
            <a:fld id="{DB4D6F69-7008-4433-8F01-DE07A9D2C213}" type="slidenum">
              <a:rPr lang="zh-CN" altLang="en-US" smtClean="0"/>
              <a:pPr>
                <a:defRPr/>
              </a:pPr>
              <a:t>63</a:t>
            </a:fld>
            <a:endParaRPr lang="zh-CN" altLang="en-US" dirty="0"/>
          </a:p>
        </p:txBody>
      </p:sp>
      <p:pic>
        <p:nvPicPr>
          <p:cNvPr id="99331" name="Picture 3"/>
          <p:cNvPicPr>
            <a:picLocks noChangeAspect="1" noChangeArrowheads="1"/>
          </p:cNvPicPr>
          <p:nvPr/>
        </p:nvPicPr>
        <p:blipFill>
          <a:blip r:embed="rId2"/>
          <a:srcRect/>
          <a:stretch>
            <a:fillRect/>
          </a:stretch>
        </p:blipFill>
        <p:spPr bwMode="auto">
          <a:xfrm>
            <a:off x="1116013" y="1268412"/>
            <a:ext cx="6904037" cy="5303859"/>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706437"/>
          </a:xfrm>
        </p:spPr>
        <p:txBody>
          <a:bodyPr/>
          <a:lstStyle/>
          <a:p>
            <a:pPr>
              <a:defRPr/>
            </a:pPr>
            <a:r>
              <a:t>详细设计文档</a:t>
            </a:r>
          </a:p>
        </p:txBody>
      </p:sp>
      <p:sp>
        <p:nvSpPr>
          <p:cNvPr id="4" name="灯片编号占位符 3"/>
          <p:cNvSpPr>
            <a:spLocks noGrp="1"/>
          </p:cNvSpPr>
          <p:nvPr>
            <p:ph type="sldNum" sz="quarter" idx="12"/>
          </p:nvPr>
        </p:nvSpPr>
        <p:spPr/>
        <p:txBody>
          <a:bodyPr/>
          <a:lstStyle/>
          <a:p>
            <a:pPr>
              <a:defRPr/>
            </a:pPr>
            <a:fld id="{371F148E-CDCE-4911-9F23-FFD20F970410}" type="slidenum">
              <a:rPr lang="zh-CN" altLang="en-US" smtClean="0"/>
              <a:pPr>
                <a:defRPr/>
              </a:pPr>
              <a:t>64</a:t>
            </a:fld>
            <a:endParaRPr lang="zh-CN" altLang="en-US" dirty="0"/>
          </a:p>
        </p:txBody>
      </p:sp>
      <p:pic>
        <p:nvPicPr>
          <p:cNvPr id="100354" name="Picture 2"/>
          <p:cNvPicPr>
            <a:picLocks noChangeAspect="1" noChangeArrowheads="1"/>
          </p:cNvPicPr>
          <p:nvPr/>
        </p:nvPicPr>
        <p:blipFill>
          <a:blip r:embed="rId2"/>
          <a:srcRect/>
          <a:stretch>
            <a:fillRect/>
          </a:stretch>
        </p:blipFill>
        <p:spPr bwMode="auto">
          <a:xfrm>
            <a:off x="1262063" y="1071547"/>
            <a:ext cx="6618287" cy="535785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4514" name="Picture 3" descr="030413 5"/>
          <p:cNvPicPr>
            <a:picLocks noChangeAspect="1" noChangeArrowheads="1"/>
          </p:cNvPicPr>
          <p:nvPr/>
        </p:nvPicPr>
        <p:blipFill>
          <a:blip r:embed="rId2"/>
          <a:srcRect r="3799" b="13104"/>
          <a:stretch>
            <a:fillRect/>
          </a:stretch>
        </p:blipFill>
        <p:spPr bwMode="auto">
          <a:xfrm>
            <a:off x="611188" y="476250"/>
            <a:ext cx="7997825" cy="6024584"/>
          </a:xfrm>
          <a:prstGeom prst="rect">
            <a:avLst/>
          </a:prstGeom>
          <a:noFill/>
          <a:ln w="9525">
            <a:noFill/>
            <a:miter lim="800000"/>
            <a:headEnd/>
            <a:tailEnd/>
          </a:ln>
        </p:spPr>
      </p:pic>
    </p:spTree>
  </p:cSld>
  <p:clrMapOvr>
    <a:masterClrMapping/>
  </p:clrMapOvr>
  <p:transition spd="slow"/>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5538" name="Picture 4"/>
          <p:cNvPicPr>
            <a:picLocks noChangeAspect="1" noChangeArrowheads="1"/>
          </p:cNvPicPr>
          <p:nvPr/>
        </p:nvPicPr>
        <p:blipFill>
          <a:blip r:embed="rId2"/>
          <a:srcRect t="15186"/>
          <a:stretch>
            <a:fillRect/>
          </a:stretch>
        </p:blipFill>
        <p:spPr bwMode="auto">
          <a:xfrm>
            <a:off x="0" y="1214422"/>
            <a:ext cx="7920037" cy="5068888"/>
          </a:xfrm>
          <a:prstGeom prst="rect">
            <a:avLst/>
          </a:prstGeom>
          <a:noFill/>
          <a:ln w="9525">
            <a:noFill/>
            <a:miter lim="800000"/>
            <a:headEnd/>
            <a:tailEnd/>
          </a:ln>
        </p:spPr>
      </p:pic>
      <p:pic>
        <p:nvPicPr>
          <p:cNvPr id="65539" name="Picture 3" descr="030413 5"/>
          <p:cNvPicPr>
            <a:picLocks noChangeAspect="1" noChangeArrowheads="1"/>
          </p:cNvPicPr>
          <p:nvPr/>
        </p:nvPicPr>
        <p:blipFill>
          <a:blip r:embed="rId3"/>
          <a:srcRect/>
          <a:stretch>
            <a:fillRect/>
          </a:stretch>
        </p:blipFill>
        <p:spPr bwMode="auto">
          <a:xfrm>
            <a:off x="4427538" y="0"/>
            <a:ext cx="4537075" cy="6858000"/>
          </a:xfrm>
          <a:prstGeom prst="rect">
            <a:avLst/>
          </a:prstGeom>
          <a:noFill/>
          <a:ln w="9525">
            <a:noFill/>
            <a:miter lim="800000"/>
            <a:headEnd/>
            <a:tailEnd/>
          </a:ln>
        </p:spPr>
      </p:pic>
    </p:spTree>
  </p:cSld>
  <p:clrMapOvr>
    <a:masterClrMapping/>
  </p:clrMapOvr>
  <p:transition spd="slow"/>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defRPr/>
            </a:pPr>
            <a:r>
              <a:rPr b="1" dirty="0"/>
              <a:t>面向对象的详细设计</a:t>
            </a:r>
          </a:p>
        </p:txBody>
      </p:sp>
      <p:sp>
        <p:nvSpPr>
          <p:cNvPr id="4" name="灯片编号占位符 3"/>
          <p:cNvSpPr>
            <a:spLocks noGrp="1"/>
          </p:cNvSpPr>
          <p:nvPr>
            <p:ph type="sldNum" sz="quarter" idx="12"/>
          </p:nvPr>
        </p:nvSpPr>
        <p:spPr/>
        <p:txBody>
          <a:bodyPr/>
          <a:lstStyle/>
          <a:p>
            <a:pPr>
              <a:defRPr/>
            </a:pPr>
            <a:fld id="{3742C0E3-D615-4E73-8ED9-6DCA12642EDA}" type="slidenum">
              <a:rPr lang="zh-CN" altLang="en-US" smtClean="0"/>
              <a:pPr>
                <a:defRPr/>
              </a:pPr>
              <a:t>67</a:t>
            </a:fld>
            <a:endParaRPr lang="zh-CN" altLang="en-US" dirty="0"/>
          </a:p>
        </p:txBody>
      </p:sp>
      <p:graphicFrame>
        <p:nvGraphicFramePr>
          <p:cNvPr id="5" name="Group 453"/>
          <p:cNvGraphicFramePr>
            <a:graphicFrameLocks noGrp="1"/>
          </p:cNvGraphicFramePr>
          <p:nvPr/>
        </p:nvGraphicFramePr>
        <p:xfrm>
          <a:off x="323850" y="1916113"/>
          <a:ext cx="8569325" cy="4297680"/>
        </p:xfrm>
        <a:graphic>
          <a:graphicData uri="http://schemas.openxmlformats.org/drawingml/2006/table">
            <a:tbl>
              <a:tblPr/>
              <a:tblGrid>
                <a:gridCol w="942975">
                  <a:extLst>
                    <a:ext uri="{9D8B030D-6E8A-4147-A177-3AD203B41FA5}">
                      <a16:colId xmlns:a16="http://schemas.microsoft.com/office/drawing/2014/main" val="20000"/>
                    </a:ext>
                  </a:extLst>
                </a:gridCol>
                <a:gridCol w="1593850">
                  <a:extLst>
                    <a:ext uri="{9D8B030D-6E8A-4147-A177-3AD203B41FA5}">
                      <a16:colId xmlns:a16="http://schemas.microsoft.com/office/drawing/2014/main" val="20001"/>
                    </a:ext>
                  </a:extLst>
                </a:gridCol>
                <a:gridCol w="820738">
                  <a:extLst>
                    <a:ext uri="{9D8B030D-6E8A-4147-A177-3AD203B41FA5}">
                      <a16:colId xmlns:a16="http://schemas.microsoft.com/office/drawing/2014/main" val="20002"/>
                    </a:ext>
                  </a:extLst>
                </a:gridCol>
                <a:gridCol w="706437">
                  <a:extLst>
                    <a:ext uri="{9D8B030D-6E8A-4147-A177-3AD203B41FA5}">
                      <a16:colId xmlns:a16="http://schemas.microsoft.com/office/drawing/2014/main" val="20003"/>
                    </a:ext>
                  </a:extLst>
                </a:gridCol>
                <a:gridCol w="1501775">
                  <a:extLst>
                    <a:ext uri="{9D8B030D-6E8A-4147-A177-3AD203B41FA5}">
                      <a16:colId xmlns:a16="http://schemas.microsoft.com/office/drawing/2014/main" val="20004"/>
                    </a:ext>
                  </a:extLst>
                </a:gridCol>
                <a:gridCol w="795338">
                  <a:extLst>
                    <a:ext uri="{9D8B030D-6E8A-4147-A177-3AD203B41FA5}">
                      <a16:colId xmlns:a16="http://schemas.microsoft.com/office/drawing/2014/main" val="20005"/>
                    </a:ext>
                  </a:extLst>
                </a:gridCol>
                <a:gridCol w="2208212">
                  <a:extLst>
                    <a:ext uri="{9D8B030D-6E8A-4147-A177-3AD203B41FA5}">
                      <a16:colId xmlns:a16="http://schemas.microsoft.com/office/drawing/2014/main" val="20006"/>
                    </a:ext>
                  </a:extLst>
                </a:gridCol>
              </a:tblGrid>
              <a:tr h="200025">
                <a:tc rowSpan="2">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400" b="0" i="0" u="none" strike="noStrike" cap="none" normalizeH="0" baseline="0" dirty="0">
                          <a:ln>
                            <a:noFill/>
                          </a:ln>
                          <a:solidFill>
                            <a:schemeClr val="tx2"/>
                          </a:solidFill>
                          <a:effectLst/>
                          <a:latin typeface="微软雅黑" pitchFamily="34" charset="-122"/>
                          <a:ea typeface="微软雅黑" pitchFamily="34" charset="-122"/>
                          <a:cs typeface="Times New Roman" pitchFamily="18" charset="0"/>
                        </a:rPr>
                        <a:t>基本信息</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400" b="0" i="0" u="none" strike="noStrike" cap="none" normalizeH="0" baseline="0">
                          <a:ln>
                            <a:noFill/>
                          </a:ln>
                          <a:solidFill>
                            <a:schemeClr val="tx2"/>
                          </a:solidFill>
                          <a:effectLst/>
                          <a:latin typeface="微软雅黑" pitchFamily="34" charset="-122"/>
                          <a:ea typeface="微软雅黑" pitchFamily="34" charset="-122"/>
                          <a:cs typeface="Times New Roman" pitchFamily="18" charset="0"/>
                        </a:rPr>
                        <a:t>模块名</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0E0E0">
                        <a:alpha val="72156"/>
                      </a:srgbClr>
                    </a:solidFill>
                  </a:tcPr>
                </a:tc>
                <a:tc gridSpan="2">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400" b="0" i="0" u="none" strike="noStrike" cap="none" normalizeH="0" baseline="0">
                          <a:ln>
                            <a:noFill/>
                          </a:ln>
                          <a:solidFill>
                            <a:schemeClr val="tx2"/>
                          </a:solidFill>
                          <a:effectLst/>
                          <a:latin typeface="微软雅黑" pitchFamily="34" charset="-122"/>
                          <a:ea typeface="微软雅黑" pitchFamily="34" charset="-122"/>
                          <a:cs typeface="Times New Roman" pitchFamily="18" charset="0"/>
                        </a:rPr>
                        <a:t>代码</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0E0E0">
                        <a:alpha val="72156"/>
                      </a:srgbClr>
                    </a:solidFill>
                  </a:tcPr>
                </a:tc>
                <a:tc hMerge="1">
                  <a:txBody>
                    <a:bodyPr/>
                    <a:lstStyle/>
                    <a:p>
                      <a:endParaRPr lang="zh-CN" altLang="en-US"/>
                    </a:p>
                  </a:txBody>
                  <a:tcPr/>
                </a:tc>
                <a:tc gridSpan="2">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400" b="0" i="0" u="none" strike="noStrike" cap="none" normalizeH="0" baseline="0">
                          <a:ln>
                            <a:noFill/>
                          </a:ln>
                          <a:solidFill>
                            <a:schemeClr val="tx2"/>
                          </a:solidFill>
                          <a:effectLst/>
                          <a:latin typeface="微软雅黑" pitchFamily="34" charset="-122"/>
                          <a:ea typeface="微软雅黑" pitchFamily="34" charset="-122"/>
                          <a:cs typeface="Times New Roman" pitchFamily="18" charset="0"/>
                        </a:rPr>
                        <a:t>文件名</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0E0E0">
                        <a:alpha val="72156"/>
                      </a:srgbClr>
                    </a:solidFill>
                  </a:tcPr>
                </a:tc>
                <a:tc hMerge="1">
                  <a:txBody>
                    <a:bodyPr/>
                    <a:lstStyle/>
                    <a:p>
                      <a:endParaRPr lang="zh-CN" altLang="en-US"/>
                    </a:p>
                  </a:txBody>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400" b="0" i="0" u="none" strike="noStrike" cap="none" normalizeH="0" baseline="0">
                          <a:ln>
                            <a:noFill/>
                          </a:ln>
                          <a:solidFill>
                            <a:schemeClr val="tx2"/>
                          </a:solidFill>
                          <a:effectLst/>
                          <a:latin typeface="微软雅黑" pitchFamily="34" charset="-122"/>
                          <a:ea typeface="微软雅黑" pitchFamily="34" charset="-122"/>
                          <a:cs typeface="Times New Roman" pitchFamily="18" charset="0"/>
                        </a:rPr>
                        <a:t>参考用例</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0E0E0">
                        <a:alpha val="72156"/>
                      </a:srgbClr>
                    </a:solidFill>
                  </a:tcPr>
                </a:tc>
                <a:extLst>
                  <a:ext uri="{0D108BD9-81ED-4DB2-BD59-A6C34878D82A}">
                    <a16:rowId xmlns:a16="http://schemas.microsoft.com/office/drawing/2014/main" val="10000"/>
                  </a:ext>
                </a:extLst>
              </a:tr>
              <a:tr h="247650">
                <a:tc vMerge="1">
                  <a:txBody>
                    <a:bodyPr/>
                    <a:lstStyle/>
                    <a:p>
                      <a:endParaRPr lang="zh-CN" altLang="en-US"/>
                    </a:p>
                  </a:txBody>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400" b="0" i="0" u="none" strike="noStrike" cap="none" normalizeH="0" baseline="0">
                          <a:ln>
                            <a:noFill/>
                          </a:ln>
                          <a:solidFill>
                            <a:schemeClr val="tx2"/>
                          </a:solidFill>
                          <a:effectLst/>
                          <a:latin typeface="微软雅黑" pitchFamily="34" charset="-122"/>
                          <a:ea typeface="微软雅黑" pitchFamily="34" charset="-122"/>
                          <a:cs typeface="Times New Roman" pitchFamily="18" charset="0"/>
                        </a:rPr>
                        <a:t>学生选题</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2"/>
                          </a:solidFill>
                          <a:effectLst/>
                          <a:latin typeface="微软雅黑" pitchFamily="34" charset="-122"/>
                          <a:ea typeface="微软雅黑" pitchFamily="34" charset="-122"/>
                          <a:cs typeface="Times New Roman" pitchFamily="18" charset="0"/>
                        </a:rPr>
                        <a:t>CTM -03-01</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gridSpan="2">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2"/>
                          </a:solidFill>
                          <a:effectLst/>
                          <a:latin typeface="微软雅黑" pitchFamily="34" charset="-122"/>
                          <a:ea typeface="微软雅黑" pitchFamily="34" charset="-122"/>
                          <a:cs typeface="Times New Roman" pitchFamily="18" charset="0"/>
                        </a:rPr>
                        <a:t>ChooTopicService.java </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400" b="0" i="0" u="none" strike="noStrike" cap="none" normalizeH="0" baseline="0">
                          <a:ln>
                            <a:noFill/>
                          </a:ln>
                          <a:solidFill>
                            <a:schemeClr val="tx2"/>
                          </a:solidFill>
                          <a:effectLst/>
                          <a:latin typeface="微软雅黑" pitchFamily="34" charset="-122"/>
                          <a:ea typeface="微软雅黑" pitchFamily="34" charset="-122"/>
                          <a:cs typeface="Times New Roman" pitchFamily="18" charset="0"/>
                        </a:rPr>
                        <a:t>双向选题用例</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57175">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400" b="0" i="0" u="none" strike="noStrike" cap="none" normalizeH="0" baseline="0">
                          <a:ln>
                            <a:noFill/>
                          </a:ln>
                          <a:solidFill>
                            <a:schemeClr val="tx2"/>
                          </a:solidFill>
                          <a:effectLst/>
                          <a:latin typeface="微软雅黑" pitchFamily="34" charset="-122"/>
                          <a:ea typeface="微软雅黑" pitchFamily="34" charset="-122"/>
                          <a:cs typeface="Times New Roman" pitchFamily="18" charset="0"/>
                        </a:rPr>
                        <a:t>功能说明</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6">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400" b="0" i="0" u="none" strike="noStrike" cap="none" normalizeH="0" baseline="0" dirty="0">
                          <a:ln>
                            <a:noFill/>
                          </a:ln>
                          <a:solidFill>
                            <a:schemeClr val="tx2"/>
                          </a:solidFill>
                          <a:effectLst/>
                          <a:latin typeface="微软雅黑" pitchFamily="34" charset="-122"/>
                          <a:ea typeface="微软雅黑" pitchFamily="34" charset="-122"/>
                          <a:cs typeface="Times New Roman" pitchFamily="18" charset="0"/>
                        </a:rPr>
                        <a:t>学生登录后，通过页面列出所有课题，登录者是否可以执行有效的选题，本模块给出各种情况的判断。判断结果作为它的返回值。</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2"/>
                  </a:ext>
                </a:extLst>
              </a:tr>
              <a:tr h="120650">
                <a:tc rowSpan="2">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400" b="0" i="0" u="none" strike="noStrike" cap="none" normalizeH="0" baseline="0">
                          <a:ln>
                            <a:noFill/>
                          </a:ln>
                          <a:solidFill>
                            <a:schemeClr val="tx2"/>
                          </a:solidFill>
                          <a:effectLst/>
                          <a:latin typeface="微软雅黑" pitchFamily="34" charset="-122"/>
                          <a:ea typeface="微软雅黑" pitchFamily="34" charset="-122"/>
                          <a:cs typeface="Times New Roman" pitchFamily="18" charset="0"/>
                        </a:rPr>
                        <a:t>数据结构</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400" b="0" i="0" u="none" strike="noStrike" cap="none" normalizeH="0" baseline="0">
                          <a:ln>
                            <a:noFill/>
                          </a:ln>
                          <a:solidFill>
                            <a:schemeClr val="tx2"/>
                          </a:solidFill>
                          <a:effectLst/>
                          <a:latin typeface="微软雅黑" pitchFamily="34" charset="-122"/>
                          <a:ea typeface="微软雅黑" pitchFamily="34" charset="-122"/>
                          <a:cs typeface="Times New Roman" pitchFamily="18" charset="0"/>
                        </a:rPr>
                        <a:t>基本类型</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0E0E0">
                        <a:alpha val="72156"/>
                      </a:srgbClr>
                    </a:solidFill>
                  </a:tcPr>
                </a:tc>
                <a:tc hMerge="1">
                  <a:txBody>
                    <a:bodyPr/>
                    <a:lstStyle/>
                    <a:p>
                      <a:endParaRPr lang="zh-CN" altLang="en-US"/>
                    </a:p>
                  </a:txBody>
                  <a:tcPr/>
                </a:tc>
                <a:tc gridSpan="2">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400" b="0" i="0" u="none" strike="noStrike" cap="none" normalizeH="0" baseline="0">
                          <a:ln>
                            <a:noFill/>
                          </a:ln>
                          <a:solidFill>
                            <a:schemeClr val="tx2"/>
                          </a:solidFill>
                          <a:effectLst/>
                          <a:latin typeface="微软雅黑" pitchFamily="34" charset="-122"/>
                          <a:ea typeface="微软雅黑" pitchFamily="34" charset="-122"/>
                          <a:cs typeface="Times New Roman" pitchFamily="18" charset="0"/>
                        </a:rPr>
                        <a:t>复杂类型</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0E0E0">
                        <a:alpha val="72156"/>
                      </a:srgbClr>
                    </a:solidFill>
                  </a:tcPr>
                </a:tc>
                <a:tc hMerge="1">
                  <a:txBody>
                    <a:bodyPr/>
                    <a:lstStyle/>
                    <a:p>
                      <a:endParaRPr lang="zh-CN" altLang="en-US"/>
                    </a:p>
                  </a:txBody>
                  <a:tcPr/>
                </a:tc>
                <a:tc gridSpan="2">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400" b="0" i="0" u="none" strike="noStrike" cap="none" normalizeH="0" baseline="0">
                          <a:ln>
                            <a:noFill/>
                          </a:ln>
                          <a:solidFill>
                            <a:schemeClr val="tx2"/>
                          </a:solidFill>
                          <a:effectLst/>
                          <a:latin typeface="微软雅黑" pitchFamily="34" charset="-122"/>
                          <a:ea typeface="微软雅黑" pitchFamily="34" charset="-122"/>
                          <a:cs typeface="Times New Roman" pitchFamily="18" charset="0"/>
                        </a:rPr>
                        <a:t>依赖对象</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0E0E0">
                        <a:alpha val="72156"/>
                      </a:srgbClr>
                    </a:solidFill>
                  </a:tcPr>
                </a:tc>
                <a:tc hMerge="1">
                  <a:txBody>
                    <a:bodyPr/>
                    <a:lstStyle/>
                    <a:p>
                      <a:endParaRPr lang="zh-CN" altLang="en-US"/>
                    </a:p>
                  </a:txBody>
                  <a:tcPr/>
                </a:tc>
                <a:extLst>
                  <a:ext uri="{0D108BD9-81ED-4DB2-BD59-A6C34878D82A}">
                    <a16:rowId xmlns:a16="http://schemas.microsoft.com/office/drawing/2014/main" val="10003"/>
                  </a:ext>
                </a:extLst>
              </a:tr>
              <a:tr h="295275">
                <a:tc vMerge="1">
                  <a:txBody>
                    <a:bodyPr/>
                    <a:lstStyle/>
                    <a:p>
                      <a:endParaRPr lang="zh-CN" altLang="en-US"/>
                    </a:p>
                  </a:txBody>
                  <a:tcPr/>
                </a:tc>
                <a:tc gridSpan="2">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err="1">
                          <a:ln>
                            <a:noFill/>
                          </a:ln>
                          <a:solidFill>
                            <a:schemeClr val="tx2"/>
                          </a:solidFill>
                          <a:effectLst/>
                          <a:latin typeface="微软雅黑" pitchFamily="34" charset="-122"/>
                          <a:ea typeface="微软雅黑" pitchFamily="34" charset="-122"/>
                          <a:cs typeface="Times New Roman" pitchFamily="18" charset="0"/>
                        </a:rPr>
                        <a:t>int</a:t>
                      </a:r>
                      <a:r>
                        <a:rPr kumimoji="0" lang="en-US" altLang="zh-CN" sz="1400" b="0" i="0" u="none" strike="noStrike" cap="none" normalizeH="0" baseline="0" dirty="0">
                          <a:ln>
                            <a:noFill/>
                          </a:ln>
                          <a:solidFill>
                            <a:schemeClr val="tx2"/>
                          </a:solidFill>
                          <a:effectLst/>
                          <a:latin typeface="微软雅黑" pitchFamily="34" charset="-122"/>
                          <a:ea typeface="微软雅黑" pitchFamily="34" charset="-122"/>
                          <a:cs typeface="Times New Roman" pitchFamily="18" charset="0"/>
                        </a:rPr>
                        <a:t> n</a:t>
                      </a:r>
                      <a:r>
                        <a:rPr kumimoji="0" lang="zh-CN" altLang="en-US" sz="1400" b="0" i="0" u="none" strike="noStrike" cap="none" normalizeH="0" baseline="0" dirty="0">
                          <a:ln>
                            <a:noFill/>
                          </a:ln>
                          <a:solidFill>
                            <a:schemeClr val="tx2"/>
                          </a:solidFill>
                          <a:effectLst/>
                          <a:latin typeface="微软雅黑" pitchFamily="34" charset="-122"/>
                          <a:ea typeface="微软雅黑" pitchFamily="34" charset="-122"/>
                          <a:cs typeface="Times New Roman" pitchFamily="18" charset="0"/>
                        </a:rPr>
                        <a:t>；</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gridSpan="2">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2"/>
                          </a:solidFill>
                          <a:effectLst/>
                          <a:latin typeface="微软雅黑" pitchFamily="34" charset="-122"/>
                          <a:ea typeface="微软雅黑" pitchFamily="34" charset="-122"/>
                          <a:cs typeface="Times New Roman" pitchFamily="18" charset="0"/>
                        </a:rPr>
                        <a:t>ArrayList&lt;topic&gt; list</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gridSpan="2">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2"/>
                          </a:solidFill>
                          <a:effectLst/>
                          <a:latin typeface="微软雅黑" pitchFamily="34" charset="-122"/>
                          <a:ea typeface="微软雅黑" pitchFamily="34" charset="-122"/>
                          <a:cs typeface="Times New Roman" pitchFamily="18" charset="0"/>
                        </a:rPr>
                        <a:t>ChooTopic topic</a:t>
                      </a:r>
                      <a:r>
                        <a:rPr kumimoji="0" lang="zh-CN" altLang="en-US" sz="1400" b="0" i="0" u="none" strike="noStrike" cap="none" normalizeH="0" baseline="0">
                          <a:ln>
                            <a:noFill/>
                          </a:ln>
                          <a:solidFill>
                            <a:schemeClr val="tx2"/>
                          </a:solidFill>
                          <a:effectLst/>
                          <a:latin typeface="微软雅黑" pitchFamily="34" charset="-122"/>
                          <a:ea typeface="微软雅黑" pitchFamily="34" charset="-122"/>
                          <a:cs typeface="Times New Roman"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2"/>
                          </a:solidFill>
                          <a:effectLst/>
                          <a:latin typeface="微软雅黑" pitchFamily="34" charset="-122"/>
                          <a:ea typeface="微软雅黑" pitchFamily="34" charset="-122"/>
                          <a:cs typeface="Times New Roman" pitchFamily="18" charset="0"/>
                        </a:rPr>
                        <a:t>ChooTopicDAO ctdao</a:t>
                      </a:r>
                      <a:r>
                        <a:rPr kumimoji="0" lang="zh-CN" altLang="en-US" sz="1400" b="0" i="0" u="none" strike="noStrike" cap="none" normalizeH="0" baseline="0">
                          <a:ln>
                            <a:noFill/>
                          </a:ln>
                          <a:solidFill>
                            <a:schemeClr val="tx2"/>
                          </a:solidFill>
                          <a:effectLst/>
                          <a:latin typeface="微软雅黑" pitchFamily="34" charset="-122"/>
                          <a:ea typeface="微软雅黑" pitchFamily="34" charset="-122"/>
                          <a:cs typeface="Times New Roman" pitchFamily="18" charset="0"/>
                        </a:rPr>
                        <a:t>；</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extLst>
                  <a:ext uri="{0D108BD9-81ED-4DB2-BD59-A6C34878D82A}">
                    <a16:rowId xmlns:a16="http://schemas.microsoft.com/office/drawing/2014/main" val="10004"/>
                  </a:ext>
                </a:extLst>
              </a:tr>
              <a:tr h="228600">
                <a:tc rowSpan="7">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400" b="0" i="0" u="none" strike="noStrike" cap="none" normalizeH="0" baseline="0">
                          <a:ln>
                            <a:noFill/>
                          </a:ln>
                          <a:solidFill>
                            <a:schemeClr val="tx2"/>
                          </a:solidFill>
                          <a:effectLst/>
                          <a:latin typeface="微软雅黑" pitchFamily="34" charset="-122"/>
                          <a:ea typeface="微软雅黑" pitchFamily="34" charset="-122"/>
                          <a:cs typeface="Times New Roman" pitchFamily="18" charset="0"/>
                        </a:rPr>
                        <a:t>封装方法</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2">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400" b="0" i="0" u="none" strike="noStrike" cap="none" normalizeH="0" baseline="0">
                          <a:ln>
                            <a:noFill/>
                          </a:ln>
                          <a:solidFill>
                            <a:schemeClr val="tx2"/>
                          </a:solidFill>
                          <a:effectLst/>
                          <a:latin typeface="微软雅黑" pitchFamily="34" charset="-122"/>
                          <a:ea typeface="微软雅黑" pitchFamily="34" charset="-122"/>
                          <a:cs typeface="Times New Roman" pitchFamily="18" charset="0"/>
                        </a:rPr>
                        <a:t>方法名</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0E0E0">
                        <a:alpha val="72156"/>
                      </a:srgbClr>
                    </a:solidFill>
                  </a:tcPr>
                </a:tc>
                <a:tc hMerge="1">
                  <a:txBody>
                    <a:bodyPr/>
                    <a:lstStyle/>
                    <a:p>
                      <a:endParaRPr lang="zh-CN" altLang="en-US"/>
                    </a:p>
                  </a:txBody>
                  <a:tcPr/>
                </a:tc>
                <a:tc gridSpan="2">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400" b="0" i="0" u="none" strike="noStrike" cap="none" normalizeH="0" baseline="0">
                          <a:ln>
                            <a:noFill/>
                          </a:ln>
                          <a:solidFill>
                            <a:schemeClr val="tx2"/>
                          </a:solidFill>
                          <a:effectLst/>
                          <a:latin typeface="微软雅黑" pitchFamily="34" charset="-122"/>
                          <a:ea typeface="微软雅黑" pitchFamily="34" charset="-122"/>
                          <a:cs typeface="Times New Roman" pitchFamily="18" charset="0"/>
                        </a:rPr>
                        <a:t>入口参数</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0E0E0">
                        <a:alpha val="72156"/>
                      </a:srgbClr>
                    </a:solidFill>
                  </a:tcPr>
                </a:tc>
                <a:tc hMerge="1">
                  <a:txBody>
                    <a:bodyPr/>
                    <a:lstStyle/>
                    <a:p>
                      <a:endParaRPr lang="zh-CN" altLang="en-US"/>
                    </a:p>
                  </a:txBody>
                  <a:tcPr/>
                </a:tc>
                <a:tc gridSpan="2">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400" b="0" i="0" u="none" strike="noStrike" cap="none" normalizeH="0" baseline="0">
                          <a:ln>
                            <a:noFill/>
                          </a:ln>
                          <a:solidFill>
                            <a:schemeClr val="tx2"/>
                          </a:solidFill>
                          <a:effectLst/>
                          <a:latin typeface="微软雅黑" pitchFamily="34" charset="-122"/>
                          <a:ea typeface="微软雅黑" pitchFamily="34" charset="-122"/>
                          <a:cs typeface="Times New Roman" pitchFamily="18" charset="0"/>
                        </a:rPr>
                        <a:t>出口参数</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0E0E0">
                        <a:alpha val="72156"/>
                      </a:srgbClr>
                    </a:solidFill>
                  </a:tcPr>
                </a:tc>
                <a:tc hMerge="1">
                  <a:txBody>
                    <a:bodyPr/>
                    <a:lstStyle/>
                    <a:p>
                      <a:endParaRPr lang="zh-CN" altLang="en-US"/>
                    </a:p>
                  </a:txBody>
                  <a:tcPr/>
                </a:tc>
                <a:extLst>
                  <a:ext uri="{0D108BD9-81ED-4DB2-BD59-A6C34878D82A}">
                    <a16:rowId xmlns:a16="http://schemas.microsoft.com/office/drawing/2014/main" val="10005"/>
                  </a:ext>
                </a:extLst>
              </a:tr>
              <a:tr h="0">
                <a:tc vMerge="1">
                  <a:txBody>
                    <a:bodyPr/>
                    <a:lstStyle/>
                    <a:p>
                      <a:endParaRPr lang="zh-CN" altLang="en-US"/>
                    </a:p>
                  </a:txBody>
                  <a:tcPr/>
                </a:tc>
                <a:tc gridSpan="2">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2"/>
                          </a:solidFill>
                          <a:effectLst/>
                          <a:latin typeface="微软雅黑" pitchFamily="34" charset="-122"/>
                          <a:ea typeface="微软雅黑" pitchFamily="34" charset="-122"/>
                          <a:cs typeface="Times New Roman" pitchFamily="18" charset="0"/>
                        </a:rPr>
                        <a:t>find_chooTopic()</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gridSpan="2">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2"/>
                          </a:solidFill>
                          <a:effectLst/>
                          <a:latin typeface="微软雅黑" pitchFamily="34" charset="-122"/>
                          <a:ea typeface="微软雅黑" pitchFamily="34" charset="-122"/>
                          <a:cs typeface="Times New Roman" pitchFamily="18" charset="0"/>
                        </a:rPr>
                        <a:t>int studentId</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gridSpan="2">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2"/>
                          </a:solidFill>
                          <a:effectLst/>
                          <a:latin typeface="微软雅黑" pitchFamily="34" charset="-122"/>
                          <a:ea typeface="微软雅黑" pitchFamily="34" charset="-122"/>
                          <a:cs typeface="Times New Roman" pitchFamily="18" charset="0"/>
                        </a:rPr>
                        <a:t>ResultSet</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extLst>
                  <a:ext uri="{0D108BD9-81ED-4DB2-BD59-A6C34878D82A}">
                    <a16:rowId xmlns:a16="http://schemas.microsoft.com/office/drawing/2014/main" val="10006"/>
                  </a:ext>
                </a:extLst>
              </a:tr>
              <a:tr h="0">
                <a:tc vMerge="1">
                  <a:txBody>
                    <a:bodyPr/>
                    <a:lstStyle/>
                    <a:p>
                      <a:endParaRPr lang="zh-CN" altLang="en-US"/>
                    </a:p>
                  </a:txBody>
                  <a:tcPr/>
                </a:tc>
                <a:tc gridSpan="2">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err="1">
                          <a:ln>
                            <a:noFill/>
                          </a:ln>
                          <a:solidFill>
                            <a:schemeClr val="tx2"/>
                          </a:solidFill>
                          <a:effectLst/>
                          <a:latin typeface="微软雅黑" pitchFamily="34" charset="-122"/>
                          <a:ea typeface="微软雅黑" pitchFamily="34" charset="-122"/>
                          <a:cs typeface="Times New Roman" pitchFamily="18" charset="0"/>
                        </a:rPr>
                        <a:t>verify_student_Right</a:t>
                      </a:r>
                      <a:r>
                        <a:rPr kumimoji="0" lang="en-US" altLang="zh-CN" sz="1400" b="0" i="0" u="none" strike="noStrike" cap="none" normalizeH="0" baseline="0" dirty="0">
                          <a:ln>
                            <a:noFill/>
                          </a:ln>
                          <a:solidFill>
                            <a:schemeClr val="tx2"/>
                          </a:solidFill>
                          <a:effectLst/>
                          <a:latin typeface="微软雅黑" pitchFamily="34" charset="-122"/>
                          <a:ea typeface="微软雅黑" pitchFamily="34" charset="-122"/>
                          <a:cs typeface="Times New Roman" pitchFamily="18" charset="0"/>
                        </a:rPr>
                        <a:t>()</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gridSpan="2">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2"/>
                          </a:solidFill>
                          <a:effectLst/>
                          <a:latin typeface="微软雅黑" pitchFamily="34" charset="-122"/>
                          <a:ea typeface="微软雅黑" pitchFamily="34" charset="-122"/>
                          <a:cs typeface="Times New Roman" pitchFamily="18" charset="0"/>
                        </a:rPr>
                        <a:t>int studentId</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gridSpan="2">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2"/>
                          </a:solidFill>
                          <a:effectLst/>
                          <a:latin typeface="微软雅黑" pitchFamily="34" charset="-122"/>
                          <a:ea typeface="微软雅黑" pitchFamily="34" charset="-122"/>
                          <a:cs typeface="Times New Roman" pitchFamily="18" charset="0"/>
                        </a:rPr>
                        <a:t>int</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extLst>
                  <a:ext uri="{0D108BD9-81ED-4DB2-BD59-A6C34878D82A}">
                    <a16:rowId xmlns:a16="http://schemas.microsoft.com/office/drawing/2014/main" val="10007"/>
                  </a:ext>
                </a:extLst>
              </a:tr>
              <a:tr h="0">
                <a:tc vMerge="1">
                  <a:txBody>
                    <a:bodyPr/>
                    <a:lstStyle/>
                    <a:p>
                      <a:endParaRPr lang="zh-CN" altLang="en-US"/>
                    </a:p>
                  </a:txBody>
                  <a:tcPr/>
                </a:tc>
                <a:tc gridSpan="2">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2"/>
                          </a:solidFill>
                          <a:effectLst/>
                          <a:latin typeface="微软雅黑" pitchFamily="34" charset="-122"/>
                          <a:ea typeface="微软雅黑" pitchFamily="34" charset="-122"/>
                          <a:cs typeface="Times New Roman" pitchFamily="18" charset="0"/>
                        </a:rPr>
                        <a:t>delete_someTopic()</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gridSpan="2">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2"/>
                          </a:solidFill>
                          <a:effectLst/>
                          <a:latin typeface="微软雅黑" pitchFamily="34" charset="-122"/>
                          <a:ea typeface="微软雅黑" pitchFamily="34" charset="-122"/>
                          <a:cs typeface="Times New Roman" pitchFamily="18" charset="0"/>
                        </a:rPr>
                        <a:t>int studentId</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gridSpan="2">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zh-CN" altLang="en-US" sz="1400" b="0" i="0" u="none" strike="noStrike" cap="none" normalizeH="0" baseline="0">
                        <a:ln>
                          <a:noFill/>
                        </a:ln>
                        <a:solidFill>
                          <a:schemeClr val="tx2"/>
                        </a:solidFill>
                        <a:effectLst/>
                        <a:latin typeface="微软雅黑" pitchFamily="34" charset="-122"/>
                        <a:ea typeface="微软雅黑" pitchFamily="34"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extLst>
                  <a:ext uri="{0D108BD9-81ED-4DB2-BD59-A6C34878D82A}">
                    <a16:rowId xmlns:a16="http://schemas.microsoft.com/office/drawing/2014/main" val="10008"/>
                  </a:ext>
                </a:extLst>
              </a:tr>
              <a:tr h="0">
                <a:tc vMerge="1">
                  <a:txBody>
                    <a:bodyPr/>
                    <a:lstStyle/>
                    <a:p>
                      <a:endParaRPr lang="zh-CN" altLang="en-US"/>
                    </a:p>
                  </a:txBody>
                  <a:tcPr/>
                </a:tc>
                <a:tc gridSpan="2">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2"/>
                          </a:solidFill>
                          <a:effectLst/>
                          <a:latin typeface="微软雅黑" pitchFamily="34" charset="-122"/>
                          <a:ea typeface="微软雅黑" pitchFamily="34" charset="-122"/>
                          <a:cs typeface="Times New Roman" pitchFamily="18" charset="0"/>
                        </a:rPr>
                        <a:t>find_DeclarTopic()</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gridSpan="2">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zh-CN" altLang="en-US" sz="1400" b="0" i="0" u="none" strike="noStrike" cap="none" normalizeH="0" baseline="0">
                        <a:ln>
                          <a:noFill/>
                        </a:ln>
                        <a:solidFill>
                          <a:schemeClr val="tx2"/>
                        </a:solidFill>
                        <a:effectLst/>
                        <a:latin typeface="微软雅黑" pitchFamily="34" charset="-122"/>
                        <a:ea typeface="微软雅黑" pitchFamily="34"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gridSpan="2">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2"/>
                          </a:solidFill>
                          <a:effectLst/>
                          <a:latin typeface="微软雅黑" pitchFamily="34" charset="-122"/>
                          <a:ea typeface="微软雅黑" pitchFamily="34" charset="-122"/>
                          <a:cs typeface="Times New Roman" pitchFamily="18" charset="0"/>
                        </a:rPr>
                        <a:t>ResultSet</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extLst>
                  <a:ext uri="{0D108BD9-81ED-4DB2-BD59-A6C34878D82A}">
                    <a16:rowId xmlns:a16="http://schemas.microsoft.com/office/drawing/2014/main" val="10009"/>
                  </a:ext>
                </a:extLst>
              </a:tr>
              <a:tr h="0">
                <a:tc vMerge="1">
                  <a:txBody>
                    <a:bodyPr/>
                    <a:lstStyle/>
                    <a:p>
                      <a:endParaRPr lang="zh-CN" altLang="en-US"/>
                    </a:p>
                  </a:txBody>
                  <a:tcPr/>
                </a:tc>
                <a:tc gridSpan="2">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err="1">
                          <a:ln>
                            <a:noFill/>
                          </a:ln>
                          <a:solidFill>
                            <a:schemeClr val="tx2"/>
                          </a:solidFill>
                          <a:effectLst/>
                          <a:latin typeface="微软雅黑" pitchFamily="34" charset="-122"/>
                          <a:ea typeface="微软雅黑" pitchFamily="34" charset="-122"/>
                          <a:cs typeface="Times New Roman" pitchFamily="18" charset="0"/>
                        </a:rPr>
                        <a:t>verify_topic_Right</a:t>
                      </a:r>
                      <a:r>
                        <a:rPr kumimoji="0" lang="en-US" altLang="zh-CN" sz="1400" b="0" i="0" u="none" strike="noStrike" cap="none" normalizeH="0" baseline="0" dirty="0">
                          <a:ln>
                            <a:noFill/>
                          </a:ln>
                          <a:solidFill>
                            <a:schemeClr val="tx2"/>
                          </a:solidFill>
                          <a:effectLst/>
                          <a:latin typeface="微软雅黑" pitchFamily="34" charset="-122"/>
                          <a:ea typeface="微软雅黑" pitchFamily="34" charset="-122"/>
                          <a:cs typeface="Times New Roman" pitchFamily="18" charset="0"/>
                        </a:rPr>
                        <a:t>()</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gridSpan="2">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zh-CN" altLang="en-US" sz="1400" b="0" i="0" u="none" strike="noStrike" cap="none" normalizeH="0" baseline="0" dirty="0">
                        <a:ln>
                          <a:noFill/>
                        </a:ln>
                        <a:solidFill>
                          <a:schemeClr val="tx2"/>
                        </a:solidFill>
                        <a:effectLst/>
                        <a:latin typeface="微软雅黑" pitchFamily="34" charset="-122"/>
                        <a:ea typeface="微软雅黑" pitchFamily="34"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gridSpan="2">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2"/>
                          </a:solidFill>
                          <a:effectLst/>
                          <a:latin typeface="微软雅黑" pitchFamily="34" charset="-122"/>
                          <a:ea typeface="微软雅黑" pitchFamily="34" charset="-122"/>
                          <a:cs typeface="Times New Roman" pitchFamily="18" charset="0"/>
                        </a:rPr>
                        <a:t>int</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extLst>
                  <a:ext uri="{0D108BD9-81ED-4DB2-BD59-A6C34878D82A}">
                    <a16:rowId xmlns:a16="http://schemas.microsoft.com/office/drawing/2014/main" val="10010"/>
                  </a:ext>
                </a:extLst>
              </a:tr>
              <a:tr h="268288">
                <a:tc vMerge="1">
                  <a:txBody>
                    <a:bodyPr/>
                    <a:lstStyle/>
                    <a:p>
                      <a:endParaRPr lang="zh-CN" altLang="en-US"/>
                    </a:p>
                  </a:txBody>
                  <a:tcPr/>
                </a:tc>
                <a:tc gridSpan="2">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2"/>
                          </a:solidFill>
                          <a:effectLst/>
                          <a:latin typeface="微软雅黑" pitchFamily="34" charset="-122"/>
                          <a:ea typeface="微软雅黑" pitchFamily="34" charset="-122"/>
                          <a:cs typeface="Times New Roman" pitchFamily="18" charset="0"/>
                        </a:rPr>
                        <a:t>Permit_Selecte()</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gridSpan="2">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2"/>
                          </a:solidFill>
                          <a:effectLst/>
                          <a:latin typeface="微软雅黑" pitchFamily="34" charset="-122"/>
                          <a:ea typeface="微软雅黑" pitchFamily="34" charset="-122"/>
                          <a:cs typeface="Times New Roman" pitchFamily="18" charset="0"/>
                        </a:rPr>
                        <a:t>int studentId</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2"/>
                          </a:solidFill>
                          <a:effectLst/>
                          <a:latin typeface="微软雅黑" pitchFamily="34" charset="-122"/>
                          <a:ea typeface="微软雅黑" pitchFamily="34" charset="-122"/>
                          <a:cs typeface="Times New Roman" pitchFamily="18" charset="0"/>
                        </a:rPr>
                        <a:t>int topicId</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gridSpan="2">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zh-CN" altLang="en-US" sz="1400" b="0" i="0" u="none" strike="noStrike" cap="none" normalizeH="0" baseline="0" dirty="0">
                        <a:ln>
                          <a:noFill/>
                        </a:ln>
                        <a:solidFill>
                          <a:schemeClr val="tx2"/>
                        </a:solidFill>
                        <a:effectLst/>
                        <a:latin typeface="微软雅黑" pitchFamily="34" charset="-122"/>
                        <a:ea typeface="微软雅黑" pitchFamily="34"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extLst>
                  <a:ext uri="{0D108BD9-81ED-4DB2-BD59-A6C34878D82A}">
                    <a16:rowId xmlns:a16="http://schemas.microsoft.com/office/drawing/2014/main" val="10011"/>
                  </a:ext>
                </a:extLst>
              </a:tr>
            </a:tbl>
          </a:graphicData>
        </a:graphic>
      </p:graphicFrame>
      <p:sp>
        <p:nvSpPr>
          <p:cNvPr id="66626" name="矩形 5"/>
          <p:cNvSpPr>
            <a:spLocks noChangeArrowheads="1"/>
          </p:cNvSpPr>
          <p:nvPr/>
        </p:nvSpPr>
        <p:spPr bwMode="auto">
          <a:xfrm>
            <a:off x="369888" y="1382713"/>
            <a:ext cx="8280400" cy="369887"/>
          </a:xfrm>
          <a:prstGeom prst="rect">
            <a:avLst/>
          </a:prstGeom>
          <a:noFill/>
          <a:ln w="9525">
            <a:noFill/>
            <a:miter lim="800000"/>
            <a:headEnd/>
            <a:tailEnd/>
          </a:ln>
        </p:spPr>
        <p:txBody>
          <a:bodyPr>
            <a:spAutoFit/>
          </a:bodyPr>
          <a:lstStyle/>
          <a:p>
            <a:pPr>
              <a:spcBef>
                <a:spcPct val="50000"/>
              </a:spcBef>
              <a:buFont typeface="Wingdings" pitchFamily="2" charset="2"/>
              <a:buChar char="Ø"/>
            </a:pPr>
            <a:r>
              <a:rPr lang="zh-CN" altLang="en-US" dirty="0">
                <a:solidFill>
                  <a:schemeClr val="tx2"/>
                </a:solidFill>
                <a:latin typeface="微软雅黑" pitchFamily="34" charset="-122"/>
                <a:ea typeface="微软雅黑" pitchFamily="34" charset="-122"/>
              </a:rPr>
              <a:t>详细设计：①算法分析；②根据算法进行程序设计。</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95400" y="428604"/>
            <a:ext cx="7848600" cy="609600"/>
          </a:xfrm>
        </p:spPr>
        <p:txBody>
          <a:bodyPr>
            <a:normAutofit/>
          </a:bodyPr>
          <a:lstStyle/>
          <a:p>
            <a:pPr>
              <a:defRPr/>
            </a:pPr>
            <a:r>
              <a:rPr lang="en-US" altLang="zh-CN" b="1" dirty="0" err="1"/>
              <a:t>verify_student_Right</a:t>
            </a:r>
            <a:r>
              <a:rPr lang="en-US" altLang="zh-CN" b="1" dirty="0"/>
              <a:t>()</a:t>
            </a:r>
            <a:r>
              <a:rPr b="1" dirty="0"/>
              <a:t>方法程序流程图</a:t>
            </a:r>
          </a:p>
        </p:txBody>
      </p:sp>
      <p:sp>
        <p:nvSpPr>
          <p:cNvPr id="4" name="灯片编号占位符 3"/>
          <p:cNvSpPr>
            <a:spLocks noGrp="1"/>
          </p:cNvSpPr>
          <p:nvPr>
            <p:ph type="sldNum" sz="quarter" idx="12"/>
          </p:nvPr>
        </p:nvSpPr>
        <p:spPr/>
        <p:txBody>
          <a:bodyPr/>
          <a:lstStyle/>
          <a:p>
            <a:pPr>
              <a:defRPr/>
            </a:pPr>
            <a:fld id="{BA1EC8E4-A6AC-40D7-93A8-30AB915B0E0C}" type="slidenum">
              <a:rPr lang="zh-CN" altLang="en-US" smtClean="0"/>
              <a:pPr>
                <a:defRPr/>
              </a:pPr>
              <a:t>68</a:t>
            </a:fld>
            <a:endParaRPr lang="zh-CN" altLang="en-US" dirty="0"/>
          </a:p>
        </p:txBody>
      </p:sp>
      <p:graphicFrame>
        <p:nvGraphicFramePr>
          <p:cNvPr id="67588" name="对象 4"/>
          <p:cNvGraphicFramePr>
            <a:graphicFrameLocks noChangeAspect="1"/>
          </p:cNvGraphicFramePr>
          <p:nvPr/>
        </p:nvGraphicFramePr>
        <p:xfrm>
          <a:off x="928662" y="1071546"/>
          <a:ext cx="7854374" cy="5500726"/>
        </p:xfrm>
        <a:graphic>
          <a:graphicData uri="http://schemas.openxmlformats.org/presentationml/2006/ole">
            <mc:AlternateContent xmlns:mc="http://schemas.openxmlformats.org/markup-compatibility/2006">
              <mc:Choice xmlns:v="urn:schemas-microsoft-com:vml" Requires="v">
                <p:oleObj spid="_x0000_s64515" name="Visio" r:id="rId3" imgW="3032246" imgH="3580669" progId="Visio.Drawing.11">
                  <p:embed/>
                </p:oleObj>
              </mc:Choice>
              <mc:Fallback>
                <p:oleObj name="Visio" r:id="rId3" imgW="3032246" imgH="3580669" progId="Visio.Drawing.11">
                  <p:embed/>
                  <p:pic>
                    <p:nvPicPr>
                      <p:cNvPr id="0" name="对象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8662" y="1071546"/>
                        <a:ext cx="7854374" cy="550072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95400" y="428604"/>
            <a:ext cx="7848600" cy="609600"/>
          </a:xfrm>
        </p:spPr>
        <p:txBody>
          <a:bodyPr>
            <a:normAutofit/>
          </a:bodyPr>
          <a:lstStyle/>
          <a:p>
            <a:pPr>
              <a:defRPr/>
            </a:pPr>
            <a:r>
              <a:rPr lang="en-US" altLang="zh-CN" b="1" dirty="0" err="1"/>
              <a:t>verify_topic_Right</a:t>
            </a:r>
            <a:r>
              <a:rPr lang="en-US" altLang="zh-CN" b="1" dirty="0"/>
              <a:t>()</a:t>
            </a:r>
            <a:r>
              <a:rPr b="1" dirty="0"/>
              <a:t>方法程序流程图</a:t>
            </a:r>
          </a:p>
        </p:txBody>
      </p:sp>
      <p:sp>
        <p:nvSpPr>
          <p:cNvPr id="4" name="灯片编号占位符 3"/>
          <p:cNvSpPr>
            <a:spLocks noGrp="1"/>
          </p:cNvSpPr>
          <p:nvPr>
            <p:ph type="sldNum" sz="quarter" idx="12"/>
          </p:nvPr>
        </p:nvSpPr>
        <p:spPr/>
        <p:txBody>
          <a:bodyPr/>
          <a:lstStyle/>
          <a:p>
            <a:pPr>
              <a:defRPr/>
            </a:pPr>
            <a:fld id="{EE6FC620-FAF0-498A-986E-ED42A936A167}" type="slidenum">
              <a:rPr lang="zh-CN" altLang="en-US" smtClean="0"/>
              <a:pPr>
                <a:defRPr/>
              </a:pPr>
              <a:t>69</a:t>
            </a:fld>
            <a:endParaRPr lang="zh-CN" altLang="en-US" dirty="0"/>
          </a:p>
        </p:txBody>
      </p:sp>
      <p:graphicFrame>
        <p:nvGraphicFramePr>
          <p:cNvPr id="68612" name="对象 4"/>
          <p:cNvGraphicFramePr>
            <a:graphicFrameLocks noChangeAspect="1"/>
          </p:cNvGraphicFramePr>
          <p:nvPr/>
        </p:nvGraphicFramePr>
        <p:xfrm>
          <a:off x="1285852" y="923714"/>
          <a:ext cx="7283477" cy="5505682"/>
        </p:xfrm>
        <a:graphic>
          <a:graphicData uri="http://schemas.openxmlformats.org/presentationml/2006/ole">
            <mc:AlternateContent xmlns:mc="http://schemas.openxmlformats.org/markup-compatibility/2006">
              <mc:Choice xmlns:v="urn:schemas-microsoft-com:vml" Requires="v">
                <p:oleObj spid="_x0000_s65539" name="Visio" r:id="rId3" imgW="3032246" imgH="3587147" progId="Visio.Drawing.11">
                  <p:embed/>
                </p:oleObj>
              </mc:Choice>
              <mc:Fallback>
                <p:oleObj name="Visio" r:id="rId3" imgW="3032246" imgH="3587147" progId="Visio.Drawing.11">
                  <p:embed/>
                  <p:pic>
                    <p:nvPicPr>
                      <p:cNvPr id="0" name="对象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85852" y="923714"/>
                        <a:ext cx="7283477" cy="550568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2738" name="Rectangle 2"/>
          <p:cNvSpPr>
            <a:spLocks noGrp="1"/>
          </p:cNvSpPr>
          <p:nvPr>
            <p:ph type="title"/>
          </p:nvPr>
        </p:nvSpPr>
        <p:spPr/>
        <p:txBody>
          <a:bodyPr>
            <a:normAutofit fontScale="90000"/>
          </a:bodyPr>
          <a:lstStyle/>
          <a:p>
            <a:pPr>
              <a:defRPr/>
            </a:pPr>
            <a:r>
              <a:rPr altLang="zh-CN" b="1" dirty="0"/>
              <a:t>人机界面设计</a:t>
            </a:r>
            <a:endParaRPr lang="en-US" altLang="zh-CN" b="1" dirty="0"/>
          </a:p>
        </p:txBody>
      </p:sp>
      <p:sp>
        <p:nvSpPr>
          <p:cNvPr id="372739" name="Rectangle 3"/>
          <p:cNvSpPr>
            <a:spLocks noGrp="1"/>
          </p:cNvSpPr>
          <p:nvPr>
            <p:ph idx="1"/>
          </p:nvPr>
        </p:nvSpPr>
        <p:spPr>
          <a:xfrm>
            <a:off x="457200" y="1412875"/>
            <a:ext cx="8229600" cy="4895850"/>
          </a:xfrm>
        </p:spPr>
        <p:txBody>
          <a:bodyPr>
            <a:normAutofit lnSpcReduction="10000"/>
          </a:bodyPr>
          <a:lstStyle/>
          <a:p>
            <a:pPr>
              <a:defRPr/>
            </a:pPr>
            <a:r>
              <a:rPr lang="zh-CN" altLang="en-US" dirty="0">
                <a:solidFill>
                  <a:schemeClr val="tx2"/>
                </a:solidFill>
              </a:rPr>
              <a:t>人机界面通常也称为用户界面</a:t>
            </a:r>
          </a:p>
          <a:p>
            <a:pPr lvl="1">
              <a:defRPr/>
            </a:pPr>
            <a:r>
              <a:rPr lang="zh-CN" altLang="en-US" dirty="0"/>
              <a:t>用户界面友好性属软件性能特性，独立于所有具体功能</a:t>
            </a:r>
          </a:p>
          <a:p>
            <a:pPr lvl="1">
              <a:defRPr/>
            </a:pPr>
            <a:r>
              <a:rPr lang="zh-CN" altLang="en-US" dirty="0"/>
              <a:t>用户界面是否友好很大程度由人的主观因素决定</a:t>
            </a:r>
          </a:p>
          <a:p>
            <a:pPr lvl="1">
              <a:defRPr/>
            </a:pPr>
            <a:r>
              <a:rPr lang="zh-CN" altLang="en-US" dirty="0"/>
              <a:t>问：请说说你心目中友好的界面是怎样的？</a:t>
            </a:r>
          </a:p>
          <a:p>
            <a:pPr lvl="2">
              <a:defRPr/>
            </a:pPr>
            <a:r>
              <a:rPr lang="zh-CN" altLang="en-US" dirty="0"/>
              <a:t>好看</a:t>
            </a:r>
          </a:p>
          <a:p>
            <a:pPr lvl="2">
              <a:defRPr/>
            </a:pPr>
            <a:r>
              <a:rPr lang="zh-CN" altLang="en-US" dirty="0"/>
              <a:t>布局合理</a:t>
            </a:r>
          </a:p>
          <a:p>
            <a:pPr lvl="2">
              <a:defRPr/>
            </a:pPr>
            <a:r>
              <a:rPr lang="zh-CN" altLang="en-US" dirty="0"/>
              <a:t>方便使用</a:t>
            </a:r>
          </a:p>
          <a:p>
            <a:pPr lvl="2">
              <a:defRPr/>
            </a:pPr>
            <a:r>
              <a:rPr lang="zh-CN" altLang="en-US" dirty="0"/>
              <a:t>傻瓜式使用（容易上手）</a:t>
            </a:r>
          </a:p>
          <a:p>
            <a:pPr lvl="2">
              <a:defRPr/>
            </a:pPr>
            <a:r>
              <a:rPr lang="zh-CN" altLang="en-US" dirty="0"/>
              <a:t>及时反映（不及时的有提示信息或滚动动画）</a:t>
            </a:r>
          </a:p>
          <a:p>
            <a:pPr lvl="2">
              <a:defRPr/>
            </a:pPr>
            <a:r>
              <a:rPr lang="zh-CN" altLang="en-US" dirty="0"/>
              <a:t>友好提示</a:t>
            </a:r>
          </a:p>
          <a:p>
            <a:pPr lvl="2">
              <a:defRPr/>
            </a:pPr>
            <a:r>
              <a:rPr lang="zh-CN" altLang="en-US" dirty="0"/>
              <a:t>易获得帮助或支持</a:t>
            </a:r>
          </a:p>
          <a:p>
            <a:pPr lvl="2">
              <a:defRPr/>
            </a:pPr>
            <a:r>
              <a:rPr lang="zh-CN" altLang="en-US" dirty="0"/>
              <a:t>出错提示信息能保护数据，提供帮助信息</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72739">
                                            <p:txEl>
                                              <p:pRg st="4" end="4"/>
                                            </p:txEl>
                                          </p:spTgt>
                                        </p:tgtEl>
                                        <p:attrNameLst>
                                          <p:attrName>style.visibility</p:attrName>
                                        </p:attrNameLst>
                                      </p:cBhvr>
                                      <p:to>
                                        <p:strVal val="visible"/>
                                      </p:to>
                                    </p:set>
                                    <p:animEffect transition="in" filter="blinds(horizontal)">
                                      <p:cBhvr>
                                        <p:cTn id="7" dur="500"/>
                                        <p:tgtEl>
                                          <p:spTgt spid="372739">
                                            <p:txEl>
                                              <p:pRg st="4" end="4"/>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72739">
                                            <p:txEl>
                                              <p:pRg st="5" end="5"/>
                                            </p:txEl>
                                          </p:spTgt>
                                        </p:tgtEl>
                                        <p:attrNameLst>
                                          <p:attrName>style.visibility</p:attrName>
                                        </p:attrNameLst>
                                      </p:cBhvr>
                                      <p:to>
                                        <p:strVal val="visible"/>
                                      </p:to>
                                    </p:set>
                                    <p:animEffect transition="in" filter="blinds(horizontal)">
                                      <p:cBhvr>
                                        <p:cTn id="10" dur="500"/>
                                        <p:tgtEl>
                                          <p:spTgt spid="372739">
                                            <p:txEl>
                                              <p:pRg st="5" end="5"/>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72739">
                                            <p:txEl>
                                              <p:pRg st="6" end="6"/>
                                            </p:txEl>
                                          </p:spTgt>
                                        </p:tgtEl>
                                        <p:attrNameLst>
                                          <p:attrName>style.visibility</p:attrName>
                                        </p:attrNameLst>
                                      </p:cBhvr>
                                      <p:to>
                                        <p:strVal val="visible"/>
                                      </p:to>
                                    </p:set>
                                    <p:animEffect transition="in" filter="blinds(horizontal)">
                                      <p:cBhvr>
                                        <p:cTn id="13" dur="500"/>
                                        <p:tgtEl>
                                          <p:spTgt spid="372739">
                                            <p:txEl>
                                              <p:pRg st="6" end="6"/>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72739">
                                            <p:txEl>
                                              <p:pRg st="7" end="7"/>
                                            </p:txEl>
                                          </p:spTgt>
                                        </p:tgtEl>
                                        <p:attrNameLst>
                                          <p:attrName>style.visibility</p:attrName>
                                        </p:attrNameLst>
                                      </p:cBhvr>
                                      <p:to>
                                        <p:strVal val="visible"/>
                                      </p:to>
                                    </p:set>
                                    <p:animEffect transition="in" filter="blinds(horizontal)">
                                      <p:cBhvr>
                                        <p:cTn id="16" dur="500"/>
                                        <p:tgtEl>
                                          <p:spTgt spid="372739">
                                            <p:txEl>
                                              <p:pRg st="7" end="7"/>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372739">
                                            <p:txEl>
                                              <p:pRg st="8" end="8"/>
                                            </p:txEl>
                                          </p:spTgt>
                                        </p:tgtEl>
                                        <p:attrNameLst>
                                          <p:attrName>style.visibility</p:attrName>
                                        </p:attrNameLst>
                                      </p:cBhvr>
                                      <p:to>
                                        <p:strVal val="visible"/>
                                      </p:to>
                                    </p:set>
                                    <p:animEffect transition="in" filter="blinds(horizontal)">
                                      <p:cBhvr>
                                        <p:cTn id="19" dur="500"/>
                                        <p:tgtEl>
                                          <p:spTgt spid="372739">
                                            <p:txEl>
                                              <p:pRg st="8" end="8"/>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372739">
                                            <p:txEl>
                                              <p:pRg st="9" end="9"/>
                                            </p:txEl>
                                          </p:spTgt>
                                        </p:tgtEl>
                                        <p:attrNameLst>
                                          <p:attrName>style.visibility</p:attrName>
                                        </p:attrNameLst>
                                      </p:cBhvr>
                                      <p:to>
                                        <p:strVal val="visible"/>
                                      </p:to>
                                    </p:set>
                                    <p:animEffect transition="in" filter="blinds(horizontal)">
                                      <p:cBhvr>
                                        <p:cTn id="22" dur="500"/>
                                        <p:tgtEl>
                                          <p:spTgt spid="372739">
                                            <p:txEl>
                                              <p:pRg st="9" end="9"/>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372739">
                                            <p:txEl>
                                              <p:pRg st="10" end="10"/>
                                            </p:txEl>
                                          </p:spTgt>
                                        </p:tgtEl>
                                        <p:attrNameLst>
                                          <p:attrName>style.visibility</p:attrName>
                                        </p:attrNameLst>
                                      </p:cBhvr>
                                      <p:to>
                                        <p:strVal val="visible"/>
                                      </p:to>
                                    </p:set>
                                    <p:animEffect transition="in" filter="blinds(horizontal)">
                                      <p:cBhvr>
                                        <p:cTn id="25" dur="500"/>
                                        <p:tgtEl>
                                          <p:spTgt spid="372739">
                                            <p:txEl>
                                              <p:pRg st="10" end="10"/>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372739">
                                            <p:txEl>
                                              <p:pRg st="11" end="11"/>
                                            </p:txEl>
                                          </p:spTgt>
                                        </p:tgtEl>
                                        <p:attrNameLst>
                                          <p:attrName>style.visibility</p:attrName>
                                        </p:attrNameLst>
                                      </p:cBhvr>
                                      <p:to>
                                        <p:strVal val="visible"/>
                                      </p:to>
                                    </p:set>
                                    <p:animEffect transition="in" filter="blinds(horizontal)">
                                      <p:cBhvr>
                                        <p:cTn id="28" dur="500"/>
                                        <p:tgtEl>
                                          <p:spTgt spid="372739">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defRPr/>
            </a:pPr>
            <a:r>
              <a:rPr b="1" dirty="0"/>
              <a:t>程序复杂程度的定量度量</a:t>
            </a:r>
          </a:p>
        </p:txBody>
      </p:sp>
      <p:sp>
        <p:nvSpPr>
          <p:cNvPr id="69635" name="内容占位符 2"/>
          <p:cNvSpPr>
            <a:spLocks noGrp="1"/>
          </p:cNvSpPr>
          <p:nvPr>
            <p:ph idx="1"/>
          </p:nvPr>
        </p:nvSpPr>
        <p:spPr>
          <a:xfrm>
            <a:off x="457200" y="1412875"/>
            <a:ext cx="8229600" cy="4895850"/>
          </a:xfrm>
        </p:spPr>
        <p:txBody>
          <a:bodyPr/>
          <a:lstStyle/>
          <a:p>
            <a:r>
              <a:rPr lang="zh-CN" altLang="en-US" dirty="0">
                <a:solidFill>
                  <a:schemeClr val="tx2"/>
                </a:solidFill>
              </a:rPr>
              <a:t>软件复杂性是软件度量的一个重要分支。</a:t>
            </a:r>
            <a:br>
              <a:rPr lang="en-US" altLang="zh-CN" dirty="0">
                <a:solidFill>
                  <a:schemeClr val="tx2"/>
                </a:solidFill>
              </a:rPr>
            </a:br>
            <a:r>
              <a:rPr lang="zh-CN" altLang="en-US" dirty="0">
                <a:solidFill>
                  <a:schemeClr val="tx2"/>
                </a:solidFill>
              </a:rPr>
              <a:t>主要参数有： </a:t>
            </a:r>
          </a:p>
          <a:p>
            <a:pPr lvl="1"/>
            <a:r>
              <a:rPr lang="zh-CN" altLang="en-US" dirty="0"/>
              <a:t>规模：即总共的指令数，或源程序行数。 </a:t>
            </a:r>
          </a:p>
          <a:p>
            <a:pPr lvl="1"/>
            <a:r>
              <a:rPr lang="zh-CN" altLang="en-US" dirty="0"/>
              <a:t>难度：通常由程序中出现的操作数的数目所决定的量来表示。 </a:t>
            </a:r>
          </a:p>
          <a:p>
            <a:pPr lvl="1"/>
            <a:r>
              <a:rPr lang="zh-CN" altLang="en-US" dirty="0"/>
              <a:t>结构：通常用与程序结构有关的度量来表示。 </a:t>
            </a:r>
          </a:p>
          <a:p>
            <a:pPr lvl="1"/>
            <a:r>
              <a:rPr lang="zh-CN" altLang="en-US" dirty="0"/>
              <a:t>智能度：即算法的难易程度。</a:t>
            </a:r>
          </a:p>
          <a:p>
            <a:endParaRPr lang="zh-CN" altLang="en-US" dirty="0"/>
          </a:p>
        </p:txBody>
      </p:sp>
      <p:sp>
        <p:nvSpPr>
          <p:cNvPr id="4" name="灯片编号占位符 3"/>
          <p:cNvSpPr>
            <a:spLocks noGrp="1"/>
          </p:cNvSpPr>
          <p:nvPr>
            <p:ph type="sldNum" sz="quarter" idx="12"/>
          </p:nvPr>
        </p:nvSpPr>
        <p:spPr/>
        <p:txBody>
          <a:bodyPr/>
          <a:lstStyle/>
          <a:p>
            <a:pPr>
              <a:defRPr/>
            </a:pPr>
            <a:fld id="{F141B010-C194-4B7D-840B-64B2A95AADAD}" type="slidenum">
              <a:rPr lang="zh-CN" altLang="en-US" smtClean="0"/>
              <a:pPr>
                <a:defRPr/>
              </a:pPr>
              <a:t>70</a:t>
            </a:fld>
            <a:endParaRPr lang="zh-CN" alt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defRPr/>
            </a:pPr>
            <a:r>
              <a:rPr b="1" dirty="0"/>
              <a:t>定量度量软件复杂性的方法</a:t>
            </a:r>
          </a:p>
        </p:txBody>
      </p:sp>
      <p:sp>
        <p:nvSpPr>
          <p:cNvPr id="70659" name="内容占位符 2"/>
          <p:cNvSpPr>
            <a:spLocks noGrp="1"/>
          </p:cNvSpPr>
          <p:nvPr>
            <p:ph idx="1"/>
          </p:nvPr>
        </p:nvSpPr>
        <p:spPr>
          <a:xfrm>
            <a:off x="457200" y="1412875"/>
            <a:ext cx="8229600" cy="4895850"/>
          </a:xfrm>
        </p:spPr>
        <p:txBody>
          <a:bodyPr/>
          <a:lstStyle/>
          <a:p>
            <a:pPr lvl="1"/>
            <a:r>
              <a:rPr lang="zh-CN" altLang="en-US" dirty="0"/>
              <a:t>软件复杂性主要表现在程序的复杂性，程序复杂性主要指模块内程序的复杂性。 </a:t>
            </a:r>
          </a:p>
          <a:p>
            <a:pPr lvl="1"/>
            <a:r>
              <a:rPr lang="zh-CN" altLang="en-US" dirty="0"/>
              <a:t>常见的定量度量软件复杂性的方法有： </a:t>
            </a:r>
          </a:p>
          <a:p>
            <a:pPr lvl="2"/>
            <a:r>
              <a:rPr lang="zh-CN" altLang="en-US" dirty="0"/>
              <a:t>代码行度量法</a:t>
            </a:r>
          </a:p>
          <a:p>
            <a:pPr lvl="2"/>
            <a:r>
              <a:rPr lang="en-US" altLang="zh-CN" dirty="0"/>
              <a:t>McCabe </a:t>
            </a:r>
            <a:r>
              <a:rPr lang="zh-CN" altLang="en-US" dirty="0"/>
              <a:t>度量法：又称环路度量法 </a:t>
            </a:r>
          </a:p>
          <a:p>
            <a:pPr lvl="2"/>
            <a:r>
              <a:rPr lang="en-US" altLang="zh-CN" dirty="0"/>
              <a:t>Halstead</a:t>
            </a:r>
            <a:r>
              <a:rPr lang="zh-CN" altLang="en-US" dirty="0"/>
              <a:t>的软件科学</a:t>
            </a:r>
          </a:p>
          <a:p>
            <a:endParaRPr lang="zh-CN" altLang="en-US" dirty="0"/>
          </a:p>
        </p:txBody>
      </p:sp>
      <p:sp>
        <p:nvSpPr>
          <p:cNvPr id="4" name="灯片编号占位符 3"/>
          <p:cNvSpPr>
            <a:spLocks noGrp="1"/>
          </p:cNvSpPr>
          <p:nvPr>
            <p:ph type="sldNum" sz="quarter" idx="12"/>
          </p:nvPr>
        </p:nvSpPr>
        <p:spPr/>
        <p:txBody>
          <a:bodyPr/>
          <a:lstStyle/>
          <a:p>
            <a:pPr>
              <a:defRPr/>
            </a:pPr>
            <a:fld id="{8E9FAB9B-CEDE-4C61-9819-11302BBA5BB8}" type="slidenum">
              <a:rPr lang="zh-CN" altLang="en-US" smtClean="0"/>
              <a:pPr>
                <a:defRPr/>
              </a:pPr>
              <a:t>71</a:t>
            </a:fld>
            <a:endParaRPr lang="zh-CN" alt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defRPr/>
            </a:pPr>
            <a:r>
              <a:rPr lang="en-US" altLang="zh-CN" b="1" dirty="0"/>
              <a:t>McCabe</a:t>
            </a:r>
            <a:r>
              <a:rPr b="1" dirty="0"/>
              <a:t>方法</a:t>
            </a:r>
          </a:p>
        </p:txBody>
      </p:sp>
      <p:sp>
        <p:nvSpPr>
          <p:cNvPr id="71683" name="内容占位符 2"/>
          <p:cNvSpPr>
            <a:spLocks noGrp="1"/>
          </p:cNvSpPr>
          <p:nvPr>
            <p:ph idx="1"/>
          </p:nvPr>
        </p:nvSpPr>
        <p:spPr>
          <a:xfrm>
            <a:off x="457200" y="1412875"/>
            <a:ext cx="8229600" cy="4895850"/>
          </a:xfrm>
        </p:spPr>
        <p:txBody>
          <a:bodyPr/>
          <a:lstStyle/>
          <a:p>
            <a:pPr lvl="1"/>
            <a:r>
              <a:rPr lang="en-US" altLang="zh-CN" dirty="0" err="1"/>
              <a:t>T.McCabe</a:t>
            </a:r>
            <a:r>
              <a:rPr lang="zh-CN" altLang="en-US" dirty="0"/>
              <a:t>的研究： </a:t>
            </a:r>
          </a:p>
          <a:p>
            <a:pPr lvl="2"/>
            <a:r>
              <a:rPr lang="zh-CN" altLang="en-US" dirty="0"/>
              <a:t>一个程序的环形复杂度（</a:t>
            </a:r>
            <a:r>
              <a:rPr lang="en-US" altLang="zh-CN" dirty="0" err="1"/>
              <a:t>cyclomatic</a:t>
            </a:r>
            <a:r>
              <a:rPr lang="en-US" altLang="zh-CN" dirty="0"/>
              <a:t> complexity</a:t>
            </a:r>
            <a:r>
              <a:rPr lang="zh-CN" altLang="en-US" dirty="0"/>
              <a:t>）取决于它的流图包含的判定结点的数量。</a:t>
            </a:r>
          </a:p>
          <a:p>
            <a:pPr lvl="1"/>
            <a:r>
              <a:rPr lang="zh-CN" altLang="en-US" dirty="0"/>
              <a:t>什么是流图（</a:t>
            </a:r>
            <a:r>
              <a:rPr lang="en-US" altLang="zh-CN" dirty="0"/>
              <a:t>program graph</a:t>
            </a:r>
            <a:r>
              <a:rPr lang="zh-CN" altLang="en-US" dirty="0"/>
              <a:t>）</a:t>
            </a:r>
          </a:p>
          <a:p>
            <a:pPr lvl="2"/>
            <a:r>
              <a:rPr lang="zh-CN" altLang="en-US" dirty="0"/>
              <a:t>一种简化了的流程图。 </a:t>
            </a:r>
          </a:p>
          <a:p>
            <a:pPr lvl="2"/>
            <a:r>
              <a:rPr lang="zh-CN" altLang="en-US" dirty="0"/>
              <a:t>流程图中的各种处理框（如加工框，判断框等），都被简化成用圆圈表示的结点。 </a:t>
            </a:r>
          </a:p>
          <a:p>
            <a:pPr lvl="2"/>
            <a:r>
              <a:rPr lang="zh-CN" altLang="en-US" dirty="0"/>
              <a:t>可由流程图导出。或其他工具（</a:t>
            </a:r>
            <a:r>
              <a:rPr lang="en-US" altLang="zh-CN" dirty="0"/>
              <a:t>PAD</a:t>
            </a:r>
            <a:r>
              <a:rPr lang="zh-CN" altLang="en-US" dirty="0"/>
              <a:t>图、代码等）变换获得。</a:t>
            </a:r>
          </a:p>
          <a:p>
            <a:endParaRPr lang="zh-CN" altLang="en-US" dirty="0"/>
          </a:p>
        </p:txBody>
      </p:sp>
      <p:sp>
        <p:nvSpPr>
          <p:cNvPr id="4" name="灯片编号占位符 3"/>
          <p:cNvSpPr>
            <a:spLocks noGrp="1"/>
          </p:cNvSpPr>
          <p:nvPr>
            <p:ph type="sldNum" sz="quarter" idx="12"/>
          </p:nvPr>
        </p:nvSpPr>
        <p:spPr/>
        <p:txBody>
          <a:bodyPr/>
          <a:lstStyle/>
          <a:p>
            <a:pPr>
              <a:defRPr/>
            </a:pPr>
            <a:fld id="{134DEA92-8A29-429F-ACFB-2ABDF6602122}" type="slidenum">
              <a:rPr lang="zh-CN" altLang="en-US" smtClean="0"/>
              <a:pPr>
                <a:defRPr/>
              </a:pPr>
              <a:t>72</a:t>
            </a:fld>
            <a:endParaRPr lang="zh-CN" alt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p:txBody>
          <a:bodyPr>
            <a:normAutofit fontScale="90000"/>
          </a:bodyPr>
          <a:lstStyle/>
          <a:p>
            <a:pPr>
              <a:defRPr/>
            </a:pPr>
            <a:r>
              <a:rPr lang="en-US" altLang="zh-CN" b="1" dirty="0"/>
              <a:t>McCabe</a:t>
            </a:r>
            <a:r>
              <a:rPr b="1" dirty="0"/>
              <a:t>方法</a:t>
            </a:r>
          </a:p>
        </p:txBody>
      </p:sp>
      <p:sp>
        <p:nvSpPr>
          <p:cNvPr id="72707" name="内容占位符 2"/>
          <p:cNvSpPr>
            <a:spLocks noGrp="1"/>
          </p:cNvSpPr>
          <p:nvPr>
            <p:ph idx="1"/>
          </p:nvPr>
        </p:nvSpPr>
        <p:spPr>
          <a:xfrm>
            <a:off x="457200" y="1412875"/>
            <a:ext cx="8229600" cy="4895850"/>
          </a:xfrm>
        </p:spPr>
        <p:txBody>
          <a:bodyPr/>
          <a:lstStyle/>
          <a:p>
            <a:r>
              <a:rPr lang="en-US" altLang="zh-CN" dirty="0">
                <a:solidFill>
                  <a:schemeClr val="tx2"/>
                </a:solidFill>
              </a:rPr>
              <a:t>McCabe</a:t>
            </a:r>
            <a:r>
              <a:rPr lang="zh-CN" altLang="en-US" dirty="0">
                <a:solidFill>
                  <a:schemeClr val="tx2"/>
                </a:solidFill>
              </a:rPr>
              <a:t>方法是一种基于程序控制流的复杂性度量方法，度量出的结果称为程序的环形复杂度。使用</a:t>
            </a:r>
            <a:r>
              <a:rPr lang="en-US" altLang="zh-CN" dirty="0">
                <a:solidFill>
                  <a:schemeClr val="tx2"/>
                </a:solidFill>
              </a:rPr>
              <a:t>McCabe</a:t>
            </a:r>
            <a:r>
              <a:rPr lang="zh-CN" altLang="en-US" dirty="0">
                <a:solidFill>
                  <a:schemeClr val="tx2"/>
                </a:solidFill>
              </a:rPr>
              <a:t>方法度量程序的复杂程度一般需要两个步骤：</a:t>
            </a:r>
          </a:p>
          <a:p>
            <a:r>
              <a:rPr lang="zh-CN" altLang="en-US" dirty="0">
                <a:solidFill>
                  <a:schemeClr val="tx2"/>
                </a:solidFill>
              </a:rPr>
              <a:t>首先，将程序流程图映射成流图；</a:t>
            </a:r>
          </a:p>
          <a:p>
            <a:r>
              <a:rPr lang="zh-CN" altLang="en-US" dirty="0">
                <a:solidFill>
                  <a:schemeClr val="tx2"/>
                </a:solidFill>
              </a:rPr>
              <a:t>其次，根据流图计算环形复杂度。</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defRPr/>
            </a:pPr>
            <a:r>
              <a:rPr lang="en-US" altLang="zh-CN" b="1" dirty="0"/>
              <a:t>McCabe</a:t>
            </a:r>
            <a:r>
              <a:rPr b="1" dirty="0"/>
              <a:t>方法</a:t>
            </a:r>
          </a:p>
        </p:txBody>
      </p:sp>
      <p:sp>
        <p:nvSpPr>
          <p:cNvPr id="73731" name="内容占位符 2"/>
          <p:cNvSpPr>
            <a:spLocks noGrp="1"/>
          </p:cNvSpPr>
          <p:nvPr>
            <p:ph idx="1"/>
          </p:nvPr>
        </p:nvSpPr>
        <p:spPr>
          <a:xfrm>
            <a:off x="457200" y="1412875"/>
            <a:ext cx="8229600" cy="4895850"/>
          </a:xfrm>
        </p:spPr>
        <p:txBody>
          <a:bodyPr/>
          <a:lstStyle/>
          <a:p>
            <a:r>
              <a:rPr lang="zh-CN" altLang="en-US" dirty="0">
                <a:solidFill>
                  <a:schemeClr val="tx2"/>
                </a:solidFill>
              </a:rPr>
              <a:t>流图的基本元素</a:t>
            </a:r>
          </a:p>
          <a:p>
            <a:pPr lvl="1"/>
            <a:r>
              <a:rPr lang="zh-CN" altLang="en-US" dirty="0"/>
              <a:t>符号“○”为程序图的结点，表示一个或多个无分支的语句</a:t>
            </a:r>
          </a:p>
          <a:p>
            <a:pPr lvl="1"/>
            <a:r>
              <a:rPr lang="zh-CN" altLang="en-US" dirty="0"/>
              <a:t>箭头为边，表示控制流的方向</a:t>
            </a:r>
          </a:p>
          <a:p>
            <a:pPr lvl="1"/>
            <a:r>
              <a:rPr lang="zh-CN" altLang="en-US" dirty="0"/>
              <a:t>边和结点圈定的封闭范围叫做区域</a:t>
            </a:r>
          </a:p>
        </p:txBody>
      </p:sp>
      <p:sp>
        <p:nvSpPr>
          <p:cNvPr id="4" name="灯片编号占位符 3"/>
          <p:cNvSpPr>
            <a:spLocks noGrp="1"/>
          </p:cNvSpPr>
          <p:nvPr>
            <p:ph type="sldNum" sz="quarter" idx="12"/>
          </p:nvPr>
        </p:nvSpPr>
        <p:spPr/>
        <p:txBody>
          <a:bodyPr/>
          <a:lstStyle/>
          <a:p>
            <a:pPr>
              <a:defRPr/>
            </a:pPr>
            <a:fld id="{BE13E1CE-D022-4365-BCBD-E028A2896BC1}" type="slidenum">
              <a:rPr lang="zh-CN" altLang="en-US" smtClean="0"/>
              <a:pPr>
                <a:defRPr/>
              </a:pPr>
              <a:t>74</a:t>
            </a:fld>
            <a:endParaRPr lang="zh-CN" altLang="en-US" dirty="0"/>
          </a:p>
        </p:txBody>
      </p:sp>
      <p:pic>
        <p:nvPicPr>
          <p:cNvPr id="73733" name="Picture 4"/>
          <p:cNvPicPr>
            <a:picLocks noChangeAspect="1" noChangeArrowheads="1"/>
          </p:cNvPicPr>
          <p:nvPr/>
        </p:nvPicPr>
        <p:blipFill>
          <a:blip r:embed="rId2"/>
          <a:srcRect/>
          <a:stretch>
            <a:fillRect/>
          </a:stretch>
        </p:blipFill>
        <p:spPr bwMode="auto">
          <a:xfrm>
            <a:off x="971550" y="4724400"/>
            <a:ext cx="7556500" cy="1584325"/>
          </a:xfrm>
          <a:prstGeom prst="rect">
            <a:avLst/>
          </a:prstGeom>
          <a:noFill/>
          <a:ln w="9525">
            <a:noFill/>
            <a:miter lim="800000"/>
            <a:headEnd/>
            <a:tailEnd/>
          </a:ln>
        </p:spPr>
      </p:pic>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标题 1"/>
          <p:cNvSpPr>
            <a:spLocks noGrp="1"/>
          </p:cNvSpPr>
          <p:nvPr>
            <p:ph type="title"/>
          </p:nvPr>
        </p:nvSpPr>
        <p:spPr/>
        <p:txBody>
          <a:bodyPr>
            <a:normAutofit fontScale="90000"/>
          </a:bodyPr>
          <a:lstStyle/>
          <a:p>
            <a:pPr>
              <a:defRPr/>
            </a:pPr>
            <a:r>
              <a:rPr b="1" dirty="0"/>
              <a:t>流图</a:t>
            </a:r>
          </a:p>
        </p:txBody>
      </p:sp>
      <p:graphicFrame>
        <p:nvGraphicFramePr>
          <p:cNvPr id="74755" name="Object 2"/>
          <p:cNvGraphicFramePr>
            <a:graphicFrameLocks noChangeAspect="1"/>
          </p:cNvGraphicFramePr>
          <p:nvPr/>
        </p:nvGraphicFramePr>
        <p:xfrm>
          <a:off x="179388" y="1052513"/>
          <a:ext cx="8980487" cy="5184775"/>
        </p:xfrm>
        <a:graphic>
          <a:graphicData uri="http://schemas.openxmlformats.org/presentationml/2006/ole">
            <mc:AlternateContent xmlns:mc="http://schemas.openxmlformats.org/markup-compatibility/2006">
              <mc:Choice xmlns:v="urn:schemas-microsoft-com:vml" Requires="v">
                <p:oleObj spid="_x0000_s66563" name="Visio" r:id="rId3" imgW="5218430" imgH="3542030" progId="Visio.Drawing.11">
                  <p:embed/>
                </p:oleObj>
              </mc:Choice>
              <mc:Fallback>
                <p:oleObj name="Visio" r:id="rId3" imgW="5218430" imgH="3542030" progId="Visio.Drawing.11">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9388" y="1052513"/>
                        <a:ext cx="8980487" cy="5184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defRPr/>
            </a:pPr>
            <a:r>
              <a:rPr lang="en-US" altLang="zh-CN" dirty="0"/>
              <a:t>McCabe</a:t>
            </a:r>
            <a:r>
              <a:rPr dirty="0"/>
              <a:t>方法</a:t>
            </a:r>
          </a:p>
        </p:txBody>
      </p:sp>
      <p:sp>
        <p:nvSpPr>
          <p:cNvPr id="75779" name="内容占位符 2"/>
          <p:cNvSpPr>
            <a:spLocks noGrp="1"/>
          </p:cNvSpPr>
          <p:nvPr>
            <p:ph idx="1"/>
          </p:nvPr>
        </p:nvSpPr>
        <p:spPr>
          <a:xfrm>
            <a:off x="457200" y="1412875"/>
            <a:ext cx="8229600" cy="4895850"/>
          </a:xfrm>
        </p:spPr>
        <p:txBody>
          <a:bodyPr/>
          <a:lstStyle/>
          <a:p>
            <a:r>
              <a:rPr lang="zh-CN" altLang="en-US" dirty="0">
                <a:solidFill>
                  <a:schemeClr val="tx2"/>
                </a:solidFill>
              </a:rPr>
              <a:t>流</a:t>
            </a:r>
            <a:r>
              <a:rPr lang="en-US" altLang="zh-CN" dirty="0" err="1">
                <a:solidFill>
                  <a:schemeClr val="tx2"/>
                </a:solidFill>
              </a:rPr>
              <a:t>图的基本元素</a:t>
            </a:r>
            <a:endParaRPr lang="en-US" altLang="zh-CN" dirty="0">
              <a:solidFill>
                <a:schemeClr val="tx2"/>
              </a:solidFill>
            </a:endParaRPr>
          </a:p>
          <a:p>
            <a:pPr lvl="1"/>
            <a:r>
              <a:rPr lang="zh-CN" altLang="en-US" dirty="0"/>
              <a:t>从图论的观点看，它是一个可以用</a:t>
            </a:r>
            <a:r>
              <a:rPr lang="en-US" altLang="zh-CN" dirty="0"/>
              <a:t>G</a:t>
            </a:r>
            <a:r>
              <a:rPr lang="zh-CN" altLang="en-US" dirty="0"/>
              <a:t>＝＜</a:t>
            </a:r>
            <a:r>
              <a:rPr lang="en-US" altLang="zh-CN" dirty="0"/>
              <a:t>N</a:t>
            </a:r>
            <a:r>
              <a:rPr lang="zh-CN" altLang="en-US" dirty="0"/>
              <a:t>，</a:t>
            </a:r>
            <a:r>
              <a:rPr lang="en-US" altLang="zh-CN" dirty="0"/>
              <a:t>E</a:t>
            </a:r>
            <a:r>
              <a:rPr lang="zh-CN" altLang="en-US" dirty="0"/>
              <a:t>＞来表 示的有向图。其中：</a:t>
            </a:r>
          </a:p>
          <a:p>
            <a:pPr lvl="2"/>
            <a:r>
              <a:rPr lang="en-US" altLang="zh-CN" dirty="0"/>
              <a:t>N </a:t>
            </a:r>
            <a:r>
              <a:rPr lang="zh-CN" altLang="en-US" dirty="0"/>
              <a:t>－ 结点；</a:t>
            </a:r>
            <a:br>
              <a:rPr lang="en-US" altLang="zh-CN" dirty="0"/>
            </a:br>
            <a:r>
              <a:rPr lang="en-US" altLang="zh-CN" dirty="0"/>
              <a:t>E </a:t>
            </a:r>
            <a:r>
              <a:rPr lang="zh-CN" altLang="en-US" dirty="0"/>
              <a:t>－ 有向边，</a:t>
            </a:r>
            <a:br>
              <a:rPr lang="en-US" altLang="zh-CN" dirty="0"/>
            </a:br>
            <a:r>
              <a:rPr lang="zh-CN" altLang="en-US" dirty="0"/>
              <a:t>指明程序的流程。 </a:t>
            </a:r>
          </a:p>
          <a:p>
            <a:pPr lvl="1"/>
            <a:r>
              <a:rPr lang="zh-CN" altLang="en-US" dirty="0"/>
              <a:t>包含条件的结点称</a:t>
            </a:r>
            <a:br>
              <a:rPr lang="en-US" altLang="zh-CN" dirty="0"/>
            </a:br>
            <a:r>
              <a:rPr lang="zh-CN" altLang="en-US" dirty="0"/>
              <a:t>为判定结点。</a:t>
            </a:r>
          </a:p>
          <a:p>
            <a:endParaRPr lang="zh-CN" altLang="en-US" dirty="0"/>
          </a:p>
        </p:txBody>
      </p:sp>
      <p:sp>
        <p:nvSpPr>
          <p:cNvPr id="4" name="灯片编号占位符 3"/>
          <p:cNvSpPr>
            <a:spLocks noGrp="1"/>
          </p:cNvSpPr>
          <p:nvPr>
            <p:ph type="sldNum" sz="quarter" idx="12"/>
          </p:nvPr>
        </p:nvSpPr>
        <p:spPr/>
        <p:txBody>
          <a:bodyPr/>
          <a:lstStyle/>
          <a:p>
            <a:pPr>
              <a:defRPr/>
            </a:pPr>
            <a:fld id="{1EC5EB82-07D1-40A0-9C8E-B2F5B2D4B99E}" type="slidenum">
              <a:rPr lang="zh-CN" altLang="en-US" smtClean="0"/>
              <a:pPr>
                <a:defRPr/>
              </a:pPr>
              <a:t>76</a:t>
            </a:fld>
            <a:endParaRPr lang="zh-CN" altLang="en-US" dirty="0"/>
          </a:p>
        </p:txBody>
      </p:sp>
      <p:pic>
        <p:nvPicPr>
          <p:cNvPr id="75781" name="Picture 4"/>
          <p:cNvPicPr>
            <a:picLocks noChangeAspect="1" noChangeArrowheads="1"/>
          </p:cNvPicPr>
          <p:nvPr/>
        </p:nvPicPr>
        <p:blipFill>
          <a:blip r:embed="rId2"/>
          <a:srcRect/>
          <a:stretch>
            <a:fillRect/>
          </a:stretch>
        </p:blipFill>
        <p:spPr bwMode="auto">
          <a:xfrm>
            <a:off x="4216400" y="3068638"/>
            <a:ext cx="4692650" cy="3308350"/>
          </a:xfrm>
          <a:prstGeom prst="rect">
            <a:avLst/>
          </a:prstGeom>
          <a:noFill/>
          <a:ln w="9525">
            <a:noFill/>
            <a:miter lim="800000"/>
            <a:headEnd/>
            <a:tailEnd/>
          </a:ln>
        </p:spPr>
      </p:pic>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5986" name="Rectangle 2"/>
          <p:cNvSpPr>
            <a:spLocks noGrp="1"/>
          </p:cNvSpPr>
          <p:nvPr>
            <p:ph type="title"/>
          </p:nvPr>
        </p:nvSpPr>
        <p:spPr/>
        <p:txBody>
          <a:bodyPr>
            <a:normAutofit fontScale="90000"/>
          </a:bodyPr>
          <a:lstStyle/>
          <a:p>
            <a:pPr>
              <a:defRPr/>
            </a:pPr>
            <a:r>
              <a:rPr b="1" dirty="0"/>
              <a:t>程序复杂程度的定量度量</a:t>
            </a:r>
            <a:endParaRPr lang="en-US" altLang="zh-CN" b="1" dirty="0"/>
          </a:p>
        </p:txBody>
      </p:sp>
      <p:sp>
        <p:nvSpPr>
          <p:cNvPr id="76803" name="Rectangle 3"/>
          <p:cNvSpPr>
            <a:spLocks noGrp="1"/>
          </p:cNvSpPr>
          <p:nvPr>
            <p:ph idx="1"/>
          </p:nvPr>
        </p:nvSpPr>
        <p:spPr>
          <a:xfrm>
            <a:off x="457200" y="1412875"/>
            <a:ext cx="8229600" cy="4895850"/>
          </a:xfrm>
        </p:spPr>
        <p:txBody>
          <a:bodyPr/>
          <a:lstStyle/>
          <a:p>
            <a:r>
              <a:rPr lang="en-US" altLang="zh-CN" dirty="0">
                <a:solidFill>
                  <a:schemeClr val="tx2"/>
                </a:solidFill>
              </a:rPr>
              <a:t>McCabe</a:t>
            </a:r>
            <a:r>
              <a:rPr lang="zh-CN" altLang="en-US" dirty="0">
                <a:solidFill>
                  <a:schemeClr val="tx2"/>
                </a:solidFill>
              </a:rPr>
              <a:t>方法</a:t>
            </a:r>
          </a:p>
          <a:p>
            <a:pPr lvl="1"/>
            <a:r>
              <a:rPr lang="zh-CN" altLang="zh-CN" dirty="0"/>
              <a:t>环路复杂性V(G)计算方法</a:t>
            </a:r>
            <a:endParaRPr lang="zh-CN" altLang="en-US" dirty="0"/>
          </a:p>
          <a:p>
            <a:pPr lvl="2"/>
            <a:r>
              <a:rPr lang="zh-CN" altLang="zh-CN" dirty="0"/>
              <a:t>方法一： </a:t>
            </a:r>
            <a:endParaRPr lang="zh-CN" altLang="en-US" dirty="0"/>
          </a:p>
          <a:p>
            <a:pPr lvl="3"/>
            <a:r>
              <a:rPr lang="zh-CN" altLang="zh-CN" dirty="0"/>
              <a:t>V（G）＝流图中区域数 </a:t>
            </a:r>
            <a:endParaRPr lang="zh-CN" altLang="en-US" dirty="0"/>
          </a:p>
          <a:p>
            <a:pPr lvl="3"/>
            <a:r>
              <a:rPr lang="zh-CN" altLang="zh-CN" dirty="0"/>
              <a:t>（包括图外区域） </a:t>
            </a:r>
            <a:endParaRPr lang="zh-CN" altLang="en-US" dirty="0"/>
          </a:p>
          <a:p>
            <a:pPr lvl="3"/>
            <a:r>
              <a:rPr lang="zh-CN" altLang="zh-CN" dirty="0"/>
              <a:t>如图：V（G）＝4</a:t>
            </a:r>
            <a:endParaRPr lang="zh-CN" altLang="en-US" dirty="0"/>
          </a:p>
        </p:txBody>
      </p:sp>
      <p:pic>
        <p:nvPicPr>
          <p:cNvPr id="76804" name="Picture 4"/>
          <p:cNvPicPr>
            <a:picLocks noChangeAspect="1" noChangeArrowheads="1"/>
          </p:cNvPicPr>
          <p:nvPr/>
        </p:nvPicPr>
        <p:blipFill>
          <a:blip r:embed="rId2"/>
          <a:srcRect/>
          <a:stretch>
            <a:fillRect/>
          </a:stretch>
        </p:blipFill>
        <p:spPr bwMode="auto">
          <a:xfrm>
            <a:off x="5265738" y="1841500"/>
            <a:ext cx="3327400" cy="4327525"/>
          </a:xfrm>
          <a:prstGeom prst="rect">
            <a:avLst/>
          </a:prstGeom>
          <a:noFill/>
          <a:ln w="9525">
            <a:noFill/>
            <a:miter lim="800000"/>
            <a:headEnd/>
            <a:tailEnd/>
          </a:ln>
        </p:spPr>
      </p:pic>
    </p:spTree>
  </p:cSld>
  <p:clrMapOvr>
    <a:masterClrMapping/>
  </p:clrMapOvr>
  <p:transition spd="slow"/>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7010" name="Rectangle 2"/>
          <p:cNvSpPr>
            <a:spLocks noGrp="1"/>
          </p:cNvSpPr>
          <p:nvPr>
            <p:ph type="title"/>
          </p:nvPr>
        </p:nvSpPr>
        <p:spPr/>
        <p:txBody>
          <a:bodyPr>
            <a:normAutofit fontScale="90000"/>
          </a:bodyPr>
          <a:lstStyle/>
          <a:p>
            <a:pPr>
              <a:defRPr/>
            </a:pPr>
            <a:r>
              <a:rPr b="1" dirty="0"/>
              <a:t>程序复杂程度的定量度量</a:t>
            </a:r>
            <a:endParaRPr lang="en-US" altLang="zh-CN" b="1" dirty="0"/>
          </a:p>
        </p:txBody>
      </p:sp>
      <p:sp>
        <p:nvSpPr>
          <p:cNvPr id="77827" name="Rectangle 3"/>
          <p:cNvSpPr>
            <a:spLocks noGrp="1"/>
          </p:cNvSpPr>
          <p:nvPr>
            <p:ph idx="1"/>
          </p:nvPr>
        </p:nvSpPr>
        <p:spPr>
          <a:xfrm>
            <a:off x="457200" y="1412875"/>
            <a:ext cx="8229600" cy="4895850"/>
          </a:xfrm>
        </p:spPr>
        <p:txBody>
          <a:bodyPr/>
          <a:lstStyle/>
          <a:p>
            <a:r>
              <a:rPr lang="en-US" altLang="zh-CN" dirty="0">
                <a:solidFill>
                  <a:schemeClr val="tx2"/>
                </a:solidFill>
              </a:rPr>
              <a:t>McCabe</a:t>
            </a:r>
            <a:r>
              <a:rPr lang="zh-CN" altLang="en-US" dirty="0">
                <a:solidFill>
                  <a:schemeClr val="tx2"/>
                </a:solidFill>
              </a:rPr>
              <a:t>方法</a:t>
            </a:r>
          </a:p>
          <a:p>
            <a:pPr lvl="1"/>
            <a:r>
              <a:rPr lang="zh-CN" altLang="zh-CN" dirty="0"/>
              <a:t>环路复杂性V(G)计算方法</a:t>
            </a:r>
            <a:endParaRPr lang="zh-CN" altLang="en-US" dirty="0"/>
          </a:p>
          <a:p>
            <a:pPr lvl="2"/>
            <a:r>
              <a:rPr lang="zh-CN" altLang="zh-CN" dirty="0"/>
              <a:t>方法</a:t>
            </a:r>
            <a:r>
              <a:rPr lang="zh-CN" altLang="en-US" dirty="0"/>
              <a:t>二</a:t>
            </a:r>
            <a:r>
              <a:rPr lang="zh-CN" altLang="zh-CN" dirty="0"/>
              <a:t>： </a:t>
            </a:r>
            <a:endParaRPr lang="zh-CN" altLang="en-US" dirty="0"/>
          </a:p>
          <a:p>
            <a:pPr lvl="3"/>
            <a:r>
              <a:rPr lang="en-US" altLang="zh-CN" dirty="0"/>
              <a:t>V(G)</a:t>
            </a:r>
            <a:r>
              <a:rPr lang="zh-CN" altLang="en-US" dirty="0"/>
              <a:t>＝判定结点数＋</a:t>
            </a:r>
            <a:r>
              <a:rPr lang="en-US" altLang="zh-CN" dirty="0"/>
              <a:t>1</a:t>
            </a:r>
          </a:p>
          <a:p>
            <a:pPr lvl="3"/>
            <a:r>
              <a:rPr lang="en-US" altLang="zh-CN" dirty="0"/>
              <a:t>V(G) = 3+1 = 4</a:t>
            </a:r>
            <a:endParaRPr lang="zh-CN" altLang="en-US" dirty="0"/>
          </a:p>
        </p:txBody>
      </p:sp>
      <p:pic>
        <p:nvPicPr>
          <p:cNvPr id="77828" name="Picture 5"/>
          <p:cNvPicPr>
            <a:picLocks noChangeAspect="1" noChangeArrowheads="1"/>
          </p:cNvPicPr>
          <p:nvPr/>
        </p:nvPicPr>
        <p:blipFill>
          <a:blip r:embed="rId2"/>
          <a:srcRect/>
          <a:stretch>
            <a:fillRect/>
          </a:stretch>
        </p:blipFill>
        <p:spPr bwMode="auto">
          <a:xfrm>
            <a:off x="5194300" y="1754188"/>
            <a:ext cx="3575050" cy="4618037"/>
          </a:xfrm>
          <a:prstGeom prst="rect">
            <a:avLst/>
          </a:prstGeom>
          <a:noFill/>
          <a:ln w="9525">
            <a:noFill/>
            <a:miter lim="800000"/>
            <a:headEnd/>
            <a:tailEnd/>
          </a:ln>
        </p:spPr>
      </p:pic>
    </p:spTree>
  </p:cSld>
  <p:clrMapOvr>
    <a:masterClrMapping/>
  </p:clrMapOvr>
  <p:transition spd="slow"/>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标题 1"/>
          <p:cNvSpPr>
            <a:spLocks noGrp="1"/>
          </p:cNvSpPr>
          <p:nvPr>
            <p:ph type="title"/>
          </p:nvPr>
        </p:nvSpPr>
        <p:spPr/>
        <p:txBody>
          <a:bodyPr>
            <a:normAutofit fontScale="90000"/>
          </a:bodyPr>
          <a:lstStyle/>
          <a:p>
            <a:pPr>
              <a:defRPr/>
            </a:pPr>
            <a:r>
              <a:rPr b="1" dirty="0"/>
              <a:t>计算环形复杂度的方法</a:t>
            </a:r>
          </a:p>
        </p:txBody>
      </p:sp>
      <p:sp>
        <p:nvSpPr>
          <p:cNvPr id="78851" name="内容占位符 2"/>
          <p:cNvSpPr>
            <a:spLocks noGrp="1"/>
          </p:cNvSpPr>
          <p:nvPr>
            <p:ph idx="1"/>
          </p:nvPr>
        </p:nvSpPr>
        <p:spPr>
          <a:xfrm>
            <a:off x="457200" y="1412875"/>
            <a:ext cx="8229600" cy="4895850"/>
          </a:xfrm>
        </p:spPr>
        <p:txBody>
          <a:bodyPr/>
          <a:lstStyle/>
          <a:p>
            <a:r>
              <a:rPr lang="zh-CN" altLang="en-US" dirty="0">
                <a:solidFill>
                  <a:schemeClr val="tx2"/>
                </a:solidFill>
              </a:rPr>
              <a:t>把程序流程图映射出流图之后，可以用以下三种方法中的任何一种来计算程序的环形复杂度。</a:t>
            </a:r>
          </a:p>
          <a:p>
            <a:pPr lvl="1"/>
            <a:r>
              <a:rPr lang="en-US" altLang="zh-CN" dirty="0"/>
              <a:t>1</a:t>
            </a:r>
            <a:r>
              <a:rPr lang="zh-CN" altLang="en-US" dirty="0"/>
              <a:t>）流图中的区域数等于环形复杂度。</a:t>
            </a:r>
          </a:p>
          <a:p>
            <a:pPr lvl="1"/>
            <a:r>
              <a:rPr lang="en-US" altLang="zh-CN" dirty="0"/>
              <a:t>2</a:t>
            </a:r>
            <a:r>
              <a:rPr lang="zh-CN" altLang="en-US" dirty="0"/>
              <a:t>）根据流图中边的条数（</a:t>
            </a:r>
            <a:r>
              <a:rPr lang="en-US" altLang="zh-CN" dirty="0"/>
              <a:t>E</a:t>
            </a:r>
            <a:r>
              <a:rPr lang="zh-CN" altLang="en-US" dirty="0"/>
              <a:t>）和结点数（</a:t>
            </a:r>
            <a:r>
              <a:rPr lang="en-US" altLang="zh-CN" dirty="0"/>
              <a:t>N</a:t>
            </a:r>
            <a:r>
              <a:rPr lang="zh-CN" altLang="en-US" dirty="0"/>
              <a:t>），求出流图</a:t>
            </a:r>
            <a:r>
              <a:rPr lang="en-US" altLang="zh-CN" dirty="0"/>
              <a:t>G</a:t>
            </a:r>
            <a:r>
              <a:rPr lang="zh-CN" altLang="en-US" dirty="0"/>
              <a:t>的环形复杂度</a:t>
            </a:r>
            <a:r>
              <a:rPr lang="en-US" altLang="zh-CN" dirty="0"/>
              <a:t>V(G)=E-N+2</a:t>
            </a:r>
            <a:r>
              <a:rPr lang="zh-CN" altLang="en-US" dirty="0"/>
              <a:t>。</a:t>
            </a:r>
          </a:p>
          <a:p>
            <a:pPr lvl="1"/>
            <a:r>
              <a:rPr lang="en-US" altLang="zh-CN" dirty="0"/>
              <a:t>3</a:t>
            </a:r>
            <a:r>
              <a:rPr lang="zh-CN" altLang="en-US" dirty="0"/>
              <a:t>）根据流图中判定结点的数目（</a:t>
            </a:r>
            <a:r>
              <a:rPr lang="en-US" altLang="zh-CN" dirty="0"/>
              <a:t>P</a:t>
            </a:r>
            <a:r>
              <a:rPr lang="zh-CN" altLang="en-US" dirty="0"/>
              <a:t>），求出流图</a:t>
            </a:r>
            <a:r>
              <a:rPr lang="en-US" altLang="zh-CN" dirty="0"/>
              <a:t>G</a:t>
            </a:r>
            <a:r>
              <a:rPr lang="zh-CN" altLang="en-US" dirty="0"/>
              <a:t>的环形复杂度</a:t>
            </a:r>
            <a:r>
              <a:rPr lang="en-US" altLang="zh-CN" dirty="0"/>
              <a:t>V(G)=P+1</a:t>
            </a:r>
            <a:r>
              <a:rPr lang="zh-CN" altLang="en-US" dirty="0"/>
              <a: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3762" name="Rectangle 2"/>
          <p:cNvSpPr>
            <a:spLocks noGrp="1"/>
          </p:cNvSpPr>
          <p:nvPr>
            <p:ph type="title"/>
          </p:nvPr>
        </p:nvSpPr>
        <p:spPr/>
        <p:txBody>
          <a:bodyPr>
            <a:normAutofit fontScale="90000"/>
          </a:bodyPr>
          <a:lstStyle/>
          <a:p>
            <a:pPr lvl="1">
              <a:defRPr/>
            </a:pPr>
            <a:r>
              <a:rPr kumimoji="1" lang="zh-CN" altLang="en-US" sz="4000" b="1" kern="1200" dirty="0">
                <a:latin typeface="微软雅黑" pitchFamily="34" charset="-122"/>
                <a:cs typeface="+mn-cs"/>
              </a:rPr>
              <a:t>用户界面应具备的特性</a:t>
            </a:r>
          </a:p>
        </p:txBody>
      </p:sp>
      <p:sp>
        <p:nvSpPr>
          <p:cNvPr id="373763" name="Rectangle 3"/>
          <p:cNvSpPr>
            <a:spLocks noGrp="1"/>
          </p:cNvSpPr>
          <p:nvPr>
            <p:ph idx="1"/>
          </p:nvPr>
        </p:nvSpPr>
        <p:spPr>
          <a:xfrm>
            <a:off x="457200" y="1412875"/>
            <a:ext cx="8229600" cy="4895850"/>
          </a:xfrm>
        </p:spPr>
        <p:txBody>
          <a:bodyPr>
            <a:normAutofit fontScale="92500"/>
          </a:bodyPr>
          <a:lstStyle/>
          <a:p>
            <a:pPr>
              <a:defRPr/>
            </a:pPr>
            <a:r>
              <a:rPr lang="zh-CN" altLang="en-US" dirty="0">
                <a:solidFill>
                  <a:schemeClr val="tx2"/>
                </a:solidFill>
              </a:rPr>
              <a:t>可使用性</a:t>
            </a:r>
          </a:p>
          <a:p>
            <a:pPr lvl="1">
              <a:defRPr/>
            </a:pPr>
            <a:r>
              <a:rPr lang="zh-CN" altLang="en-US" dirty="0"/>
              <a:t>如：使用简单、界面中所用术语应该标准化，并保持一致性；拥有</a:t>
            </a:r>
            <a:r>
              <a:rPr lang="en-US" altLang="zh-CN" dirty="0"/>
              <a:t>Help</a:t>
            </a:r>
            <a:r>
              <a:rPr lang="zh-CN" altLang="en-US" dirty="0"/>
              <a:t>功能；较快的系统响应速度和较低的系统开销；具有容错能力</a:t>
            </a:r>
          </a:p>
          <a:p>
            <a:pPr>
              <a:defRPr/>
            </a:pPr>
            <a:r>
              <a:rPr lang="zh-CN" altLang="en-US" dirty="0">
                <a:solidFill>
                  <a:schemeClr val="tx2"/>
                </a:solidFill>
              </a:rPr>
              <a:t>灵活性</a:t>
            </a:r>
          </a:p>
          <a:p>
            <a:pPr lvl="1">
              <a:defRPr/>
            </a:pPr>
            <a:r>
              <a:rPr lang="zh-CN" altLang="en-US" dirty="0"/>
              <a:t>能满足不同用户的要求；可以制定和修改界面方式；能提供各类的系统响应信息，如反馈、提示、帮助、报错等；与其他软件系统应有标准的界面</a:t>
            </a:r>
          </a:p>
          <a:p>
            <a:pPr>
              <a:defRPr/>
            </a:pPr>
            <a:r>
              <a:rPr lang="zh-CN" altLang="en-US" dirty="0">
                <a:solidFill>
                  <a:schemeClr val="tx2"/>
                </a:solidFill>
              </a:rPr>
              <a:t>复杂性</a:t>
            </a:r>
          </a:p>
          <a:p>
            <a:pPr lvl="1">
              <a:defRPr/>
            </a:pPr>
            <a:r>
              <a:rPr lang="zh-CN" altLang="en-US" dirty="0"/>
              <a:t>在完成预定功能的前提下，用户界面越简单越好</a:t>
            </a:r>
          </a:p>
          <a:p>
            <a:pPr>
              <a:defRPr/>
            </a:pPr>
            <a:r>
              <a:rPr lang="zh-CN" altLang="en-US" dirty="0">
                <a:solidFill>
                  <a:schemeClr val="tx2"/>
                </a:solidFill>
              </a:rPr>
              <a:t>可靠性</a:t>
            </a:r>
          </a:p>
          <a:p>
            <a:pPr lvl="1">
              <a:defRPr/>
            </a:pPr>
            <a:r>
              <a:rPr lang="zh-CN" altLang="en-US" dirty="0"/>
              <a:t>用户界面能保证用户正确、可靠地使用系统，保证有关程序和数据的安全性</a:t>
            </a:r>
          </a:p>
        </p:txBody>
      </p:sp>
    </p:spTree>
  </p:cSld>
  <p:clrMapOvr>
    <a:masterClrMapping/>
  </p:clrMapOvr>
  <p:transition spd="slow"/>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034" name="Rectangle 2"/>
          <p:cNvSpPr>
            <a:spLocks noGrp="1"/>
          </p:cNvSpPr>
          <p:nvPr>
            <p:ph type="title"/>
          </p:nvPr>
        </p:nvSpPr>
        <p:spPr/>
        <p:txBody>
          <a:bodyPr>
            <a:normAutofit fontScale="90000"/>
          </a:bodyPr>
          <a:lstStyle/>
          <a:p>
            <a:pPr>
              <a:defRPr/>
            </a:pPr>
            <a:r>
              <a:rPr b="1" dirty="0"/>
              <a:t>程序复杂程度的定量度量</a:t>
            </a:r>
            <a:endParaRPr lang="en-US" altLang="zh-CN" b="1" dirty="0"/>
          </a:p>
        </p:txBody>
      </p:sp>
      <p:sp>
        <p:nvSpPr>
          <p:cNvPr id="79875" name="Rectangle 3"/>
          <p:cNvSpPr>
            <a:spLocks noGrp="1"/>
          </p:cNvSpPr>
          <p:nvPr>
            <p:ph idx="1"/>
          </p:nvPr>
        </p:nvSpPr>
        <p:spPr>
          <a:xfrm>
            <a:off x="457200" y="1412875"/>
            <a:ext cx="8229600" cy="4895850"/>
          </a:xfrm>
        </p:spPr>
        <p:txBody>
          <a:bodyPr/>
          <a:lstStyle/>
          <a:p>
            <a:r>
              <a:rPr lang="en-US" altLang="zh-CN" dirty="0">
                <a:solidFill>
                  <a:schemeClr val="tx2"/>
                </a:solidFill>
              </a:rPr>
              <a:t>McCabe</a:t>
            </a:r>
            <a:r>
              <a:rPr lang="zh-CN" altLang="en-US" dirty="0">
                <a:solidFill>
                  <a:schemeClr val="tx2"/>
                </a:solidFill>
              </a:rPr>
              <a:t>方法</a:t>
            </a:r>
          </a:p>
          <a:p>
            <a:pPr lvl="1"/>
            <a:r>
              <a:rPr lang="zh-CN" altLang="zh-CN" dirty="0"/>
              <a:t>环路复杂性V(G)计算方法</a:t>
            </a:r>
            <a:endParaRPr lang="zh-CN" altLang="en-US" dirty="0"/>
          </a:p>
          <a:p>
            <a:pPr lvl="2"/>
            <a:r>
              <a:rPr lang="zh-CN" altLang="zh-CN" dirty="0"/>
              <a:t>方法</a:t>
            </a:r>
            <a:r>
              <a:rPr lang="zh-CN" altLang="en-US" dirty="0"/>
              <a:t>三</a:t>
            </a:r>
            <a:r>
              <a:rPr lang="zh-CN" altLang="zh-CN" dirty="0"/>
              <a:t>： </a:t>
            </a:r>
            <a:endParaRPr lang="zh-CN" altLang="en-US" dirty="0"/>
          </a:p>
          <a:p>
            <a:pPr lvl="3"/>
            <a:r>
              <a:rPr lang="en-US" altLang="zh-CN" dirty="0"/>
              <a:t>V（G）＝E－N＋2 </a:t>
            </a:r>
          </a:p>
          <a:p>
            <a:pPr lvl="3"/>
            <a:r>
              <a:rPr lang="en-US" altLang="zh-CN" dirty="0"/>
              <a:t>      </a:t>
            </a:r>
            <a:r>
              <a:rPr lang="en-US" altLang="zh-CN" dirty="0" err="1"/>
              <a:t>E：边数</a:t>
            </a:r>
            <a:r>
              <a:rPr lang="en-US" altLang="zh-CN" dirty="0"/>
              <a:t> </a:t>
            </a:r>
          </a:p>
          <a:p>
            <a:pPr lvl="3"/>
            <a:r>
              <a:rPr lang="en-US" altLang="zh-CN" dirty="0"/>
              <a:t>      </a:t>
            </a:r>
            <a:r>
              <a:rPr lang="en-US" altLang="zh-CN" dirty="0" err="1"/>
              <a:t>N：结点数</a:t>
            </a:r>
            <a:endParaRPr lang="en-US" altLang="zh-CN" dirty="0"/>
          </a:p>
          <a:p>
            <a:pPr lvl="3"/>
            <a:r>
              <a:rPr lang="en-US" altLang="zh-CN" dirty="0"/>
              <a:t>例：E＝11</a:t>
            </a:r>
          </a:p>
          <a:p>
            <a:pPr lvl="3"/>
            <a:r>
              <a:rPr lang="en-US" altLang="zh-CN" dirty="0"/>
              <a:t>      N＝9 </a:t>
            </a:r>
          </a:p>
          <a:p>
            <a:pPr lvl="3"/>
            <a:r>
              <a:rPr lang="en-US" altLang="zh-CN" dirty="0"/>
              <a:t>      V（G）＝11－9＋2＝4</a:t>
            </a:r>
          </a:p>
        </p:txBody>
      </p:sp>
      <p:pic>
        <p:nvPicPr>
          <p:cNvPr id="79876" name="Picture 5"/>
          <p:cNvPicPr>
            <a:picLocks noChangeAspect="1" noChangeArrowheads="1"/>
          </p:cNvPicPr>
          <p:nvPr/>
        </p:nvPicPr>
        <p:blipFill>
          <a:blip r:embed="rId2"/>
          <a:srcRect/>
          <a:stretch>
            <a:fillRect/>
          </a:stretch>
        </p:blipFill>
        <p:spPr bwMode="auto">
          <a:xfrm>
            <a:off x="5108575" y="1687513"/>
            <a:ext cx="3651250" cy="4679950"/>
          </a:xfrm>
          <a:prstGeom prst="rect">
            <a:avLst/>
          </a:prstGeom>
          <a:noFill/>
          <a:ln w="9525">
            <a:noFill/>
            <a:miter lim="800000"/>
            <a:headEnd/>
            <a:tailEnd/>
          </a:ln>
        </p:spPr>
      </p:pic>
    </p:spTree>
  </p:cSld>
  <p:clrMapOvr>
    <a:masterClrMapping/>
  </p:clrMapOvr>
  <p:transition spd="slow"/>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9058" name="Rectangle 2"/>
          <p:cNvSpPr>
            <a:spLocks noGrp="1"/>
          </p:cNvSpPr>
          <p:nvPr>
            <p:ph type="title"/>
          </p:nvPr>
        </p:nvSpPr>
        <p:spPr/>
        <p:txBody>
          <a:bodyPr>
            <a:normAutofit fontScale="90000"/>
          </a:bodyPr>
          <a:lstStyle/>
          <a:p>
            <a:pPr lvl="1">
              <a:defRPr/>
            </a:pPr>
            <a:r>
              <a:rPr kumimoji="1" lang="en-US" altLang="zh-CN" sz="4000" b="1" kern="1200" dirty="0">
                <a:latin typeface="微软雅黑" pitchFamily="34" charset="-122"/>
                <a:cs typeface="+mn-cs"/>
              </a:rPr>
              <a:t>McCabe</a:t>
            </a:r>
            <a:r>
              <a:rPr kumimoji="1" lang="zh-CN" altLang="en-US" sz="4000" b="1" kern="1200" dirty="0">
                <a:latin typeface="微软雅黑" pitchFamily="34" charset="-122"/>
                <a:cs typeface="+mn-cs"/>
              </a:rPr>
              <a:t>结论</a:t>
            </a:r>
          </a:p>
        </p:txBody>
      </p:sp>
      <p:sp>
        <p:nvSpPr>
          <p:cNvPr id="80899" name="Rectangle 3"/>
          <p:cNvSpPr>
            <a:spLocks noGrp="1"/>
          </p:cNvSpPr>
          <p:nvPr>
            <p:ph idx="1"/>
          </p:nvPr>
        </p:nvSpPr>
        <p:spPr>
          <a:xfrm>
            <a:off x="457200" y="1412875"/>
            <a:ext cx="8229600" cy="4895850"/>
          </a:xfrm>
        </p:spPr>
        <p:txBody>
          <a:bodyPr/>
          <a:lstStyle/>
          <a:p>
            <a:r>
              <a:rPr lang="zh-CN" altLang="en-US" dirty="0">
                <a:solidFill>
                  <a:schemeClr val="tx2"/>
                </a:solidFill>
              </a:rPr>
              <a:t>环形复杂度反映程序分支数或循环个数。 </a:t>
            </a:r>
          </a:p>
          <a:p>
            <a:r>
              <a:rPr lang="zh-CN" altLang="en-US" dirty="0">
                <a:solidFill>
                  <a:schemeClr val="tx2"/>
                </a:solidFill>
              </a:rPr>
              <a:t>环形复杂度高的程序往往是最困难、最容易出问题的程序。 </a:t>
            </a:r>
          </a:p>
          <a:p>
            <a:r>
              <a:rPr lang="zh-CN" altLang="en-US" dirty="0">
                <a:solidFill>
                  <a:schemeClr val="tx2"/>
                </a:solidFill>
              </a:rPr>
              <a:t>实践表明：模块规模以 </a:t>
            </a:r>
            <a:r>
              <a:rPr lang="en-US" altLang="zh-CN" dirty="0">
                <a:solidFill>
                  <a:schemeClr val="tx2"/>
                </a:solidFill>
              </a:rPr>
              <a:t>V</a:t>
            </a:r>
            <a:r>
              <a:rPr lang="zh-CN" altLang="en-US" dirty="0">
                <a:solidFill>
                  <a:schemeClr val="tx2"/>
                </a:solidFill>
              </a:rPr>
              <a:t>（ </a:t>
            </a:r>
            <a:r>
              <a:rPr lang="en-US" altLang="zh-CN" dirty="0">
                <a:solidFill>
                  <a:schemeClr val="tx2"/>
                </a:solidFill>
              </a:rPr>
              <a:t>G</a:t>
            </a:r>
            <a:r>
              <a:rPr lang="zh-CN" altLang="en-US" dirty="0">
                <a:solidFill>
                  <a:schemeClr val="tx2"/>
                </a:solidFill>
              </a:rPr>
              <a:t>）≤ </a:t>
            </a:r>
            <a:r>
              <a:rPr lang="en-US" altLang="zh-CN" dirty="0">
                <a:solidFill>
                  <a:schemeClr val="tx2"/>
                </a:solidFill>
              </a:rPr>
              <a:t>10 </a:t>
            </a:r>
            <a:r>
              <a:rPr lang="zh-CN" altLang="en-US" dirty="0">
                <a:solidFill>
                  <a:schemeClr val="tx2"/>
                </a:solidFill>
              </a:rPr>
              <a:t>为宜。</a:t>
            </a:r>
          </a:p>
        </p:txBody>
      </p:sp>
    </p:spTree>
  </p:cSld>
  <p:clrMapOvr>
    <a:masterClrMapping/>
  </p:clrMapOvr>
  <p:transition spd="slow"/>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defRPr/>
            </a:pPr>
            <a:r>
              <a:rPr lang="en-US" altLang="zh-CN" b="1" dirty="0"/>
              <a:t>Halstead</a:t>
            </a:r>
            <a:r>
              <a:rPr dirty="0"/>
              <a:t>方法</a:t>
            </a:r>
          </a:p>
        </p:txBody>
      </p:sp>
      <p:sp>
        <p:nvSpPr>
          <p:cNvPr id="3" name="内容占位符 2"/>
          <p:cNvSpPr>
            <a:spLocks noGrp="1"/>
          </p:cNvSpPr>
          <p:nvPr>
            <p:ph idx="1"/>
          </p:nvPr>
        </p:nvSpPr>
        <p:spPr>
          <a:xfrm>
            <a:off x="457200" y="1412875"/>
            <a:ext cx="8229600" cy="4895850"/>
          </a:xfrm>
        </p:spPr>
        <p:txBody>
          <a:bodyPr>
            <a:normAutofit lnSpcReduction="10000"/>
          </a:bodyPr>
          <a:lstStyle/>
          <a:p>
            <a:pPr>
              <a:defRPr/>
            </a:pPr>
            <a:r>
              <a:rPr lang="zh-CN" altLang="en-US" dirty="0">
                <a:solidFill>
                  <a:schemeClr val="tx2"/>
                </a:solidFill>
              </a:rPr>
              <a:t>概念</a:t>
            </a:r>
          </a:p>
          <a:p>
            <a:pPr lvl="1">
              <a:defRPr/>
            </a:pPr>
            <a:r>
              <a:rPr lang="en-US" altLang="zh-CN" dirty="0" err="1"/>
              <a:t>halstead</a:t>
            </a:r>
            <a:r>
              <a:rPr lang="zh-CN" altLang="en-US" dirty="0"/>
              <a:t>方法是一种程序复杂度度量方法。</a:t>
            </a:r>
            <a:r>
              <a:rPr lang="en-US" altLang="zh-CN" dirty="0" err="1"/>
              <a:t>halstead</a:t>
            </a:r>
            <a:r>
              <a:rPr lang="zh-CN" altLang="en-US" dirty="0"/>
              <a:t>度量方法不仅仅度量了程序长度，还描述了程序的最小实现和实际实现之间的关系，并据此阐释程序语言的等级高低。它以程序中出现的</a:t>
            </a:r>
            <a:r>
              <a:rPr lang="zh-CN" altLang="en-US" b="1" dirty="0"/>
              <a:t>操作符和操作数</a:t>
            </a:r>
            <a:r>
              <a:rPr lang="zh-CN" altLang="en-US" dirty="0"/>
              <a:t>为计数对象，以它们的</a:t>
            </a:r>
            <a:r>
              <a:rPr lang="zh-CN" altLang="en-US" b="1" dirty="0"/>
              <a:t>出现次数</a:t>
            </a:r>
            <a:r>
              <a:rPr lang="zh-CN" altLang="en-US" dirty="0"/>
              <a:t>作为计数目标来测算程序容量和工作量。</a:t>
            </a:r>
          </a:p>
          <a:p>
            <a:pPr lvl="1">
              <a:defRPr/>
            </a:pPr>
            <a:r>
              <a:rPr lang="zh-CN" altLang="en-US" dirty="0"/>
              <a:t>根据程序中的运算符和操作数的总数来度量程序的复杂程度。</a:t>
            </a:r>
          </a:p>
          <a:p>
            <a:pPr>
              <a:defRPr/>
            </a:pPr>
            <a:r>
              <a:rPr lang="zh-CN" altLang="en-US" dirty="0">
                <a:solidFill>
                  <a:schemeClr val="tx2"/>
                </a:solidFill>
              </a:rPr>
              <a:t>公式</a:t>
            </a:r>
          </a:p>
          <a:p>
            <a:pPr lvl="1">
              <a:defRPr/>
            </a:pPr>
            <a:r>
              <a:rPr lang="en-US" altLang="zh-CN" dirty="0"/>
              <a:t>N = N1 + N2</a:t>
            </a:r>
          </a:p>
          <a:p>
            <a:pPr lvl="1">
              <a:defRPr/>
            </a:pPr>
            <a:r>
              <a:rPr lang="en-US" altLang="zh-CN" dirty="0"/>
              <a:t>N</a:t>
            </a:r>
            <a:r>
              <a:rPr lang="zh-CN" altLang="en-US" dirty="0"/>
              <a:t>：程序长度</a:t>
            </a:r>
          </a:p>
          <a:p>
            <a:pPr lvl="2">
              <a:defRPr/>
            </a:pPr>
            <a:r>
              <a:rPr lang="en-US" altLang="zh-CN" dirty="0"/>
              <a:t>N1</a:t>
            </a:r>
            <a:r>
              <a:rPr lang="zh-CN" altLang="en-US" dirty="0"/>
              <a:t>：程序中</a:t>
            </a:r>
            <a:r>
              <a:rPr lang="zh-CN" altLang="en-US" b="1" dirty="0"/>
              <a:t>运算符</a:t>
            </a:r>
            <a:r>
              <a:rPr lang="zh-CN" altLang="en-US" dirty="0"/>
              <a:t>出现的总次数</a:t>
            </a:r>
          </a:p>
          <a:p>
            <a:pPr lvl="2">
              <a:defRPr/>
            </a:pPr>
            <a:r>
              <a:rPr lang="en-US" altLang="zh-CN" dirty="0"/>
              <a:t>N2</a:t>
            </a:r>
            <a:r>
              <a:rPr lang="zh-CN" altLang="en-US" dirty="0"/>
              <a:t>：程序中</a:t>
            </a:r>
            <a:r>
              <a:rPr lang="zh-CN" altLang="en-US" b="1" dirty="0"/>
              <a:t>操作数</a:t>
            </a:r>
            <a:r>
              <a:rPr lang="zh-CN" altLang="en-US" dirty="0"/>
              <a:t>出现的总次数</a:t>
            </a:r>
          </a:p>
          <a:p>
            <a:pPr>
              <a:defRPr/>
            </a:pPr>
            <a:endParaRPr lang="zh-CN" altLang="en-US" dirty="0"/>
          </a:p>
        </p:txBody>
      </p:sp>
      <p:sp>
        <p:nvSpPr>
          <p:cNvPr id="4" name="灯片编号占位符 3"/>
          <p:cNvSpPr>
            <a:spLocks noGrp="1"/>
          </p:cNvSpPr>
          <p:nvPr>
            <p:ph type="sldNum" sz="quarter" idx="12"/>
          </p:nvPr>
        </p:nvSpPr>
        <p:spPr/>
        <p:txBody>
          <a:bodyPr/>
          <a:lstStyle/>
          <a:p>
            <a:pPr>
              <a:defRPr/>
            </a:pPr>
            <a:fld id="{BB9C033D-11EB-413F-9052-5C7A53182A87}" type="slidenum">
              <a:rPr lang="zh-CN" altLang="en-US" smtClean="0"/>
              <a:pPr>
                <a:defRPr/>
              </a:pPr>
              <a:t>82</a:t>
            </a:fld>
            <a:endParaRPr lang="zh-CN" alt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defRPr/>
            </a:pPr>
            <a:r>
              <a:rPr lang="en-US" altLang="zh-CN" b="1" dirty="0"/>
              <a:t>Halstead</a:t>
            </a:r>
            <a:r>
              <a:rPr b="1" dirty="0"/>
              <a:t>方法</a:t>
            </a:r>
          </a:p>
        </p:txBody>
      </p:sp>
      <p:sp>
        <p:nvSpPr>
          <p:cNvPr id="3" name="内容占位符 2"/>
          <p:cNvSpPr>
            <a:spLocks noGrp="1"/>
          </p:cNvSpPr>
          <p:nvPr>
            <p:ph idx="1"/>
          </p:nvPr>
        </p:nvSpPr>
        <p:spPr>
          <a:xfrm>
            <a:off x="457200" y="1412875"/>
            <a:ext cx="8229600" cy="4895850"/>
          </a:xfrm>
        </p:spPr>
        <p:txBody>
          <a:bodyPr>
            <a:normAutofit/>
          </a:bodyPr>
          <a:lstStyle/>
          <a:p>
            <a:pPr>
              <a:defRPr/>
            </a:pPr>
            <a:r>
              <a:rPr lang="zh-CN" altLang="en-US" dirty="0">
                <a:solidFill>
                  <a:schemeClr val="tx2"/>
                </a:solidFill>
              </a:rPr>
              <a:t>任意程序Ｐ，总是由操作符和操作数通过有限次的组合连缀而成。Ｐ的符号表词汇量 </a:t>
            </a:r>
            <a:r>
              <a:rPr lang="en-US" altLang="zh-CN" dirty="0">
                <a:solidFill>
                  <a:schemeClr val="tx2"/>
                </a:solidFill>
              </a:rPr>
              <a:t>η </a:t>
            </a:r>
            <a:r>
              <a:rPr lang="zh-CN" altLang="en-US" dirty="0">
                <a:solidFill>
                  <a:schemeClr val="tx2"/>
                </a:solidFill>
              </a:rPr>
              <a:t>＝ </a:t>
            </a:r>
            <a:r>
              <a:rPr lang="en-US" altLang="zh-CN" dirty="0">
                <a:solidFill>
                  <a:schemeClr val="tx2"/>
                </a:solidFill>
              </a:rPr>
              <a:t>η </a:t>
            </a:r>
            <a:r>
              <a:rPr lang="zh-CN" altLang="en-US" dirty="0">
                <a:solidFill>
                  <a:schemeClr val="tx2"/>
                </a:solidFill>
              </a:rPr>
              <a:t>１＋ </a:t>
            </a:r>
            <a:r>
              <a:rPr lang="en-US" altLang="zh-CN" dirty="0">
                <a:solidFill>
                  <a:schemeClr val="tx2"/>
                </a:solidFill>
              </a:rPr>
              <a:t>η </a:t>
            </a:r>
            <a:r>
              <a:rPr lang="zh-CN" altLang="en-US" dirty="0">
                <a:solidFill>
                  <a:schemeClr val="tx2"/>
                </a:solidFill>
              </a:rPr>
              <a:t>２（ </a:t>
            </a:r>
            <a:r>
              <a:rPr lang="en-US" altLang="zh-CN" dirty="0">
                <a:solidFill>
                  <a:schemeClr val="tx2"/>
                </a:solidFill>
              </a:rPr>
              <a:t>η </a:t>
            </a:r>
            <a:r>
              <a:rPr lang="zh-CN" altLang="en-US" dirty="0">
                <a:solidFill>
                  <a:schemeClr val="tx2"/>
                </a:solidFill>
              </a:rPr>
              <a:t>１：惟一操作数数量， </a:t>
            </a:r>
            <a:r>
              <a:rPr lang="en-US" altLang="zh-CN" dirty="0">
                <a:solidFill>
                  <a:schemeClr val="tx2"/>
                </a:solidFill>
              </a:rPr>
              <a:t>η </a:t>
            </a:r>
            <a:r>
              <a:rPr lang="zh-CN" altLang="en-US" dirty="0">
                <a:solidFill>
                  <a:schemeClr val="tx2"/>
                </a:solidFill>
              </a:rPr>
              <a:t>２：惟一操作符数量）。设Ｎ１是Ｐ中出现的所有操作数，Ｎ２是程序中出现的所有操作符。度量指标如下：</a:t>
            </a:r>
          </a:p>
          <a:p>
            <a:pPr lvl="1">
              <a:defRPr/>
            </a:pPr>
            <a:r>
              <a:rPr lang="zh-CN" altLang="en-US" dirty="0"/>
              <a:t>程序长度Ｎ＝Ｎ１＋Ｎ２</a:t>
            </a:r>
          </a:p>
          <a:p>
            <a:pPr lvl="1">
              <a:defRPr/>
            </a:pPr>
            <a:r>
              <a:rPr lang="zh-CN" altLang="en-US" dirty="0"/>
              <a:t>程序容量Ｖ＝Ｎ </a:t>
            </a:r>
            <a:r>
              <a:rPr lang="en-US" altLang="zh-CN" dirty="0"/>
              <a:t>× </a:t>
            </a:r>
            <a:r>
              <a:rPr lang="zh-CN" altLang="en-US" dirty="0"/>
              <a:t>ｌｏｇ２ </a:t>
            </a:r>
            <a:r>
              <a:rPr lang="en-US" altLang="zh-CN" dirty="0"/>
              <a:t>η</a:t>
            </a:r>
          </a:p>
          <a:p>
            <a:pPr>
              <a:defRPr/>
            </a:pPr>
            <a:endParaRPr lang="zh-CN" altLang="en-US" dirty="0"/>
          </a:p>
        </p:txBody>
      </p:sp>
      <p:sp>
        <p:nvSpPr>
          <p:cNvPr id="4" name="灯片编号占位符 3"/>
          <p:cNvSpPr>
            <a:spLocks noGrp="1"/>
          </p:cNvSpPr>
          <p:nvPr>
            <p:ph type="sldNum" sz="quarter" idx="12"/>
          </p:nvPr>
        </p:nvSpPr>
        <p:spPr/>
        <p:txBody>
          <a:bodyPr/>
          <a:lstStyle/>
          <a:p>
            <a:pPr>
              <a:defRPr/>
            </a:pPr>
            <a:fld id="{4331BAE2-FC9F-431F-A609-E546F0F712F3}" type="slidenum">
              <a:rPr lang="zh-CN" altLang="en-US" smtClean="0"/>
              <a:pPr>
                <a:defRPr/>
              </a:pPr>
              <a:t>83</a:t>
            </a:fld>
            <a:endParaRPr lang="zh-CN" alt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defRPr/>
            </a:pPr>
            <a:r>
              <a:rPr lang="en-US" altLang="zh-CN" b="1" dirty="0"/>
              <a:t>Halstead</a:t>
            </a:r>
            <a:r>
              <a:rPr b="1" dirty="0"/>
              <a:t>方法</a:t>
            </a:r>
          </a:p>
        </p:txBody>
      </p:sp>
      <p:sp>
        <p:nvSpPr>
          <p:cNvPr id="83971" name="内容占位符 2"/>
          <p:cNvSpPr>
            <a:spLocks noGrp="1"/>
          </p:cNvSpPr>
          <p:nvPr>
            <p:ph idx="1"/>
          </p:nvPr>
        </p:nvSpPr>
        <p:spPr>
          <a:xfrm>
            <a:off x="457200" y="1412875"/>
            <a:ext cx="8229600" cy="4895850"/>
          </a:xfrm>
        </p:spPr>
        <p:txBody>
          <a:bodyPr/>
          <a:lstStyle/>
          <a:p>
            <a:r>
              <a:rPr lang="zh-CN" altLang="en-US" dirty="0">
                <a:solidFill>
                  <a:schemeClr val="tx2"/>
                </a:solidFill>
              </a:rPr>
              <a:t>当我们编写程序的时候，代码体积会因实现方式和编写者的习惯有所差异，还会因所采用的程序语言（比如保留字的数量，语句的结构等）而有所不同。因此，又有如下标准：</a:t>
            </a:r>
          </a:p>
          <a:p>
            <a:pPr lvl="1"/>
            <a:r>
              <a:rPr lang="zh-CN" altLang="en-US" dirty="0"/>
              <a:t>程序语言等级Ｌ＝Ｖ </a:t>
            </a:r>
            <a:r>
              <a:rPr lang="en-US" altLang="zh-CN" dirty="0"/>
              <a:t>?/ </a:t>
            </a:r>
            <a:r>
              <a:rPr lang="zh-CN" altLang="en-US" dirty="0"/>
              <a:t>Ｖ（Ｖ </a:t>
            </a:r>
            <a:r>
              <a:rPr lang="en-US" altLang="zh-CN" dirty="0"/>
              <a:t>? </a:t>
            </a:r>
            <a:r>
              <a:rPr lang="zh-CN" altLang="en-US" dirty="0"/>
              <a:t>是程序实现时可能的最小代码容量）</a:t>
            </a:r>
          </a:p>
          <a:p>
            <a:pPr lvl="1"/>
            <a:r>
              <a:rPr lang="zh-CN" altLang="en-US" dirty="0"/>
              <a:t>编写程序的效率Ｅ＝Ｖ </a:t>
            </a:r>
            <a:r>
              <a:rPr lang="en-US" altLang="zh-CN" dirty="0"/>
              <a:t>/ </a:t>
            </a:r>
            <a:r>
              <a:rPr lang="zh-CN" altLang="en-US" dirty="0"/>
              <a:t>Ｌ</a:t>
            </a:r>
          </a:p>
          <a:p>
            <a:endParaRPr lang="zh-CN" altLang="en-US" dirty="0"/>
          </a:p>
        </p:txBody>
      </p:sp>
      <p:sp>
        <p:nvSpPr>
          <p:cNvPr id="4" name="灯片编号占位符 3"/>
          <p:cNvSpPr>
            <a:spLocks noGrp="1"/>
          </p:cNvSpPr>
          <p:nvPr>
            <p:ph type="sldNum" sz="quarter" idx="12"/>
          </p:nvPr>
        </p:nvSpPr>
        <p:spPr/>
        <p:txBody>
          <a:bodyPr/>
          <a:lstStyle/>
          <a:p>
            <a:pPr>
              <a:defRPr/>
            </a:pPr>
            <a:fld id="{7EE7B01B-D675-4E48-B845-67E94FC02A89}" type="slidenum">
              <a:rPr lang="zh-CN" altLang="en-US" smtClean="0"/>
              <a:pPr>
                <a:defRPr/>
              </a:pPr>
              <a:t>84</a:t>
            </a:fld>
            <a:endParaRPr lang="zh-CN" alt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defRPr/>
            </a:pPr>
            <a:r>
              <a:rPr lang="en-US" altLang="zh-CN" b="1" dirty="0" err="1"/>
              <a:t>halstead</a:t>
            </a:r>
            <a:r>
              <a:rPr b="1" dirty="0"/>
              <a:t>的度量分析指出</a:t>
            </a:r>
          </a:p>
        </p:txBody>
      </p:sp>
      <p:sp>
        <p:nvSpPr>
          <p:cNvPr id="3" name="内容占位符 2"/>
          <p:cNvSpPr>
            <a:spLocks noGrp="1"/>
          </p:cNvSpPr>
          <p:nvPr>
            <p:ph idx="1"/>
          </p:nvPr>
        </p:nvSpPr>
        <p:spPr>
          <a:xfrm>
            <a:off x="457200" y="1412875"/>
            <a:ext cx="8229600" cy="4895850"/>
          </a:xfrm>
        </p:spPr>
        <p:txBody>
          <a:bodyPr>
            <a:normAutofit/>
          </a:bodyPr>
          <a:lstStyle/>
          <a:p>
            <a:pPr>
              <a:defRPr/>
            </a:pPr>
            <a:r>
              <a:rPr lang="zh-CN" altLang="en-US" dirty="0">
                <a:solidFill>
                  <a:schemeClr val="tx2"/>
                </a:solidFill>
              </a:rPr>
              <a:t>在软件开发中，把系统划分为单独的模块所带来的实质性利益，在于短代码的难度要比长代码低。</a:t>
            </a:r>
            <a:endParaRPr lang="en-US" altLang="zh-CN" dirty="0">
              <a:solidFill>
                <a:schemeClr val="tx2"/>
              </a:solidFill>
            </a:endParaRPr>
          </a:p>
          <a:p>
            <a:pPr>
              <a:defRPr/>
            </a:pPr>
            <a:r>
              <a:rPr lang="en-US" altLang="zh-CN" dirty="0" err="1">
                <a:solidFill>
                  <a:schemeClr val="tx2"/>
                </a:solidFill>
              </a:rPr>
              <a:t>halstead</a:t>
            </a:r>
            <a:r>
              <a:rPr lang="zh-CN" altLang="en-US" dirty="0">
                <a:solidFill>
                  <a:schemeClr val="tx2"/>
                </a:solidFill>
              </a:rPr>
              <a:t>还给出了预测错误数公式如下：</a:t>
            </a:r>
          </a:p>
          <a:p>
            <a:pPr marL="0" indent="0">
              <a:buFont typeface="Arial" charset="0"/>
              <a:buNone/>
              <a:defRPr/>
            </a:pPr>
            <a:r>
              <a:rPr lang="zh-CN" altLang="en-US" dirty="0">
                <a:solidFill>
                  <a:schemeClr val="tx2"/>
                </a:solidFill>
              </a:rPr>
              <a:t>           </a:t>
            </a:r>
            <a:r>
              <a:rPr lang="en-US" altLang="zh-CN" dirty="0">
                <a:solidFill>
                  <a:schemeClr val="tx2"/>
                </a:solidFill>
              </a:rPr>
              <a:t>E=NLog2(n1+n2)/3000</a:t>
            </a:r>
            <a:endParaRPr lang="zh-CN" altLang="en-US" dirty="0">
              <a:solidFill>
                <a:schemeClr val="tx2"/>
              </a:solidFill>
            </a:endParaRPr>
          </a:p>
          <a:p>
            <a:pPr lvl="1">
              <a:defRPr/>
            </a:pPr>
            <a:r>
              <a:rPr lang="zh-CN" altLang="en-US" dirty="0"/>
              <a:t>有人曾对</a:t>
            </a:r>
            <a:r>
              <a:rPr lang="en-US" altLang="zh-CN" dirty="0"/>
              <a:t>300</a:t>
            </a:r>
            <a:r>
              <a:rPr lang="zh-CN" altLang="en-US" dirty="0"/>
              <a:t>条到</a:t>
            </a:r>
            <a:r>
              <a:rPr lang="en-US" altLang="zh-CN" dirty="0"/>
              <a:t>12000</a:t>
            </a:r>
            <a:r>
              <a:rPr lang="zh-CN" altLang="en-US" dirty="0"/>
              <a:t>条语句范围内的程序验证上述公式，结果发现预测的错误数与实际拥有错误数相比误差在</a:t>
            </a:r>
            <a:r>
              <a:rPr lang="en-US" altLang="zh-CN" dirty="0"/>
              <a:t>8%</a:t>
            </a:r>
            <a:r>
              <a:rPr lang="zh-CN" altLang="en-US" dirty="0"/>
              <a:t>以内。</a:t>
            </a:r>
          </a:p>
          <a:p>
            <a:pPr>
              <a:defRPr/>
            </a:pPr>
            <a:endParaRPr lang="zh-CN" altLang="en-US" dirty="0"/>
          </a:p>
        </p:txBody>
      </p:sp>
      <p:sp>
        <p:nvSpPr>
          <p:cNvPr id="4" name="灯片编号占位符 3"/>
          <p:cNvSpPr>
            <a:spLocks noGrp="1"/>
          </p:cNvSpPr>
          <p:nvPr>
            <p:ph type="sldNum" sz="quarter" idx="12"/>
          </p:nvPr>
        </p:nvSpPr>
        <p:spPr/>
        <p:txBody>
          <a:bodyPr/>
          <a:lstStyle/>
          <a:p>
            <a:pPr>
              <a:defRPr/>
            </a:pPr>
            <a:fld id="{A3918D91-ABCD-4A79-8A79-B1E31DD25B73}" type="slidenum">
              <a:rPr lang="zh-CN" altLang="en-US" smtClean="0"/>
              <a:pPr>
                <a:defRPr/>
              </a:pPr>
              <a:t>85</a:t>
            </a:fld>
            <a:endParaRPr lang="zh-CN" alt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页脚占位符 4"/>
          <p:cNvSpPr>
            <a:spLocks noGrp="1"/>
          </p:cNvSpPr>
          <p:nvPr>
            <p:ph type="ftr" sz="quarter" idx="11"/>
          </p:nvPr>
        </p:nvSpPr>
        <p:spPr/>
        <p:txBody>
          <a:bodyPr/>
          <a:lstStyle/>
          <a:p>
            <a:r>
              <a:rPr lang="en-US" altLang="ko-KR"/>
              <a:t>Company Logo</a:t>
            </a:r>
          </a:p>
        </p:txBody>
      </p:sp>
      <p:grpSp>
        <p:nvGrpSpPr>
          <p:cNvPr id="40964" name="Group 4"/>
          <p:cNvGrpSpPr>
            <a:grpSpLocks/>
          </p:cNvGrpSpPr>
          <p:nvPr/>
        </p:nvGrpSpPr>
        <p:grpSpPr bwMode="auto">
          <a:xfrm>
            <a:off x="5003800" y="2349500"/>
            <a:ext cx="3744913" cy="3816350"/>
            <a:chOff x="2789" y="890"/>
            <a:chExt cx="2722" cy="2721"/>
          </a:xfrm>
        </p:grpSpPr>
        <p:sp>
          <p:nvSpPr>
            <p:cNvPr id="40965" name="AutoShape 5"/>
            <p:cNvSpPr>
              <a:spLocks noChangeArrowheads="1"/>
            </p:cNvSpPr>
            <p:nvPr/>
          </p:nvSpPr>
          <p:spPr bwMode="ltGray">
            <a:xfrm>
              <a:off x="2789" y="894"/>
              <a:ext cx="2722" cy="2684"/>
            </a:xfrm>
            <a:custGeom>
              <a:avLst/>
              <a:gdLst>
                <a:gd name="G0" fmla="+- 320 0 0"/>
                <a:gd name="G1" fmla="+- 21600 0 320"/>
                <a:gd name="G2" fmla="+- 21600 0 32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20" y="10800"/>
                  </a:moveTo>
                  <a:cubicBezTo>
                    <a:pt x="320" y="16588"/>
                    <a:pt x="5012" y="21280"/>
                    <a:pt x="10800" y="21280"/>
                  </a:cubicBezTo>
                  <a:cubicBezTo>
                    <a:pt x="16588" y="21280"/>
                    <a:pt x="21280" y="16588"/>
                    <a:pt x="21280" y="10800"/>
                  </a:cubicBezTo>
                  <a:cubicBezTo>
                    <a:pt x="21280" y="5012"/>
                    <a:pt x="16588" y="320"/>
                    <a:pt x="10800" y="320"/>
                  </a:cubicBezTo>
                  <a:cubicBezTo>
                    <a:pt x="5012" y="320"/>
                    <a:pt x="320" y="5012"/>
                    <a:pt x="320" y="10800"/>
                  </a:cubicBezTo>
                  <a:close/>
                </a:path>
              </a:pathLst>
            </a:custGeom>
            <a:solidFill>
              <a:srgbClr val="DDF2FF"/>
            </a:solidFill>
            <a:ln w="9525">
              <a:noFill/>
              <a:round/>
              <a:headEnd/>
              <a:tailEnd/>
            </a:ln>
            <a:effectLst/>
          </p:spPr>
          <p:txBody>
            <a:bodyPr wrap="none" anchor="ctr"/>
            <a:lstStyle/>
            <a:p>
              <a:endParaRPr lang="zh-CN" altLang="en-US"/>
            </a:p>
          </p:txBody>
        </p:sp>
        <p:sp>
          <p:nvSpPr>
            <p:cNvPr id="40966" name="Freeform 6"/>
            <p:cNvSpPr>
              <a:spLocks/>
            </p:cNvSpPr>
            <p:nvPr/>
          </p:nvSpPr>
          <p:spPr bwMode="ltGray">
            <a:xfrm>
              <a:off x="3196" y="3082"/>
              <a:ext cx="325" cy="244"/>
            </a:xfrm>
            <a:custGeom>
              <a:avLst/>
              <a:gdLst/>
              <a:ahLst/>
              <a:cxnLst>
                <a:cxn ang="0">
                  <a:pos x="0" y="45"/>
                </a:cxn>
                <a:cxn ang="0">
                  <a:pos x="90" y="136"/>
                </a:cxn>
                <a:cxn ang="0">
                  <a:pos x="181" y="227"/>
                </a:cxn>
                <a:cxn ang="0">
                  <a:pos x="272" y="272"/>
                </a:cxn>
                <a:cxn ang="0">
                  <a:pos x="317" y="272"/>
                </a:cxn>
                <a:cxn ang="0">
                  <a:pos x="363" y="181"/>
                </a:cxn>
                <a:cxn ang="0">
                  <a:pos x="317" y="181"/>
                </a:cxn>
                <a:cxn ang="0">
                  <a:pos x="272" y="181"/>
                </a:cxn>
                <a:cxn ang="0">
                  <a:pos x="226" y="181"/>
                </a:cxn>
                <a:cxn ang="0">
                  <a:pos x="226" y="136"/>
                </a:cxn>
                <a:cxn ang="0">
                  <a:pos x="272" y="91"/>
                </a:cxn>
                <a:cxn ang="0">
                  <a:pos x="226" y="45"/>
                </a:cxn>
                <a:cxn ang="0">
                  <a:pos x="226" y="91"/>
                </a:cxn>
                <a:cxn ang="0">
                  <a:pos x="181" y="136"/>
                </a:cxn>
                <a:cxn ang="0">
                  <a:pos x="136" y="136"/>
                </a:cxn>
                <a:cxn ang="0">
                  <a:pos x="90" y="91"/>
                </a:cxn>
                <a:cxn ang="0">
                  <a:pos x="136" y="91"/>
                </a:cxn>
                <a:cxn ang="0">
                  <a:pos x="90" y="45"/>
                </a:cxn>
                <a:cxn ang="0">
                  <a:pos x="45" y="0"/>
                </a:cxn>
                <a:cxn ang="0">
                  <a:pos x="61" y="57"/>
                </a:cxn>
                <a:cxn ang="0">
                  <a:pos x="28" y="45"/>
                </a:cxn>
                <a:cxn ang="0">
                  <a:pos x="0" y="45"/>
                </a:cxn>
              </a:cxnLst>
              <a:rect l="0" t="0" r="r" b="b"/>
              <a:pathLst>
                <a:path w="363" h="272">
                  <a:moveTo>
                    <a:pt x="0" y="45"/>
                  </a:moveTo>
                  <a:lnTo>
                    <a:pt x="90" y="136"/>
                  </a:lnTo>
                  <a:lnTo>
                    <a:pt x="181" y="227"/>
                  </a:lnTo>
                  <a:lnTo>
                    <a:pt x="272" y="272"/>
                  </a:lnTo>
                  <a:lnTo>
                    <a:pt x="317" y="272"/>
                  </a:lnTo>
                  <a:lnTo>
                    <a:pt x="363" y="181"/>
                  </a:lnTo>
                  <a:lnTo>
                    <a:pt x="317" y="181"/>
                  </a:lnTo>
                  <a:lnTo>
                    <a:pt x="272" y="181"/>
                  </a:lnTo>
                  <a:lnTo>
                    <a:pt x="226" y="181"/>
                  </a:lnTo>
                  <a:lnTo>
                    <a:pt x="226" y="136"/>
                  </a:lnTo>
                  <a:lnTo>
                    <a:pt x="272" y="91"/>
                  </a:lnTo>
                  <a:lnTo>
                    <a:pt x="226" y="45"/>
                  </a:lnTo>
                  <a:lnTo>
                    <a:pt x="226" y="91"/>
                  </a:lnTo>
                  <a:lnTo>
                    <a:pt x="181" y="136"/>
                  </a:lnTo>
                  <a:lnTo>
                    <a:pt x="136" y="136"/>
                  </a:lnTo>
                  <a:lnTo>
                    <a:pt x="90" y="91"/>
                  </a:lnTo>
                  <a:lnTo>
                    <a:pt x="136" y="91"/>
                  </a:lnTo>
                  <a:lnTo>
                    <a:pt x="90" y="45"/>
                  </a:lnTo>
                  <a:lnTo>
                    <a:pt x="45" y="0"/>
                  </a:lnTo>
                  <a:lnTo>
                    <a:pt x="61" y="57"/>
                  </a:lnTo>
                  <a:lnTo>
                    <a:pt x="28" y="45"/>
                  </a:lnTo>
                  <a:lnTo>
                    <a:pt x="0" y="45"/>
                  </a:lnTo>
                  <a:close/>
                </a:path>
              </a:pathLst>
            </a:custGeom>
            <a:solidFill>
              <a:srgbClr val="DDF2FF"/>
            </a:solidFill>
            <a:ln w="9525">
              <a:noFill/>
              <a:round/>
              <a:headEnd/>
              <a:tailEnd/>
            </a:ln>
            <a:effectLst/>
          </p:spPr>
          <p:txBody>
            <a:bodyPr/>
            <a:lstStyle/>
            <a:p>
              <a:endParaRPr lang="zh-CN" altLang="en-US"/>
            </a:p>
          </p:txBody>
        </p:sp>
        <p:sp>
          <p:nvSpPr>
            <p:cNvPr id="40967" name="Freeform 7"/>
            <p:cNvSpPr>
              <a:spLocks/>
            </p:cNvSpPr>
            <p:nvPr/>
          </p:nvSpPr>
          <p:spPr bwMode="ltGray">
            <a:xfrm>
              <a:off x="3660" y="1726"/>
              <a:ext cx="420" cy="1885"/>
            </a:xfrm>
            <a:custGeom>
              <a:avLst/>
              <a:gdLst/>
              <a:ahLst/>
              <a:cxnLst>
                <a:cxn ang="0">
                  <a:pos x="162" y="1"/>
                </a:cxn>
                <a:cxn ang="0">
                  <a:pos x="56" y="561"/>
                </a:cxn>
                <a:cxn ang="0">
                  <a:pos x="122" y="1185"/>
                </a:cxn>
                <a:cxn ang="0">
                  <a:pos x="383" y="1785"/>
                </a:cxn>
                <a:cxn ang="0">
                  <a:pos x="343" y="1785"/>
                </a:cxn>
                <a:cxn ang="0">
                  <a:pos x="70" y="1209"/>
                </a:cxn>
                <a:cxn ang="0">
                  <a:pos x="15" y="487"/>
                </a:cxn>
                <a:cxn ang="0">
                  <a:pos x="162" y="1"/>
                </a:cxn>
              </a:cxnLst>
              <a:rect l="0" t="0" r="r" b="b"/>
              <a:pathLst>
                <a:path w="420" h="1885">
                  <a:moveTo>
                    <a:pt x="162" y="1"/>
                  </a:moveTo>
                  <a:cubicBezTo>
                    <a:pt x="173" y="0"/>
                    <a:pt x="62" y="364"/>
                    <a:pt x="56" y="561"/>
                  </a:cubicBezTo>
                  <a:cubicBezTo>
                    <a:pt x="50" y="758"/>
                    <a:pt x="67" y="981"/>
                    <a:pt x="122" y="1185"/>
                  </a:cubicBezTo>
                  <a:cubicBezTo>
                    <a:pt x="176" y="1389"/>
                    <a:pt x="347" y="1685"/>
                    <a:pt x="383" y="1785"/>
                  </a:cubicBezTo>
                  <a:cubicBezTo>
                    <a:pt x="420" y="1885"/>
                    <a:pt x="395" y="1881"/>
                    <a:pt x="343" y="1785"/>
                  </a:cubicBezTo>
                  <a:cubicBezTo>
                    <a:pt x="291" y="1689"/>
                    <a:pt x="125" y="1425"/>
                    <a:pt x="70" y="1209"/>
                  </a:cubicBezTo>
                  <a:cubicBezTo>
                    <a:pt x="15" y="993"/>
                    <a:pt x="0" y="688"/>
                    <a:pt x="15" y="487"/>
                  </a:cubicBezTo>
                  <a:cubicBezTo>
                    <a:pt x="30" y="286"/>
                    <a:pt x="132" y="102"/>
                    <a:pt x="162" y="1"/>
                  </a:cubicBezTo>
                  <a:close/>
                </a:path>
              </a:pathLst>
            </a:custGeom>
            <a:solidFill>
              <a:srgbClr val="DDF2FF"/>
            </a:solidFill>
            <a:ln w="9525">
              <a:noFill/>
              <a:round/>
              <a:headEnd/>
              <a:tailEnd/>
            </a:ln>
            <a:effectLst/>
          </p:spPr>
          <p:txBody>
            <a:bodyPr/>
            <a:lstStyle/>
            <a:p>
              <a:endParaRPr lang="zh-CN" altLang="en-US"/>
            </a:p>
          </p:txBody>
        </p:sp>
        <p:sp>
          <p:nvSpPr>
            <p:cNvPr id="40968" name="Freeform 8"/>
            <p:cNvSpPr>
              <a:spLocks/>
            </p:cNvSpPr>
            <p:nvPr/>
          </p:nvSpPr>
          <p:spPr bwMode="ltGray">
            <a:xfrm>
              <a:off x="4023" y="1694"/>
              <a:ext cx="429" cy="1836"/>
            </a:xfrm>
            <a:custGeom>
              <a:avLst/>
              <a:gdLst/>
              <a:ahLst/>
              <a:cxnLst>
                <a:cxn ang="0">
                  <a:pos x="0" y="25"/>
                </a:cxn>
                <a:cxn ang="0">
                  <a:pos x="375" y="1835"/>
                </a:cxn>
                <a:cxn ang="0">
                  <a:pos x="429" y="1836"/>
                </a:cxn>
                <a:cxn ang="0">
                  <a:pos x="37" y="0"/>
                </a:cxn>
                <a:cxn ang="0">
                  <a:pos x="0" y="25"/>
                </a:cxn>
              </a:cxnLst>
              <a:rect l="0" t="0" r="r" b="b"/>
              <a:pathLst>
                <a:path w="429" h="1836">
                  <a:moveTo>
                    <a:pt x="0" y="25"/>
                  </a:moveTo>
                  <a:lnTo>
                    <a:pt x="375" y="1835"/>
                  </a:lnTo>
                  <a:lnTo>
                    <a:pt x="429" y="1836"/>
                  </a:lnTo>
                  <a:lnTo>
                    <a:pt x="37" y="0"/>
                  </a:lnTo>
                  <a:lnTo>
                    <a:pt x="0" y="25"/>
                  </a:lnTo>
                  <a:close/>
                </a:path>
              </a:pathLst>
            </a:custGeom>
            <a:solidFill>
              <a:srgbClr val="DDF2FF"/>
            </a:solidFill>
            <a:ln w="9525">
              <a:noFill/>
              <a:round/>
              <a:headEnd/>
              <a:tailEnd/>
            </a:ln>
            <a:effectLst/>
          </p:spPr>
          <p:txBody>
            <a:bodyPr/>
            <a:lstStyle/>
            <a:p>
              <a:endParaRPr lang="zh-CN" altLang="en-US"/>
            </a:p>
          </p:txBody>
        </p:sp>
        <p:sp>
          <p:nvSpPr>
            <p:cNvPr id="40969" name="Freeform 9"/>
            <p:cNvSpPr>
              <a:spLocks/>
            </p:cNvSpPr>
            <p:nvPr/>
          </p:nvSpPr>
          <p:spPr bwMode="ltGray">
            <a:xfrm>
              <a:off x="4270" y="1551"/>
              <a:ext cx="600" cy="1899"/>
            </a:xfrm>
            <a:custGeom>
              <a:avLst/>
              <a:gdLst/>
              <a:ahLst/>
              <a:cxnLst>
                <a:cxn ang="0">
                  <a:pos x="0" y="67"/>
                </a:cxn>
                <a:cxn ang="0">
                  <a:pos x="91" y="168"/>
                </a:cxn>
                <a:cxn ang="0">
                  <a:pos x="347" y="552"/>
                </a:cxn>
                <a:cxn ang="0">
                  <a:pos x="512" y="1146"/>
                </a:cxn>
                <a:cxn ang="0">
                  <a:pos x="539" y="1612"/>
                </a:cxn>
                <a:cxn ang="0">
                  <a:pos x="457" y="1859"/>
                </a:cxn>
                <a:cxn ang="0">
                  <a:pos x="503" y="1850"/>
                </a:cxn>
                <a:cxn ang="0">
                  <a:pos x="583" y="1611"/>
                </a:cxn>
                <a:cxn ang="0">
                  <a:pos x="567" y="1146"/>
                </a:cxn>
                <a:cxn ang="0">
                  <a:pos x="384" y="524"/>
                </a:cxn>
                <a:cxn ang="0">
                  <a:pos x="82" y="76"/>
                </a:cxn>
                <a:cxn ang="0">
                  <a:pos x="0" y="67"/>
                </a:cxn>
              </a:cxnLst>
              <a:rect l="0" t="0" r="r" b="b"/>
              <a:pathLst>
                <a:path w="600" h="1899">
                  <a:moveTo>
                    <a:pt x="0" y="67"/>
                  </a:moveTo>
                  <a:cubicBezTo>
                    <a:pt x="2" y="82"/>
                    <a:pt x="33" y="87"/>
                    <a:pt x="91" y="168"/>
                  </a:cubicBezTo>
                  <a:cubicBezTo>
                    <a:pt x="149" y="249"/>
                    <a:pt x="277" y="389"/>
                    <a:pt x="347" y="552"/>
                  </a:cubicBezTo>
                  <a:cubicBezTo>
                    <a:pt x="417" y="715"/>
                    <a:pt x="480" y="969"/>
                    <a:pt x="512" y="1146"/>
                  </a:cubicBezTo>
                  <a:cubicBezTo>
                    <a:pt x="544" y="1323"/>
                    <a:pt x="548" y="1493"/>
                    <a:pt x="539" y="1612"/>
                  </a:cubicBezTo>
                  <a:cubicBezTo>
                    <a:pt x="530" y="1731"/>
                    <a:pt x="463" y="1819"/>
                    <a:pt x="457" y="1859"/>
                  </a:cubicBezTo>
                  <a:cubicBezTo>
                    <a:pt x="451" y="1899"/>
                    <a:pt x="482" y="1891"/>
                    <a:pt x="503" y="1850"/>
                  </a:cubicBezTo>
                  <a:cubicBezTo>
                    <a:pt x="524" y="1809"/>
                    <a:pt x="572" y="1728"/>
                    <a:pt x="583" y="1611"/>
                  </a:cubicBezTo>
                  <a:cubicBezTo>
                    <a:pt x="594" y="1494"/>
                    <a:pt x="600" y="1327"/>
                    <a:pt x="567" y="1146"/>
                  </a:cubicBezTo>
                  <a:cubicBezTo>
                    <a:pt x="534" y="965"/>
                    <a:pt x="465" y="702"/>
                    <a:pt x="384" y="524"/>
                  </a:cubicBezTo>
                  <a:cubicBezTo>
                    <a:pt x="303" y="346"/>
                    <a:pt x="146" y="152"/>
                    <a:pt x="82" y="76"/>
                  </a:cubicBezTo>
                  <a:cubicBezTo>
                    <a:pt x="18" y="0"/>
                    <a:pt x="17" y="69"/>
                    <a:pt x="0" y="67"/>
                  </a:cubicBezTo>
                  <a:close/>
                </a:path>
              </a:pathLst>
            </a:custGeom>
            <a:solidFill>
              <a:srgbClr val="DDF2FF"/>
            </a:solidFill>
            <a:ln w="9525">
              <a:noFill/>
              <a:round/>
              <a:headEnd/>
              <a:tailEnd/>
            </a:ln>
            <a:effectLst/>
          </p:spPr>
          <p:txBody>
            <a:bodyPr/>
            <a:lstStyle/>
            <a:p>
              <a:endParaRPr lang="zh-CN" altLang="en-US"/>
            </a:p>
          </p:txBody>
        </p:sp>
        <p:sp>
          <p:nvSpPr>
            <p:cNvPr id="40970" name="Freeform 10"/>
            <p:cNvSpPr>
              <a:spLocks/>
            </p:cNvSpPr>
            <p:nvPr/>
          </p:nvSpPr>
          <p:spPr bwMode="ltGray">
            <a:xfrm>
              <a:off x="4902" y="1753"/>
              <a:ext cx="338" cy="1494"/>
            </a:xfrm>
            <a:custGeom>
              <a:avLst/>
              <a:gdLst/>
              <a:ahLst/>
              <a:cxnLst>
                <a:cxn ang="0">
                  <a:pos x="26" y="73"/>
                </a:cxn>
                <a:cxn ang="0">
                  <a:pos x="136" y="194"/>
                </a:cxn>
                <a:cxn ang="0">
                  <a:pos x="282" y="706"/>
                </a:cxn>
                <a:cxn ang="0">
                  <a:pos x="282" y="1118"/>
                </a:cxn>
                <a:cxn ang="0">
                  <a:pos x="218" y="1319"/>
                </a:cxn>
                <a:cxn ang="0">
                  <a:pos x="132" y="1475"/>
                </a:cxn>
                <a:cxn ang="0">
                  <a:pos x="206" y="1433"/>
                </a:cxn>
                <a:cxn ang="0">
                  <a:pos x="312" y="1163"/>
                </a:cxn>
                <a:cxn ang="0">
                  <a:pos x="337" y="871"/>
                </a:cxn>
                <a:cxn ang="0">
                  <a:pos x="309" y="615"/>
                </a:cxn>
                <a:cxn ang="0">
                  <a:pos x="172" y="149"/>
                </a:cxn>
                <a:cxn ang="0">
                  <a:pos x="34" y="23"/>
                </a:cxn>
                <a:cxn ang="0">
                  <a:pos x="26" y="73"/>
                </a:cxn>
              </a:cxnLst>
              <a:rect l="0" t="0" r="r" b="b"/>
              <a:pathLst>
                <a:path w="338" h="1494">
                  <a:moveTo>
                    <a:pt x="26" y="73"/>
                  </a:moveTo>
                  <a:cubicBezTo>
                    <a:pt x="43" y="102"/>
                    <a:pt x="93" y="88"/>
                    <a:pt x="136" y="194"/>
                  </a:cubicBezTo>
                  <a:cubicBezTo>
                    <a:pt x="179" y="300"/>
                    <a:pt x="258" y="552"/>
                    <a:pt x="282" y="706"/>
                  </a:cubicBezTo>
                  <a:cubicBezTo>
                    <a:pt x="306" y="860"/>
                    <a:pt x="293" y="1016"/>
                    <a:pt x="282" y="1118"/>
                  </a:cubicBezTo>
                  <a:cubicBezTo>
                    <a:pt x="271" y="1220"/>
                    <a:pt x="243" y="1260"/>
                    <a:pt x="218" y="1319"/>
                  </a:cubicBezTo>
                  <a:cubicBezTo>
                    <a:pt x="193" y="1378"/>
                    <a:pt x="134" y="1456"/>
                    <a:pt x="132" y="1475"/>
                  </a:cubicBezTo>
                  <a:cubicBezTo>
                    <a:pt x="130" y="1494"/>
                    <a:pt x="176" y="1485"/>
                    <a:pt x="206" y="1433"/>
                  </a:cubicBezTo>
                  <a:cubicBezTo>
                    <a:pt x="235" y="1381"/>
                    <a:pt x="290" y="1257"/>
                    <a:pt x="312" y="1163"/>
                  </a:cubicBezTo>
                  <a:cubicBezTo>
                    <a:pt x="334" y="1069"/>
                    <a:pt x="338" y="962"/>
                    <a:pt x="337" y="871"/>
                  </a:cubicBezTo>
                  <a:cubicBezTo>
                    <a:pt x="336" y="780"/>
                    <a:pt x="336" y="735"/>
                    <a:pt x="309" y="615"/>
                  </a:cubicBezTo>
                  <a:cubicBezTo>
                    <a:pt x="282" y="495"/>
                    <a:pt x="218" y="248"/>
                    <a:pt x="172" y="149"/>
                  </a:cubicBezTo>
                  <a:cubicBezTo>
                    <a:pt x="126" y="50"/>
                    <a:pt x="58" y="36"/>
                    <a:pt x="34" y="23"/>
                  </a:cubicBezTo>
                  <a:cubicBezTo>
                    <a:pt x="10" y="10"/>
                    <a:pt x="0" y="0"/>
                    <a:pt x="26" y="73"/>
                  </a:cubicBezTo>
                  <a:close/>
                </a:path>
              </a:pathLst>
            </a:custGeom>
            <a:solidFill>
              <a:srgbClr val="DDF2FF"/>
            </a:solidFill>
            <a:ln w="9525">
              <a:noFill/>
              <a:round/>
              <a:headEnd/>
              <a:tailEnd/>
            </a:ln>
            <a:effectLst/>
          </p:spPr>
          <p:txBody>
            <a:bodyPr/>
            <a:lstStyle/>
            <a:p>
              <a:endParaRPr lang="zh-CN" altLang="en-US"/>
            </a:p>
          </p:txBody>
        </p:sp>
        <p:sp>
          <p:nvSpPr>
            <p:cNvPr id="40971" name="Freeform 11"/>
            <p:cNvSpPr>
              <a:spLocks/>
            </p:cNvSpPr>
            <p:nvPr/>
          </p:nvSpPr>
          <p:spPr bwMode="ltGray">
            <a:xfrm>
              <a:off x="3189" y="2212"/>
              <a:ext cx="573" cy="1290"/>
            </a:xfrm>
            <a:custGeom>
              <a:avLst/>
              <a:gdLst/>
              <a:ahLst/>
              <a:cxnLst>
                <a:cxn ang="0">
                  <a:pos x="2" y="129"/>
                </a:cxn>
                <a:cxn ang="0">
                  <a:pos x="48" y="65"/>
                </a:cxn>
                <a:cxn ang="0">
                  <a:pos x="84" y="522"/>
                </a:cxn>
                <a:cxn ang="0">
                  <a:pos x="241" y="909"/>
                </a:cxn>
                <a:cxn ang="0">
                  <a:pos x="396" y="1106"/>
                </a:cxn>
                <a:cxn ang="0">
                  <a:pos x="568" y="1286"/>
                </a:cxn>
                <a:cxn ang="0">
                  <a:pos x="363" y="1130"/>
                </a:cxn>
                <a:cxn ang="0">
                  <a:pos x="183" y="909"/>
                </a:cxn>
                <a:cxn ang="0">
                  <a:pos x="38" y="540"/>
                </a:cxn>
                <a:cxn ang="0">
                  <a:pos x="2" y="129"/>
                </a:cxn>
              </a:cxnLst>
              <a:rect l="0" t="0" r="r" b="b"/>
              <a:pathLst>
                <a:path w="573" h="1290">
                  <a:moveTo>
                    <a:pt x="2" y="129"/>
                  </a:moveTo>
                  <a:cubicBezTo>
                    <a:pt x="4" y="50"/>
                    <a:pt x="34" y="0"/>
                    <a:pt x="48" y="65"/>
                  </a:cubicBezTo>
                  <a:cubicBezTo>
                    <a:pt x="62" y="130"/>
                    <a:pt x="52" y="381"/>
                    <a:pt x="84" y="522"/>
                  </a:cubicBezTo>
                  <a:cubicBezTo>
                    <a:pt x="116" y="663"/>
                    <a:pt x="189" y="812"/>
                    <a:pt x="241" y="909"/>
                  </a:cubicBezTo>
                  <a:cubicBezTo>
                    <a:pt x="293" y="1006"/>
                    <a:pt x="341" y="1043"/>
                    <a:pt x="396" y="1106"/>
                  </a:cubicBezTo>
                  <a:cubicBezTo>
                    <a:pt x="450" y="1169"/>
                    <a:pt x="573" y="1283"/>
                    <a:pt x="568" y="1286"/>
                  </a:cubicBezTo>
                  <a:cubicBezTo>
                    <a:pt x="562" y="1290"/>
                    <a:pt x="428" y="1193"/>
                    <a:pt x="363" y="1130"/>
                  </a:cubicBezTo>
                  <a:cubicBezTo>
                    <a:pt x="299" y="1068"/>
                    <a:pt x="237" y="1007"/>
                    <a:pt x="183" y="909"/>
                  </a:cubicBezTo>
                  <a:cubicBezTo>
                    <a:pt x="129" y="811"/>
                    <a:pt x="68" y="670"/>
                    <a:pt x="38" y="540"/>
                  </a:cubicBezTo>
                  <a:cubicBezTo>
                    <a:pt x="8" y="410"/>
                    <a:pt x="0" y="208"/>
                    <a:pt x="2" y="129"/>
                  </a:cubicBezTo>
                  <a:close/>
                </a:path>
              </a:pathLst>
            </a:custGeom>
            <a:solidFill>
              <a:srgbClr val="DDF2FF"/>
            </a:solidFill>
            <a:ln w="9525">
              <a:noFill/>
              <a:round/>
              <a:headEnd/>
              <a:tailEnd/>
            </a:ln>
            <a:effectLst/>
          </p:spPr>
          <p:txBody>
            <a:bodyPr/>
            <a:lstStyle/>
            <a:p>
              <a:endParaRPr lang="zh-CN" altLang="en-US"/>
            </a:p>
          </p:txBody>
        </p:sp>
        <p:sp>
          <p:nvSpPr>
            <p:cNvPr id="40972" name="Freeform 12"/>
            <p:cNvSpPr>
              <a:spLocks/>
            </p:cNvSpPr>
            <p:nvPr/>
          </p:nvSpPr>
          <p:spPr bwMode="ltGray">
            <a:xfrm>
              <a:off x="4170" y="1008"/>
              <a:ext cx="655" cy="192"/>
            </a:xfrm>
            <a:custGeom>
              <a:avLst/>
              <a:gdLst/>
              <a:ahLst/>
              <a:cxnLst>
                <a:cxn ang="0">
                  <a:pos x="17" y="187"/>
                </a:cxn>
                <a:cxn ang="0">
                  <a:pos x="255" y="41"/>
                </a:cxn>
                <a:cxn ang="0">
                  <a:pos x="456" y="4"/>
                </a:cxn>
                <a:cxn ang="0">
                  <a:pos x="629" y="16"/>
                </a:cxn>
                <a:cxn ang="0">
                  <a:pos x="720" y="61"/>
                </a:cxn>
                <a:cxn ang="0">
                  <a:pos x="565" y="50"/>
                </a:cxn>
                <a:cxn ang="0">
                  <a:pos x="264" y="77"/>
                </a:cxn>
                <a:cxn ang="0">
                  <a:pos x="53" y="196"/>
                </a:cxn>
                <a:cxn ang="0">
                  <a:pos x="17" y="187"/>
                </a:cxn>
              </a:cxnLst>
              <a:rect l="0" t="0" r="r" b="b"/>
              <a:pathLst>
                <a:path w="731" h="214">
                  <a:moveTo>
                    <a:pt x="17" y="187"/>
                  </a:moveTo>
                  <a:cubicBezTo>
                    <a:pt x="0" y="176"/>
                    <a:pt x="182" y="71"/>
                    <a:pt x="255" y="41"/>
                  </a:cubicBezTo>
                  <a:cubicBezTo>
                    <a:pt x="328" y="11"/>
                    <a:pt x="394" y="8"/>
                    <a:pt x="456" y="4"/>
                  </a:cubicBezTo>
                  <a:cubicBezTo>
                    <a:pt x="518" y="0"/>
                    <a:pt x="585" y="7"/>
                    <a:pt x="629" y="16"/>
                  </a:cubicBezTo>
                  <a:cubicBezTo>
                    <a:pt x="673" y="25"/>
                    <a:pt x="731" y="55"/>
                    <a:pt x="720" y="61"/>
                  </a:cubicBezTo>
                  <a:cubicBezTo>
                    <a:pt x="709" y="67"/>
                    <a:pt x="641" y="47"/>
                    <a:pt x="565" y="50"/>
                  </a:cubicBezTo>
                  <a:cubicBezTo>
                    <a:pt x="489" y="53"/>
                    <a:pt x="349" y="53"/>
                    <a:pt x="264" y="77"/>
                  </a:cubicBezTo>
                  <a:cubicBezTo>
                    <a:pt x="179" y="101"/>
                    <a:pt x="94" y="178"/>
                    <a:pt x="53" y="196"/>
                  </a:cubicBezTo>
                  <a:cubicBezTo>
                    <a:pt x="12" y="214"/>
                    <a:pt x="24" y="189"/>
                    <a:pt x="17" y="187"/>
                  </a:cubicBezTo>
                  <a:close/>
                </a:path>
              </a:pathLst>
            </a:custGeom>
            <a:solidFill>
              <a:srgbClr val="DDF2FF"/>
            </a:solidFill>
            <a:ln w="9525">
              <a:noFill/>
              <a:round/>
              <a:headEnd/>
              <a:tailEnd/>
            </a:ln>
            <a:effectLst/>
          </p:spPr>
          <p:txBody>
            <a:bodyPr/>
            <a:lstStyle/>
            <a:p>
              <a:endParaRPr lang="zh-CN" altLang="en-US"/>
            </a:p>
          </p:txBody>
        </p:sp>
        <p:sp>
          <p:nvSpPr>
            <p:cNvPr id="40973" name="Freeform 13"/>
            <p:cNvSpPr>
              <a:spLocks/>
            </p:cNvSpPr>
            <p:nvPr/>
          </p:nvSpPr>
          <p:spPr bwMode="ltGray">
            <a:xfrm>
              <a:off x="4322" y="1276"/>
              <a:ext cx="504" cy="82"/>
            </a:xfrm>
            <a:custGeom>
              <a:avLst/>
              <a:gdLst/>
              <a:ahLst/>
              <a:cxnLst>
                <a:cxn ang="0">
                  <a:pos x="0" y="0"/>
                </a:cxn>
                <a:cxn ang="0">
                  <a:pos x="64" y="37"/>
                </a:cxn>
                <a:cxn ang="0">
                  <a:pos x="311" y="18"/>
                </a:cxn>
                <a:cxn ang="0">
                  <a:pos x="530" y="37"/>
                </a:cxn>
                <a:cxn ang="0">
                  <a:pos x="512" y="73"/>
                </a:cxn>
                <a:cxn ang="0">
                  <a:pos x="293" y="55"/>
                </a:cxn>
                <a:cxn ang="0">
                  <a:pos x="37" y="91"/>
                </a:cxn>
              </a:cxnLst>
              <a:rect l="0" t="0" r="r" b="b"/>
              <a:pathLst>
                <a:path w="563" h="91">
                  <a:moveTo>
                    <a:pt x="0" y="0"/>
                  </a:moveTo>
                  <a:cubicBezTo>
                    <a:pt x="11" y="6"/>
                    <a:pt x="12" y="34"/>
                    <a:pt x="64" y="37"/>
                  </a:cubicBezTo>
                  <a:cubicBezTo>
                    <a:pt x="116" y="40"/>
                    <a:pt x="233" y="18"/>
                    <a:pt x="311" y="18"/>
                  </a:cubicBezTo>
                  <a:cubicBezTo>
                    <a:pt x="389" y="18"/>
                    <a:pt x="497" y="28"/>
                    <a:pt x="530" y="37"/>
                  </a:cubicBezTo>
                  <a:cubicBezTo>
                    <a:pt x="563" y="46"/>
                    <a:pt x="551" y="70"/>
                    <a:pt x="512" y="73"/>
                  </a:cubicBezTo>
                  <a:cubicBezTo>
                    <a:pt x="473" y="76"/>
                    <a:pt x="372" y="52"/>
                    <a:pt x="293" y="55"/>
                  </a:cubicBezTo>
                  <a:cubicBezTo>
                    <a:pt x="214" y="58"/>
                    <a:pt x="90" y="84"/>
                    <a:pt x="37" y="91"/>
                  </a:cubicBezTo>
                </a:path>
              </a:pathLst>
            </a:custGeom>
            <a:solidFill>
              <a:srgbClr val="DDF2FF"/>
            </a:solidFill>
            <a:ln w="9525">
              <a:noFill/>
              <a:round/>
              <a:headEnd/>
              <a:tailEnd/>
            </a:ln>
            <a:effectLst/>
          </p:spPr>
          <p:txBody>
            <a:bodyPr/>
            <a:lstStyle/>
            <a:p>
              <a:endParaRPr lang="zh-CN" altLang="en-US"/>
            </a:p>
          </p:txBody>
        </p:sp>
        <p:sp>
          <p:nvSpPr>
            <p:cNvPr id="40974" name="Freeform 14"/>
            <p:cNvSpPr>
              <a:spLocks/>
            </p:cNvSpPr>
            <p:nvPr/>
          </p:nvSpPr>
          <p:spPr bwMode="ltGray">
            <a:xfrm>
              <a:off x="4043" y="890"/>
              <a:ext cx="204" cy="247"/>
            </a:xfrm>
            <a:custGeom>
              <a:avLst/>
              <a:gdLst/>
              <a:ahLst/>
              <a:cxnLst>
                <a:cxn ang="0">
                  <a:pos x="0" y="276"/>
                </a:cxn>
                <a:cxn ang="0">
                  <a:pos x="156" y="38"/>
                </a:cxn>
                <a:cxn ang="0">
                  <a:pos x="211" y="47"/>
                </a:cxn>
                <a:cxn ang="0">
                  <a:pos x="52" y="268"/>
                </a:cxn>
              </a:cxnLst>
              <a:rect l="0" t="0" r="r" b="b"/>
              <a:pathLst>
                <a:path w="228" h="276">
                  <a:moveTo>
                    <a:pt x="0" y="276"/>
                  </a:moveTo>
                  <a:cubicBezTo>
                    <a:pt x="26" y="236"/>
                    <a:pt x="121" y="76"/>
                    <a:pt x="156" y="38"/>
                  </a:cubicBezTo>
                  <a:cubicBezTo>
                    <a:pt x="191" y="0"/>
                    <a:pt x="228" y="9"/>
                    <a:pt x="211" y="47"/>
                  </a:cubicBezTo>
                  <a:cubicBezTo>
                    <a:pt x="194" y="85"/>
                    <a:pt x="85" y="222"/>
                    <a:pt x="52" y="268"/>
                  </a:cubicBezTo>
                </a:path>
              </a:pathLst>
            </a:custGeom>
            <a:solidFill>
              <a:srgbClr val="DDF2FF"/>
            </a:solidFill>
            <a:ln w="9525">
              <a:noFill/>
              <a:round/>
              <a:headEnd/>
              <a:tailEnd/>
            </a:ln>
            <a:effectLst/>
          </p:spPr>
          <p:txBody>
            <a:bodyPr/>
            <a:lstStyle/>
            <a:p>
              <a:endParaRPr lang="zh-CN" altLang="en-US"/>
            </a:p>
          </p:txBody>
        </p:sp>
        <p:sp>
          <p:nvSpPr>
            <p:cNvPr id="40975" name="Freeform 15"/>
            <p:cNvSpPr>
              <a:spLocks/>
            </p:cNvSpPr>
            <p:nvPr/>
          </p:nvSpPr>
          <p:spPr bwMode="ltGray">
            <a:xfrm>
              <a:off x="3854" y="915"/>
              <a:ext cx="67" cy="287"/>
            </a:xfrm>
            <a:custGeom>
              <a:avLst/>
              <a:gdLst/>
              <a:ahLst/>
              <a:cxnLst>
                <a:cxn ang="0">
                  <a:pos x="1" y="46"/>
                </a:cxn>
                <a:cxn ang="0">
                  <a:pos x="36" y="285"/>
                </a:cxn>
                <a:cxn ang="0">
                  <a:pos x="74" y="266"/>
                </a:cxn>
                <a:cxn ang="0">
                  <a:pos x="28" y="37"/>
                </a:cxn>
                <a:cxn ang="0">
                  <a:pos x="1" y="46"/>
                </a:cxn>
              </a:cxnLst>
              <a:rect l="0" t="0" r="r" b="b"/>
              <a:pathLst>
                <a:path w="75" h="320">
                  <a:moveTo>
                    <a:pt x="1" y="46"/>
                  </a:moveTo>
                  <a:cubicBezTo>
                    <a:pt x="2" y="87"/>
                    <a:pt x="24" y="248"/>
                    <a:pt x="36" y="285"/>
                  </a:cubicBezTo>
                  <a:cubicBezTo>
                    <a:pt x="50" y="320"/>
                    <a:pt x="75" y="307"/>
                    <a:pt x="74" y="266"/>
                  </a:cubicBezTo>
                  <a:cubicBezTo>
                    <a:pt x="73" y="225"/>
                    <a:pt x="40" y="74"/>
                    <a:pt x="28" y="37"/>
                  </a:cubicBezTo>
                  <a:cubicBezTo>
                    <a:pt x="16" y="0"/>
                    <a:pt x="0" y="5"/>
                    <a:pt x="1" y="46"/>
                  </a:cubicBezTo>
                  <a:close/>
                </a:path>
              </a:pathLst>
            </a:custGeom>
            <a:solidFill>
              <a:srgbClr val="DDF2FF"/>
            </a:solidFill>
            <a:ln w="9525">
              <a:noFill/>
              <a:round/>
              <a:headEnd/>
              <a:tailEnd/>
            </a:ln>
            <a:effectLst/>
          </p:spPr>
          <p:txBody>
            <a:bodyPr/>
            <a:lstStyle/>
            <a:p>
              <a:endParaRPr lang="zh-CN" altLang="en-US"/>
            </a:p>
          </p:txBody>
        </p:sp>
        <p:sp>
          <p:nvSpPr>
            <p:cNvPr id="40976" name="Freeform 16"/>
            <p:cNvSpPr>
              <a:spLocks/>
            </p:cNvSpPr>
            <p:nvPr/>
          </p:nvSpPr>
          <p:spPr bwMode="ltGray">
            <a:xfrm>
              <a:off x="3319" y="1736"/>
              <a:ext cx="1687" cy="607"/>
            </a:xfrm>
            <a:custGeom>
              <a:avLst/>
              <a:gdLst/>
              <a:ahLst/>
              <a:cxnLst>
                <a:cxn ang="0">
                  <a:pos x="95" y="511"/>
                </a:cxn>
                <a:cxn ang="0">
                  <a:pos x="406" y="594"/>
                </a:cxn>
                <a:cxn ang="0">
                  <a:pos x="936" y="575"/>
                </a:cxn>
                <a:cxn ang="0">
                  <a:pos x="1430" y="392"/>
                </a:cxn>
                <a:cxn ang="0">
                  <a:pos x="1812" y="49"/>
                </a:cxn>
                <a:cxn ang="0">
                  <a:pos x="1858" y="95"/>
                </a:cxn>
                <a:cxn ang="0">
                  <a:pos x="1812" y="140"/>
                </a:cxn>
                <a:cxn ang="0">
                  <a:pos x="1449" y="458"/>
                </a:cxn>
                <a:cxn ang="0">
                  <a:pos x="964" y="639"/>
                </a:cxn>
                <a:cxn ang="0">
                  <a:pos x="406" y="666"/>
                </a:cxn>
                <a:cxn ang="0">
                  <a:pos x="59" y="575"/>
                </a:cxn>
                <a:cxn ang="0">
                  <a:pos x="49" y="548"/>
                </a:cxn>
              </a:cxnLst>
              <a:rect l="0" t="0" r="r" b="b"/>
              <a:pathLst>
                <a:path w="1883" h="677">
                  <a:moveTo>
                    <a:pt x="95" y="511"/>
                  </a:moveTo>
                  <a:cubicBezTo>
                    <a:pt x="145" y="525"/>
                    <a:pt x="266" y="583"/>
                    <a:pt x="406" y="594"/>
                  </a:cubicBezTo>
                  <a:cubicBezTo>
                    <a:pt x="546" y="605"/>
                    <a:pt x="765" y="609"/>
                    <a:pt x="936" y="575"/>
                  </a:cubicBezTo>
                  <a:cubicBezTo>
                    <a:pt x="1107" y="541"/>
                    <a:pt x="1284" y="480"/>
                    <a:pt x="1430" y="392"/>
                  </a:cubicBezTo>
                  <a:cubicBezTo>
                    <a:pt x="1576" y="304"/>
                    <a:pt x="1741" y="98"/>
                    <a:pt x="1812" y="49"/>
                  </a:cubicBezTo>
                  <a:cubicBezTo>
                    <a:pt x="1883" y="0"/>
                    <a:pt x="1858" y="80"/>
                    <a:pt x="1858" y="95"/>
                  </a:cubicBezTo>
                  <a:cubicBezTo>
                    <a:pt x="1858" y="110"/>
                    <a:pt x="1880" y="79"/>
                    <a:pt x="1812" y="140"/>
                  </a:cubicBezTo>
                  <a:cubicBezTo>
                    <a:pt x="1744" y="201"/>
                    <a:pt x="1590" y="375"/>
                    <a:pt x="1449" y="458"/>
                  </a:cubicBezTo>
                  <a:cubicBezTo>
                    <a:pt x="1308" y="541"/>
                    <a:pt x="1138" y="604"/>
                    <a:pt x="964" y="639"/>
                  </a:cubicBezTo>
                  <a:cubicBezTo>
                    <a:pt x="790" y="674"/>
                    <a:pt x="557" y="677"/>
                    <a:pt x="406" y="666"/>
                  </a:cubicBezTo>
                  <a:cubicBezTo>
                    <a:pt x="255" y="655"/>
                    <a:pt x="118" y="595"/>
                    <a:pt x="59" y="575"/>
                  </a:cubicBezTo>
                  <a:cubicBezTo>
                    <a:pt x="0" y="555"/>
                    <a:pt x="51" y="554"/>
                    <a:pt x="49" y="548"/>
                  </a:cubicBezTo>
                </a:path>
              </a:pathLst>
            </a:custGeom>
            <a:solidFill>
              <a:srgbClr val="DDF2FF"/>
            </a:solidFill>
            <a:ln w="9525">
              <a:noFill/>
              <a:round/>
              <a:headEnd/>
              <a:tailEnd/>
            </a:ln>
            <a:effectLst/>
          </p:spPr>
          <p:txBody>
            <a:bodyPr/>
            <a:lstStyle/>
            <a:p>
              <a:endParaRPr lang="zh-CN" altLang="en-US"/>
            </a:p>
          </p:txBody>
        </p:sp>
        <p:sp>
          <p:nvSpPr>
            <p:cNvPr id="40977" name="Freeform 17"/>
            <p:cNvSpPr>
              <a:spLocks/>
            </p:cNvSpPr>
            <p:nvPr/>
          </p:nvSpPr>
          <p:spPr bwMode="ltGray">
            <a:xfrm>
              <a:off x="2898" y="1874"/>
              <a:ext cx="2576" cy="1099"/>
            </a:xfrm>
            <a:custGeom>
              <a:avLst/>
              <a:gdLst/>
              <a:ahLst/>
              <a:cxnLst>
                <a:cxn ang="0">
                  <a:pos x="53" y="779"/>
                </a:cxn>
                <a:cxn ang="0">
                  <a:pos x="62" y="788"/>
                </a:cxn>
                <a:cxn ang="0">
                  <a:pos x="428" y="1062"/>
                </a:cxn>
                <a:cxn ang="0">
                  <a:pos x="931" y="1153"/>
                </a:cxn>
                <a:cxn ang="0">
                  <a:pos x="1534" y="1126"/>
                </a:cxn>
                <a:cxn ang="0">
                  <a:pos x="2147" y="907"/>
                </a:cxn>
                <a:cxn ang="0">
                  <a:pos x="2600" y="532"/>
                </a:cxn>
                <a:cxn ang="0">
                  <a:pos x="2833" y="65"/>
                </a:cxn>
                <a:cxn ang="0">
                  <a:pos x="2860" y="139"/>
                </a:cxn>
                <a:cxn ang="0">
                  <a:pos x="2787" y="340"/>
                </a:cxn>
                <a:cxn ang="0">
                  <a:pos x="2600" y="622"/>
                </a:cxn>
                <a:cxn ang="0">
                  <a:pos x="2146" y="985"/>
                </a:cxn>
                <a:cxn ang="0">
                  <a:pos x="1553" y="1181"/>
                </a:cxn>
                <a:cxn ang="0">
                  <a:pos x="949" y="1217"/>
                </a:cxn>
                <a:cxn ang="0">
                  <a:pos x="437" y="1126"/>
                </a:cxn>
                <a:cxn ang="0">
                  <a:pos x="145" y="943"/>
                </a:cxn>
                <a:cxn ang="0">
                  <a:pos x="53" y="779"/>
                </a:cxn>
              </a:cxnLst>
              <a:rect l="0" t="0" r="r" b="b"/>
              <a:pathLst>
                <a:path w="2876" h="1226">
                  <a:moveTo>
                    <a:pt x="53" y="779"/>
                  </a:moveTo>
                  <a:cubicBezTo>
                    <a:pt x="1" y="724"/>
                    <a:pt x="0" y="741"/>
                    <a:pt x="62" y="788"/>
                  </a:cubicBezTo>
                  <a:cubicBezTo>
                    <a:pt x="124" y="835"/>
                    <a:pt x="283" y="1001"/>
                    <a:pt x="428" y="1062"/>
                  </a:cubicBezTo>
                  <a:cubicBezTo>
                    <a:pt x="573" y="1123"/>
                    <a:pt x="747" y="1142"/>
                    <a:pt x="931" y="1153"/>
                  </a:cubicBezTo>
                  <a:cubicBezTo>
                    <a:pt x="1115" y="1164"/>
                    <a:pt x="1331" y="1167"/>
                    <a:pt x="1534" y="1126"/>
                  </a:cubicBezTo>
                  <a:cubicBezTo>
                    <a:pt x="1737" y="1085"/>
                    <a:pt x="1969" y="1006"/>
                    <a:pt x="2147" y="907"/>
                  </a:cubicBezTo>
                  <a:cubicBezTo>
                    <a:pt x="2325" y="808"/>
                    <a:pt x="2486" y="672"/>
                    <a:pt x="2600" y="532"/>
                  </a:cubicBezTo>
                  <a:cubicBezTo>
                    <a:pt x="2714" y="392"/>
                    <a:pt x="2790" y="130"/>
                    <a:pt x="2833" y="65"/>
                  </a:cubicBezTo>
                  <a:cubicBezTo>
                    <a:pt x="2876" y="0"/>
                    <a:pt x="2868" y="93"/>
                    <a:pt x="2860" y="139"/>
                  </a:cubicBezTo>
                  <a:cubicBezTo>
                    <a:pt x="2852" y="185"/>
                    <a:pt x="2830" y="260"/>
                    <a:pt x="2787" y="340"/>
                  </a:cubicBezTo>
                  <a:cubicBezTo>
                    <a:pt x="2744" y="420"/>
                    <a:pt x="2707" y="515"/>
                    <a:pt x="2600" y="622"/>
                  </a:cubicBezTo>
                  <a:cubicBezTo>
                    <a:pt x="2493" y="729"/>
                    <a:pt x="2320" y="892"/>
                    <a:pt x="2146" y="985"/>
                  </a:cubicBezTo>
                  <a:cubicBezTo>
                    <a:pt x="1972" y="1078"/>
                    <a:pt x="1752" y="1142"/>
                    <a:pt x="1553" y="1181"/>
                  </a:cubicBezTo>
                  <a:cubicBezTo>
                    <a:pt x="1354" y="1220"/>
                    <a:pt x="1135" y="1226"/>
                    <a:pt x="949" y="1217"/>
                  </a:cubicBezTo>
                  <a:cubicBezTo>
                    <a:pt x="763" y="1208"/>
                    <a:pt x="571" y="1172"/>
                    <a:pt x="437" y="1126"/>
                  </a:cubicBezTo>
                  <a:cubicBezTo>
                    <a:pt x="303" y="1080"/>
                    <a:pt x="209" y="1001"/>
                    <a:pt x="145" y="943"/>
                  </a:cubicBezTo>
                  <a:cubicBezTo>
                    <a:pt x="81" y="885"/>
                    <a:pt x="72" y="813"/>
                    <a:pt x="53" y="779"/>
                  </a:cubicBezTo>
                  <a:close/>
                </a:path>
              </a:pathLst>
            </a:custGeom>
            <a:solidFill>
              <a:srgbClr val="DDF2FF"/>
            </a:solidFill>
            <a:ln w="9525">
              <a:noFill/>
              <a:round/>
              <a:headEnd/>
              <a:tailEnd/>
            </a:ln>
            <a:effectLst/>
          </p:spPr>
          <p:txBody>
            <a:bodyPr/>
            <a:lstStyle/>
            <a:p>
              <a:endParaRPr lang="zh-CN" altLang="en-US"/>
            </a:p>
          </p:txBody>
        </p:sp>
        <p:sp>
          <p:nvSpPr>
            <p:cNvPr id="40978" name="Freeform 18"/>
            <p:cNvSpPr>
              <a:spLocks/>
            </p:cNvSpPr>
            <p:nvPr/>
          </p:nvSpPr>
          <p:spPr bwMode="ltGray">
            <a:xfrm>
              <a:off x="3473" y="2703"/>
              <a:ext cx="1961" cy="706"/>
            </a:xfrm>
            <a:custGeom>
              <a:avLst/>
              <a:gdLst/>
              <a:ahLst/>
              <a:cxnLst>
                <a:cxn ang="0">
                  <a:pos x="7" y="650"/>
                </a:cxn>
                <a:cxn ang="0">
                  <a:pos x="143" y="695"/>
                </a:cxn>
                <a:cxn ang="0">
                  <a:pos x="572" y="722"/>
                </a:cxn>
                <a:cxn ang="0">
                  <a:pos x="993" y="676"/>
                </a:cxn>
                <a:cxn ang="0">
                  <a:pos x="1532" y="484"/>
                </a:cxn>
                <a:cxn ang="0">
                  <a:pos x="1925" y="219"/>
                </a:cxn>
                <a:cxn ang="0">
                  <a:pos x="2163" y="9"/>
                </a:cxn>
                <a:cxn ang="0">
                  <a:pos x="2081" y="164"/>
                </a:cxn>
                <a:cxn ang="0">
                  <a:pos x="1898" y="320"/>
                </a:cxn>
                <a:cxn ang="0">
                  <a:pos x="1514" y="558"/>
                </a:cxn>
                <a:cxn ang="0">
                  <a:pos x="1039" y="731"/>
                </a:cxn>
                <a:cxn ang="0">
                  <a:pos x="591" y="786"/>
                </a:cxn>
                <a:cxn ang="0">
                  <a:pos x="98" y="741"/>
                </a:cxn>
                <a:cxn ang="0">
                  <a:pos x="7" y="650"/>
                </a:cxn>
              </a:cxnLst>
              <a:rect l="0" t="0" r="r" b="b"/>
              <a:pathLst>
                <a:path w="2189" h="788">
                  <a:moveTo>
                    <a:pt x="7" y="650"/>
                  </a:moveTo>
                  <a:cubicBezTo>
                    <a:pt x="14" y="642"/>
                    <a:pt x="49" y="683"/>
                    <a:pt x="143" y="695"/>
                  </a:cubicBezTo>
                  <a:cubicBezTo>
                    <a:pt x="237" y="707"/>
                    <a:pt x="430" y="725"/>
                    <a:pt x="572" y="722"/>
                  </a:cubicBezTo>
                  <a:cubicBezTo>
                    <a:pt x="714" y="719"/>
                    <a:pt x="833" y="716"/>
                    <a:pt x="993" y="676"/>
                  </a:cubicBezTo>
                  <a:cubicBezTo>
                    <a:pt x="1153" y="636"/>
                    <a:pt x="1377" y="560"/>
                    <a:pt x="1532" y="484"/>
                  </a:cubicBezTo>
                  <a:cubicBezTo>
                    <a:pt x="1687" y="408"/>
                    <a:pt x="1820" y="298"/>
                    <a:pt x="1925" y="219"/>
                  </a:cubicBezTo>
                  <a:cubicBezTo>
                    <a:pt x="2030" y="140"/>
                    <a:pt x="2137" y="18"/>
                    <a:pt x="2163" y="9"/>
                  </a:cubicBezTo>
                  <a:cubicBezTo>
                    <a:pt x="2189" y="0"/>
                    <a:pt x="2125" y="112"/>
                    <a:pt x="2081" y="164"/>
                  </a:cubicBezTo>
                  <a:cubicBezTo>
                    <a:pt x="2037" y="216"/>
                    <a:pt x="1992" y="254"/>
                    <a:pt x="1898" y="320"/>
                  </a:cubicBezTo>
                  <a:cubicBezTo>
                    <a:pt x="1804" y="386"/>
                    <a:pt x="1657" y="489"/>
                    <a:pt x="1514" y="558"/>
                  </a:cubicBezTo>
                  <a:cubicBezTo>
                    <a:pt x="1371" y="627"/>
                    <a:pt x="1193" y="693"/>
                    <a:pt x="1039" y="731"/>
                  </a:cubicBezTo>
                  <a:cubicBezTo>
                    <a:pt x="885" y="769"/>
                    <a:pt x="748" y="784"/>
                    <a:pt x="591" y="786"/>
                  </a:cubicBezTo>
                  <a:cubicBezTo>
                    <a:pt x="434" y="788"/>
                    <a:pt x="195" y="764"/>
                    <a:pt x="98" y="741"/>
                  </a:cubicBezTo>
                  <a:cubicBezTo>
                    <a:pt x="1" y="718"/>
                    <a:pt x="0" y="658"/>
                    <a:pt x="7" y="650"/>
                  </a:cubicBezTo>
                  <a:close/>
                </a:path>
              </a:pathLst>
            </a:custGeom>
            <a:solidFill>
              <a:srgbClr val="DDF2FF"/>
            </a:solidFill>
            <a:ln w="9525">
              <a:noFill/>
              <a:round/>
              <a:headEnd/>
              <a:tailEnd/>
            </a:ln>
            <a:effectLst/>
          </p:spPr>
          <p:txBody>
            <a:bodyPr/>
            <a:lstStyle/>
            <a:p>
              <a:endParaRPr lang="zh-CN" altLang="en-US"/>
            </a:p>
          </p:txBody>
        </p:sp>
        <p:sp>
          <p:nvSpPr>
            <p:cNvPr id="40979" name="Freeform 19"/>
            <p:cNvSpPr>
              <a:spLocks/>
            </p:cNvSpPr>
            <p:nvPr/>
          </p:nvSpPr>
          <p:spPr bwMode="ltGray">
            <a:xfrm>
              <a:off x="4198" y="1089"/>
              <a:ext cx="1273" cy="1017"/>
            </a:xfrm>
            <a:custGeom>
              <a:avLst/>
              <a:gdLst/>
              <a:ahLst/>
              <a:cxnLst>
                <a:cxn ang="0">
                  <a:pos x="287" y="318"/>
                </a:cxn>
                <a:cxn ang="0">
                  <a:pos x="259" y="294"/>
                </a:cxn>
                <a:cxn ang="0">
                  <a:pos x="214" y="384"/>
                </a:cxn>
                <a:cxn ang="0">
                  <a:pos x="121" y="423"/>
                </a:cxn>
                <a:cxn ang="0">
                  <a:pos x="79" y="387"/>
                </a:cxn>
                <a:cxn ang="0">
                  <a:pos x="46" y="420"/>
                </a:cxn>
                <a:cxn ang="0">
                  <a:pos x="15" y="454"/>
                </a:cxn>
                <a:cxn ang="0">
                  <a:pos x="151" y="454"/>
                </a:cxn>
                <a:cxn ang="0">
                  <a:pos x="46" y="561"/>
                </a:cxn>
                <a:cxn ang="0">
                  <a:pos x="7" y="654"/>
                </a:cxn>
                <a:cxn ang="0">
                  <a:pos x="46" y="753"/>
                </a:cxn>
                <a:cxn ang="0">
                  <a:pos x="85" y="795"/>
                </a:cxn>
                <a:cxn ang="0">
                  <a:pos x="16" y="822"/>
                </a:cxn>
                <a:cxn ang="0">
                  <a:pos x="196" y="801"/>
                </a:cxn>
                <a:cxn ang="0">
                  <a:pos x="82" y="1068"/>
                </a:cxn>
                <a:cxn ang="0">
                  <a:pos x="118" y="1101"/>
                </a:cxn>
                <a:cxn ang="0">
                  <a:pos x="241" y="862"/>
                </a:cxn>
                <a:cxn ang="0">
                  <a:pos x="295" y="816"/>
                </a:cxn>
                <a:cxn ang="0">
                  <a:pos x="250" y="732"/>
                </a:cxn>
                <a:cxn ang="0">
                  <a:pos x="287" y="771"/>
                </a:cxn>
                <a:cxn ang="0">
                  <a:pos x="610" y="696"/>
                </a:cxn>
                <a:cxn ang="0">
                  <a:pos x="820" y="810"/>
                </a:cxn>
                <a:cxn ang="0">
                  <a:pos x="967" y="998"/>
                </a:cxn>
                <a:cxn ang="0">
                  <a:pos x="997" y="963"/>
                </a:cxn>
                <a:cxn ang="0">
                  <a:pos x="1348" y="1029"/>
                </a:cxn>
                <a:cxn ang="0">
                  <a:pos x="1300" y="960"/>
                </a:cxn>
                <a:cxn ang="0">
                  <a:pos x="1336" y="785"/>
                </a:cxn>
                <a:cxn ang="0">
                  <a:pos x="1162" y="456"/>
                </a:cxn>
                <a:cxn ang="0">
                  <a:pos x="1007" y="227"/>
                </a:cxn>
                <a:cxn ang="0">
                  <a:pos x="860" y="99"/>
                </a:cxn>
                <a:cxn ang="0">
                  <a:pos x="664" y="0"/>
                </a:cxn>
                <a:cxn ang="0">
                  <a:pos x="695" y="91"/>
                </a:cxn>
                <a:cxn ang="0">
                  <a:pos x="520" y="15"/>
                </a:cxn>
                <a:cxn ang="0">
                  <a:pos x="469" y="93"/>
                </a:cxn>
                <a:cxn ang="0">
                  <a:pos x="430" y="189"/>
                </a:cxn>
                <a:cxn ang="0">
                  <a:pos x="712" y="234"/>
                </a:cxn>
                <a:cxn ang="0">
                  <a:pos x="634" y="342"/>
                </a:cxn>
                <a:cxn ang="0">
                  <a:pos x="565" y="363"/>
                </a:cxn>
                <a:cxn ang="0">
                  <a:pos x="423" y="318"/>
                </a:cxn>
                <a:cxn ang="0">
                  <a:pos x="283" y="234"/>
                </a:cxn>
              </a:cxnLst>
              <a:rect l="0" t="0" r="r" b="b"/>
              <a:pathLst>
                <a:path w="1421" h="1134">
                  <a:moveTo>
                    <a:pt x="287" y="273"/>
                  </a:moveTo>
                  <a:lnTo>
                    <a:pt x="287" y="318"/>
                  </a:lnTo>
                  <a:lnTo>
                    <a:pt x="253" y="336"/>
                  </a:lnTo>
                  <a:lnTo>
                    <a:pt x="259" y="294"/>
                  </a:lnTo>
                  <a:lnTo>
                    <a:pt x="223" y="318"/>
                  </a:lnTo>
                  <a:lnTo>
                    <a:pt x="214" y="384"/>
                  </a:lnTo>
                  <a:lnTo>
                    <a:pt x="154" y="396"/>
                  </a:lnTo>
                  <a:lnTo>
                    <a:pt x="121" y="423"/>
                  </a:lnTo>
                  <a:lnTo>
                    <a:pt x="85" y="423"/>
                  </a:lnTo>
                  <a:lnTo>
                    <a:pt x="79" y="387"/>
                  </a:lnTo>
                  <a:lnTo>
                    <a:pt x="46" y="387"/>
                  </a:lnTo>
                  <a:lnTo>
                    <a:pt x="46" y="420"/>
                  </a:lnTo>
                  <a:lnTo>
                    <a:pt x="13" y="426"/>
                  </a:lnTo>
                  <a:lnTo>
                    <a:pt x="15" y="454"/>
                  </a:lnTo>
                  <a:lnTo>
                    <a:pt x="60" y="454"/>
                  </a:lnTo>
                  <a:lnTo>
                    <a:pt x="151" y="454"/>
                  </a:lnTo>
                  <a:lnTo>
                    <a:pt x="105" y="545"/>
                  </a:lnTo>
                  <a:lnTo>
                    <a:pt x="46" y="561"/>
                  </a:lnTo>
                  <a:cubicBezTo>
                    <a:pt x="30" y="571"/>
                    <a:pt x="16" y="588"/>
                    <a:pt x="10" y="603"/>
                  </a:cubicBezTo>
                  <a:cubicBezTo>
                    <a:pt x="4" y="618"/>
                    <a:pt x="0" y="639"/>
                    <a:pt x="7" y="654"/>
                  </a:cubicBezTo>
                  <a:lnTo>
                    <a:pt x="49" y="693"/>
                  </a:lnTo>
                  <a:lnTo>
                    <a:pt x="46" y="753"/>
                  </a:lnTo>
                  <a:lnTo>
                    <a:pt x="76" y="762"/>
                  </a:lnTo>
                  <a:lnTo>
                    <a:pt x="85" y="795"/>
                  </a:lnTo>
                  <a:lnTo>
                    <a:pt x="46" y="792"/>
                  </a:lnTo>
                  <a:lnTo>
                    <a:pt x="16" y="822"/>
                  </a:lnTo>
                  <a:lnTo>
                    <a:pt x="121" y="837"/>
                  </a:lnTo>
                  <a:lnTo>
                    <a:pt x="196" y="801"/>
                  </a:lnTo>
                  <a:lnTo>
                    <a:pt x="166" y="975"/>
                  </a:lnTo>
                  <a:lnTo>
                    <a:pt x="82" y="1068"/>
                  </a:lnTo>
                  <a:cubicBezTo>
                    <a:pt x="65" y="1093"/>
                    <a:pt x="49" y="1116"/>
                    <a:pt x="67" y="1125"/>
                  </a:cubicBezTo>
                  <a:cubicBezTo>
                    <a:pt x="85" y="1134"/>
                    <a:pt x="101" y="1124"/>
                    <a:pt x="118" y="1101"/>
                  </a:cubicBezTo>
                  <a:lnTo>
                    <a:pt x="193" y="957"/>
                  </a:lnTo>
                  <a:lnTo>
                    <a:pt x="241" y="862"/>
                  </a:lnTo>
                  <a:lnTo>
                    <a:pt x="287" y="862"/>
                  </a:lnTo>
                  <a:lnTo>
                    <a:pt x="295" y="816"/>
                  </a:lnTo>
                  <a:lnTo>
                    <a:pt x="256" y="792"/>
                  </a:lnTo>
                  <a:lnTo>
                    <a:pt x="250" y="732"/>
                  </a:lnTo>
                  <a:lnTo>
                    <a:pt x="287" y="726"/>
                  </a:lnTo>
                  <a:lnTo>
                    <a:pt x="287" y="771"/>
                  </a:lnTo>
                  <a:lnTo>
                    <a:pt x="400" y="696"/>
                  </a:lnTo>
                  <a:cubicBezTo>
                    <a:pt x="454" y="684"/>
                    <a:pt x="550" y="687"/>
                    <a:pt x="610" y="696"/>
                  </a:cubicBezTo>
                  <a:cubicBezTo>
                    <a:pt x="670" y="705"/>
                    <a:pt x="728" y="734"/>
                    <a:pt x="763" y="753"/>
                  </a:cubicBezTo>
                  <a:cubicBezTo>
                    <a:pt x="798" y="772"/>
                    <a:pt x="801" y="784"/>
                    <a:pt x="820" y="810"/>
                  </a:cubicBezTo>
                  <a:lnTo>
                    <a:pt x="877" y="908"/>
                  </a:lnTo>
                  <a:lnTo>
                    <a:pt x="967" y="998"/>
                  </a:lnTo>
                  <a:lnTo>
                    <a:pt x="925" y="906"/>
                  </a:lnTo>
                  <a:cubicBezTo>
                    <a:pt x="930" y="900"/>
                    <a:pt x="904" y="939"/>
                    <a:pt x="997" y="963"/>
                  </a:cubicBezTo>
                  <a:cubicBezTo>
                    <a:pt x="1090" y="987"/>
                    <a:pt x="1170" y="1000"/>
                    <a:pt x="1228" y="1011"/>
                  </a:cubicBezTo>
                  <a:lnTo>
                    <a:pt x="1348" y="1029"/>
                  </a:lnTo>
                  <a:lnTo>
                    <a:pt x="1375" y="998"/>
                  </a:lnTo>
                  <a:lnTo>
                    <a:pt x="1300" y="960"/>
                  </a:lnTo>
                  <a:lnTo>
                    <a:pt x="1421" y="953"/>
                  </a:lnTo>
                  <a:lnTo>
                    <a:pt x="1336" y="785"/>
                  </a:lnTo>
                  <a:cubicBezTo>
                    <a:pt x="1307" y="722"/>
                    <a:pt x="1273" y="630"/>
                    <a:pt x="1244" y="575"/>
                  </a:cubicBezTo>
                  <a:cubicBezTo>
                    <a:pt x="1166" y="463"/>
                    <a:pt x="1188" y="486"/>
                    <a:pt x="1162" y="456"/>
                  </a:cubicBezTo>
                  <a:lnTo>
                    <a:pt x="1107" y="383"/>
                  </a:lnTo>
                  <a:lnTo>
                    <a:pt x="1007" y="227"/>
                  </a:lnTo>
                  <a:lnTo>
                    <a:pt x="924" y="154"/>
                  </a:lnTo>
                  <a:lnTo>
                    <a:pt x="860" y="99"/>
                  </a:lnTo>
                  <a:lnTo>
                    <a:pt x="709" y="0"/>
                  </a:lnTo>
                  <a:lnTo>
                    <a:pt x="664" y="0"/>
                  </a:lnTo>
                  <a:lnTo>
                    <a:pt x="730" y="81"/>
                  </a:lnTo>
                  <a:lnTo>
                    <a:pt x="695" y="91"/>
                  </a:lnTo>
                  <a:lnTo>
                    <a:pt x="634" y="24"/>
                  </a:lnTo>
                  <a:lnTo>
                    <a:pt x="520" y="15"/>
                  </a:lnTo>
                  <a:lnTo>
                    <a:pt x="493" y="51"/>
                  </a:lnTo>
                  <a:lnTo>
                    <a:pt x="469" y="93"/>
                  </a:lnTo>
                  <a:lnTo>
                    <a:pt x="436" y="153"/>
                  </a:lnTo>
                  <a:lnTo>
                    <a:pt x="430" y="189"/>
                  </a:lnTo>
                  <a:lnTo>
                    <a:pt x="706" y="186"/>
                  </a:lnTo>
                  <a:lnTo>
                    <a:pt x="712" y="234"/>
                  </a:lnTo>
                  <a:lnTo>
                    <a:pt x="628" y="291"/>
                  </a:lnTo>
                  <a:lnTo>
                    <a:pt x="634" y="342"/>
                  </a:lnTo>
                  <a:lnTo>
                    <a:pt x="574" y="399"/>
                  </a:lnTo>
                  <a:lnTo>
                    <a:pt x="565" y="363"/>
                  </a:lnTo>
                  <a:lnTo>
                    <a:pt x="505" y="366"/>
                  </a:lnTo>
                  <a:cubicBezTo>
                    <a:pt x="481" y="359"/>
                    <a:pt x="448" y="339"/>
                    <a:pt x="423" y="318"/>
                  </a:cubicBezTo>
                  <a:lnTo>
                    <a:pt x="355" y="243"/>
                  </a:lnTo>
                  <a:lnTo>
                    <a:pt x="283" y="234"/>
                  </a:lnTo>
                  <a:lnTo>
                    <a:pt x="287" y="318"/>
                  </a:lnTo>
                </a:path>
              </a:pathLst>
            </a:custGeom>
            <a:solidFill>
              <a:srgbClr val="DDF2FF"/>
            </a:solidFill>
            <a:ln w="9525">
              <a:noFill/>
              <a:round/>
              <a:headEnd/>
              <a:tailEnd/>
            </a:ln>
            <a:effectLst/>
          </p:spPr>
          <p:txBody>
            <a:bodyPr/>
            <a:lstStyle/>
            <a:p>
              <a:endParaRPr lang="zh-CN" altLang="en-US"/>
            </a:p>
          </p:txBody>
        </p:sp>
        <p:sp>
          <p:nvSpPr>
            <p:cNvPr id="40980" name="Freeform 20"/>
            <p:cNvSpPr>
              <a:spLocks/>
            </p:cNvSpPr>
            <p:nvPr/>
          </p:nvSpPr>
          <p:spPr bwMode="ltGray">
            <a:xfrm>
              <a:off x="4408" y="1097"/>
              <a:ext cx="209" cy="188"/>
            </a:xfrm>
            <a:custGeom>
              <a:avLst/>
              <a:gdLst/>
              <a:ahLst/>
              <a:cxnLst>
                <a:cxn ang="0">
                  <a:pos x="18" y="177"/>
                </a:cxn>
                <a:cxn ang="0">
                  <a:pos x="0" y="201"/>
                </a:cxn>
                <a:cxn ang="0">
                  <a:pos x="78" y="210"/>
                </a:cxn>
                <a:cxn ang="0">
                  <a:pos x="132" y="204"/>
                </a:cxn>
                <a:cxn ang="0">
                  <a:pos x="147" y="183"/>
                </a:cxn>
                <a:cxn ang="0">
                  <a:pos x="153" y="111"/>
                </a:cxn>
                <a:cxn ang="0">
                  <a:pos x="233" y="82"/>
                </a:cxn>
                <a:cxn ang="0">
                  <a:pos x="159" y="0"/>
                </a:cxn>
                <a:cxn ang="0">
                  <a:pos x="165" y="48"/>
                </a:cxn>
                <a:cxn ang="0">
                  <a:pos x="123" y="57"/>
                </a:cxn>
                <a:cxn ang="0">
                  <a:pos x="117" y="87"/>
                </a:cxn>
                <a:cxn ang="0">
                  <a:pos x="54" y="78"/>
                </a:cxn>
                <a:cxn ang="0">
                  <a:pos x="57" y="159"/>
                </a:cxn>
                <a:cxn ang="0">
                  <a:pos x="18" y="177"/>
                </a:cxn>
              </a:cxnLst>
              <a:rect l="0" t="0" r="r" b="b"/>
              <a:pathLst>
                <a:path w="233" h="210">
                  <a:moveTo>
                    <a:pt x="18" y="177"/>
                  </a:moveTo>
                  <a:lnTo>
                    <a:pt x="0" y="201"/>
                  </a:lnTo>
                  <a:lnTo>
                    <a:pt x="78" y="210"/>
                  </a:lnTo>
                  <a:lnTo>
                    <a:pt x="132" y="204"/>
                  </a:lnTo>
                  <a:lnTo>
                    <a:pt x="147" y="183"/>
                  </a:lnTo>
                  <a:lnTo>
                    <a:pt x="153" y="111"/>
                  </a:lnTo>
                  <a:lnTo>
                    <a:pt x="233" y="82"/>
                  </a:lnTo>
                  <a:lnTo>
                    <a:pt x="159" y="0"/>
                  </a:lnTo>
                  <a:lnTo>
                    <a:pt x="165" y="48"/>
                  </a:lnTo>
                  <a:lnTo>
                    <a:pt x="123" y="57"/>
                  </a:lnTo>
                  <a:lnTo>
                    <a:pt x="117" y="87"/>
                  </a:lnTo>
                  <a:cubicBezTo>
                    <a:pt x="78" y="99"/>
                    <a:pt x="61" y="65"/>
                    <a:pt x="54" y="78"/>
                  </a:cubicBezTo>
                  <a:lnTo>
                    <a:pt x="57" y="159"/>
                  </a:lnTo>
                  <a:lnTo>
                    <a:pt x="18" y="177"/>
                  </a:lnTo>
                  <a:close/>
                </a:path>
              </a:pathLst>
            </a:custGeom>
            <a:solidFill>
              <a:srgbClr val="DDF2FF"/>
            </a:solidFill>
            <a:ln w="9525">
              <a:noFill/>
              <a:round/>
              <a:headEnd/>
              <a:tailEnd/>
            </a:ln>
            <a:effectLst/>
          </p:spPr>
          <p:txBody>
            <a:bodyPr/>
            <a:lstStyle/>
            <a:p>
              <a:endParaRPr lang="zh-CN" altLang="en-US"/>
            </a:p>
          </p:txBody>
        </p:sp>
        <p:sp>
          <p:nvSpPr>
            <p:cNvPr id="40981" name="Freeform 21"/>
            <p:cNvSpPr>
              <a:spLocks/>
            </p:cNvSpPr>
            <p:nvPr/>
          </p:nvSpPr>
          <p:spPr bwMode="ltGray">
            <a:xfrm>
              <a:off x="4043" y="1045"/>
              <a:ext cx="451" cy="348"/>
            </a:xfrm>
            <a:custGeom>
              <a:avLst/>
              <a:gdLst/>
              <a:ahLst/>
              <a:cxnLst>
                <a:cxn ang="0">
                  <a:pos x="97" y="367"/>
                </a:cxn>
                <a:cxn ang="0">
                  <a:pos x="142" y="367"/>
                </a:cxn>
                <a:cxn ang="0">
                  <a:pos x="231" y="337"/>
                </a:cxn>
                <a:cxn ang="0">
                  <a:pos x="261" y="337"/>
                </a:cxn>
                <a:cxn ang="0">
                  <a:pos x="303" y="340"/>
                </a:cxn>
                <a:cxn ang="0">
                  <a:pos x="324" y="367"/>
                </a:cxn>
                <a:cxn ang="0">
                  <a:pos x="324" y="322"/>
                </a:cxn>
                <a:cxn ang="0">
                  <a:pos x="369" y="276"/>
                </a:cxn>
                <a:cxn ang="0">
                  <a:pos x="414" y="276"/>
                </a:cxn>
                <a:cxn ang="0">
                  <a:pos x="324" y="231"/>
                </a:cxn>
                <a:cxn ang="0">
                  <a:pos x="291" y="277"/>
                </a:cxn>
                <a:cxn ang="0">
                  <a:pos x="188" y="276"/>
                </a:cxn>
                <a:cxn ang="0">
                  <a:pos x="233" y="231"/>
                </a:cxn>
                <a:cxn ang="0">
                  <a:pos x="233" y="185"/>
                </a:cxn>
                <a:cxn ang="0">
                  <a:pos x="278" y="185"/>
                </a:cxn>
                <a:cxn ang="0">
                  <a:pos x="321" y="163"/>
                </a:cxn>
                <a:cxn ang="0">
                  <a:pos x="393" y="202"/>
                </a:cxn>
                <a:cxn ang="0">
                  <a:pos x="438" y="160"/>
                </a:cxn>
                <a:cxn ang="0">
                  <a:pos x="462" y="106"/>
                </a:cxn>
                <a:cxn ang="0">
                  <a:pos x="456" y="82"/>
                </a:cxn>
                <a:cxn ang="0">
                  <a:pos x="504" y="67"/>
                </a:cxn>
                <a:cxn ang="0">
                  <a:pos x="501" y="34"/>
                </a:cxn>
                <a:cxn ang="0">
                  <a:pos x="465" y="10"/>
                </a:cxn>
                <a:cxn ang="0">
                  <a:pos x="354" y="10"/>
                </a:cxn>
                <a:cxn ang="0">
                  <a:pos x="222" y="73"/>
                </a:cxn>
                <a:cxn ang="0">
                  <a:pos x="195" y="103"/>
                </a:cxn>
                <a:cxn ang="0">
                  <a:pos x="147" y="106"/>
                </a:cxn>
                <a:cxn ang="0">
                  <a:pos x="81" y="130"/>
                </a:cxn>
                <a:cxn ang="0">
                  <a:pos x="66" y="148"/>
                </a:cxn>
                <a:cxn ang="0">
                  <a:pos x="52" y="185"/>
                </a:cxn>
                <a:cxn ang="0">
                  <a:pos x="52" y="231"/>
                </a:cxn>
                <a:cxn ang="0">
                  <a:pos x="15" y="241"/>
                </a:cxn>
                <a:cxn ang="0">
                  <a:pos x="15" y="340"/>
                </a:cxn>
                <a:cxn ang="0">
                  <a:pos x="54" y="340"/>
                </a:cxn>
                <a:cxn ang="0">
                  <a:pos x="60" y="298"/>
                </a:cxn>
                <a:cxn ang="0">
                  <a:pos x="147" y="301"/>
                </a:cxn>
                <a:cxn ang="0">
                  <a:pos x="132" y="331"/>
                </a:cxn>
                <a:cxn ang="0">
                  <a:pos x="87" y="337"/>
                </a:cxn>
                <a:cxn ang="0">
                  <a:pos x="97" y="367"/>
                </a:cxn>
              </a:cxnLst>
              <a:rect l="0" t="0" r="r" b="b"/>
              <a:pathLst>
                <a:path w="504" h="388">
                  <a:moveTo>
                    <a:pt x="97" y="367"/>
                  </a:moveTo>
                  <a:lnTo>
                    <a:pt x="142" y="367"/>
                  </a:lnTo>
                  <a:cubicBezTo>
                    <a:pt x="164" y="362"/>
                    <a:pt x="180" y="340"/>
                    <a:pt x="231" y="337"/>
                  </a:cubicBezTo>
                  <a:cubicBezTo>
                    <a:pt x="282" y="334"/>
                    <a:pt x="244" y="337"/>
                    <a:pt x="261" y="337"/>
                  </a:cubicBezTo>
                  <a:lnTo>
                    <a:pt x="303" y="340"/>
                  </a:lnTo>
                  <a:lnTo>
                    <a:pt x="324" y="367"/>
                  </a:lnTo>
                  <a:lnTo>
                    <a:pt x="324" y="322"/>
                  </a:lnTo>
                  <a:lnTo>
                    <a:pt x="369" y="276"/>
                  </a:lnTo>
                  <a:lnTo>
                    <a:pt x="414" y="276"/>
                  </a:lnTo>
                  <a:lnTo>
                    <a:pt x="324" y="231"/>
                  </a:lnTo>
                  <a:lnTo>
                    <a:pt x="291" y="277"/>
                  </a:lnTo>
                  <a:lnTo>
                    <a:pt x="188" y="276"/>
                  </a:lnTo>
                  <a:lnTo>
                    <a:pt x="233" y="231"/>
                  </a:lnTo>
                  <a:lnTo>
                    <a:pt x="233" y="185"/>
                  </a:lnTo>
                  <a:lnTo>
                    <a:pt x="278" y="185"/>
                  </a:lnTo>
                  <a:lnTo>
                    <a:pt x="321" y="163"/>
                  </a:lnTo>
                  <a:lnTo>
                    <a:pt x="393" y="202"/>
                  </a:lnTo>
                  <a:lnTo>
                    <a:pt x="438" y="160"/>
                  </a:lnTo>
                  <a:lnTo>
                    <a:pt x="462" y="106"/>
                  </a:lnTo>
                  <a:lnTo>
                    <a:pt x="456" y="82"/>
                  </a:lnTo>
                  <a:lnTo>
                    <a:pt x="504" y="67"/>
                  </a:lnTo>
                  <a:lnTo>
                    <a:pt x="501" y="34"/>
                  </a:lnTo>
                  <a:lnTo>
                    <a:pt x="465" y="10"/>
                  </a:lnTo>
                  <a:cubicBezTo>
                    <a:pt x="441" y="6"/>
                    <a:pt x="394" y="0"/>
                    <a:pt x="354" y="10"/>
                  </a:cubicBezTo>
                  <a:cubicBezTo>
                    <a:pt x="306" y="13"/>
                    <a:pt x="248" y="56"/>
                    <a:pt x="222" y="73"/>
                  </a:cubicBezTo>
                  <a:lnTo>
                    <a:pt x="195" y="103"/>
                  </a:lnTo>
                  <a:lnTo>
                    <a:pt x="147" y="106"/>
                  </a:lnTo>
                  <a:lnTo>
                    <a:pt x="81" y="130"/>
                  </a:lnTo>
                  <a:cubicBezTo>
                    <a:pt x="68" y="137"/>
                    <a:pt x="71" y="139"/>
                    <a:pt x="66" y="148"/>
                  </a:cubicBezTo>
                  <a:cubicBezTo>
                    <a:pt x="61" y="157"/>
                    <a:pt x="54" y="171"/>
                    <a:pt x="52" y="185"/>
                  </a:cubicBezTo>
                  <a:cubicBezTo>
                    <a:pt x="38" y="210"/>
                    <a:pt x="58" y="222"/>
                    <a:pt x="52" y="231"/>
                  </a:cubicBezTo>
                  <a:lnTo>
                    <a:pt x="15" y="241"/>
                  </a:lnTo>
                  <a:cubicBezTo>
                    <a:pt x="9" y="259"/>
                    <a:pt x="0" y="292"/>
                    <a:pt x="15" y="340"/>
                  </a:cubicBezTo>
                  <a:cubicBezTo>
                    <a:pt x="30" y="388"/>
                    <a:pt x="46" y="347"/>
                    <a:pt x="54" y="340"/>
                  </a:cubicBezTo>
                  <a:lnTo>
                    <a:pt x="60" y="298"/>
                  </a:lnTo>
                  <a:lnTo>
                    <a:pt x="147" y="301"/>
                  </a:lnTo>
                  <a:lnTo>
                    <a:pt x="132" y="331"/>
                  </a:lnTo>
                  <a:lnTo>
                    <a:pt x="87" y="337"/>
                  </a:lnTo>
                  <a:lnTo>
                    <a:pt x="97" y="367"/>
                  </a:lnTo>
                  <a:close/>
                </a:path>
              </a:pathLst>
            </a:custGeom>
            <a:solidFill>
              <a:srgbClr val="DDF2FF"/>
            </a:solidFill>
            <a:ln w="9525">
              <a:noFill/>
              <a:round/>
              <a:headEnd/>
              <a:tailEnd/>
            </a:ln>
            <a:effectLst/>
          </p:spPr>
          <p:txBody>
            <a:bodyPr/>
            <a:lstStyle/>
            <a:p>
              <a:endParaRPr lang="zh-CN" altLang="en-US"/>
            </a:p>
          </p:txBody>
        </p:sp>
        <p:sp>
          <p:nvSpPr>
            <p:cNvPr id="40982" name="Freeform 22"/>
            <p:cNvSpPr>
              <a:spLocks/>
            </p:cNvSpPr>
            <p:nvPr/>
          </p:nvSpPr>
          <p:spPr bwMode="ltGray">
            <a:xfrm>
              <a:off x="4118" y="960"/>
              <a:ext cx="174" cy="156"/>
            </a:xfrm>
            <a:custGeom>
              <a:avLst/>
              <a:gdLst/>
              <a:ahLst/>
              <a:cxnLst>
                <a:cxn ang="0">
                  <a:pos x="0" y="174"/>
                </a:cxn>
                <a:cxn ang="0">
                  <a:pos x="33" y="135"/>
                </a:cxn>
                <a:cxn ang="0">
                  <a:pos x="105" y="132"/>
                </a:cxn>
                <a:cxn ang="0">
                  <a:pos x="138" y="93"/>
                </a:cxn>
                <a:cxn ang="0">
                  <a:pos x="141" y="69"/>
                </a:cxn>
                <a:cxn ang="0">
                  <a:pos x="194" y="54"/>
                </a:cxn>
                <a:cxn ang="0">
                  <a:pos x="168" y="27"/>
                </a:cxn>
                <a:cxn ang="0">
                  <a:pos x="135" y="30"/>
                </a:cxn>
                <a:cxn ang="0">
                  <a:pos x="99" y="0"/>
                </a:cxn>
                <a:cxn ang="0">
                  <a:pos x="72" y="33"/>
                </a:cxn>
                <a:cxn ang="0">
                  <a:pos x="0" y="87"/>
                </a:cxn>
                <a:cxn ang="0">
                  <a:pos x="0" y="174"/>
                </a:cxn>
              </a:cxnLst>
              <a:rect l="0" t="0" r="r" b="b"/>
              <a:pathLst>
                <a:path w="194" h="174">
                  <a:moveTo>
                    <a:pt x="0" y="174"/>
                  </a:moveTo>
                  <a:lnTo>
                    <a:pt x="33" y="135"/>
                  </a:lnTo>
                  <a:lnTo>
                    <a:pt x="105" y="132"/>
                  </a:lnTo>
                  <a:lnTo>
                    <a:pt x="138" y="93"/>
                  </a:lnTo>
                  <a:lnTo>
                    <a:pt x="141" y="69"/>
                  </a:lnTo>
                  <a:lnTo>
                    <a:pt x="194" y="54"/>
                  </a:lnTo>
                  <a:lnTo>
                    <a:pt x="168" y="27"/>
                  </a:lnTo>
                  <a:lnTo>
                    <a:pt x="135" y="30"/>
                  </a:lnTo>
                  <a:lnTo>
                    <a:pt x="99" y="0"/>
                  </a:lnTo>
                  <a:lnTo>
                    <a:pt x="72" y="33"/>
                  </a:lnTo>
                  <a:lnTo>
                    <a:pt x="0" y="87"/>
                  </a:lnTo>
                  <a:lnTo>
                    <a:pt x="0" y="174"/>
                  </a:lnTo>
                  <a:close/>
                </a:path>
              </a:pathLst>
            </a:custGeom>
            <a:solidFill>
              <a:srgbClr val="DDF2FF"/>
            </a:solidFill>
            <a:ln w="9525">
              <a:noFill/>
              <a:round/>
              <a:headEnd/>
              <a:tailEnd/>
            </a:ln>
            <a:effectLst/>
          </p:spPr>
          <p:txBody>
            <a:bodyPr/>
            <a:lstStyle/>
            <a:p>
              <a:endParaRPr lang="zh-CN" altLang="en-US"/>
            </a:p>
          </p:txBody>
        </p:sp>
        <p:sp>
          <p:nvSpPr>
            <p:cNvPr id="40983" name="Freeform 23"/>
            <p:cNvSpPr>
              <a:spLocks/>
            </p:cNvSpPr>
            <p:nvPr/>
          </p:nvSpPr>
          <p:spPr bwMode="ltGray">
            <a:xfrm>
              <a:off x="2789" y="967"/>
              <a:ext cx="1460" cy="1790"/>
            </a:xfrm>
            <a:custGeom>
              <a:avLst/>
              <a:gdLst/>
              <a:ahLst/>
              <a:cxnLst>
                <a:cxn ang="0">
                  <a:pos x="1061" y="9"/>
                </a:cxn>
                <a:cxn ang="0">
                  <a:pos x="868" y="82"/>
                </a:cxn>
                <a:cxn ang="0">
                  <a:pos x="558" y="275"/>
                </a:cxn>
                <a:cxn ang="0">
                  <a:pos x="266" y="604"/>
                </a:cxn>
                <a:cxn ang="0">
                  <a:pos x="110" y="896"/>
                </a:cxn>
                <a:cxn ang="0">
                  <a:pos x="10" y="1271"/>
                </a:cxn>
                <a:cxn ang="0">
                  <a:pos x="19" y="1655"/>
                </a:cxn>
                <a:cxn ang="0">
                  <a:pos x="73" y="1786"/>
                </a:cxn>
                <a:cxn ang="0">
                  <a:pos x="145" y="1849"/>
                </a:cxn>
                <a:cxn ang="0">
                  <a:pos x="190" y="1996"/>
                </a:cxn>
                <a:cxn ang="0">
                  <a:pos x="214" y="1927"/>
                </a:cxn>
                <a:cxn ang="0">
                  <a:pos x="250" y="1819"/>
                </a:cxn>
                <a:cxn ang="0">
                  <a:pos x="277" y="1630"/>
                </a:cxn>
                <a:cxn ang="0">
                  <a:pos x="379" y="1525"/>
                </a:cxn>
                <a:cxn ang="0">
                  <a:pos x="385" y="1621"/>
                </a:cxn>
                <a:cxn ang="0">
                  <a:pos x="394" y="1696"/>
                </a:cxn>
                <a:cxn ang="0">
                  <a:pos x="352" y="1834"/>
                </a:cxn>
                <a:cxn ang="0">
                  <a:pos x="475" y="1609"/>
                </a:cxn>
                <a:cxn ang="0">
                  <a:pos x="526" y="1504"/>
                </a:cxn>
                <a:cxn ang="0">
                  <a:pos x="754" y="1507"/>
                </a:cxn>
                <a:cxn ang="0">
                  <a:pos x="823" y="1462"/>
                </a:cxn>
                <a:cxn ang="0">
                  <a:pos x="799" y="1549"/>
                </a:cxn>
                <a:cxn ang="0">
                  <a:pos x="868" y="1633"/>
                </a:cxn>
                <a:cxn ang="0">
                  <a:pos x="922" y="1462"/>
                </a:cxn>
                <a:cxn ang="0">
                  <a:pos x="763" y="1357"/>
                </a:cxn>
                <a:cxn ang="0">
                  <a:pos x="652" y="1288"/>
                </a:cxn>
                <a:cxn ang="0">
                  <a:pos x="670" y="1225"/>
                </a:cxn>
                <a:cxn ang="0">
                  <a:pos x="769" y="1180"/>
                </a:cxn>
                <a:cxn ang="0">
                  <a:pos x="958" y="1105"/>
                </a:cxn>
                <a:cxn ang="0">
                  <a:pos x="1042" y="1155"/>
                </a:cxn>
                <a:cxn ang="0">
                  <a:pos x="1147" y="1156"/>
                </a:cxn>
                <a:cxn ang="0">
                  <a:pos x="1261" y="1153"/>
                </a:cxn>
                <a:cxn ang="0">
                  <a:pos x="1147" y="1492"/>
                </a:cxn>
                <a:cxn ang="0">
                  <a:pos x="1261" y="1411"/>
                </a:cxn>
                <a:cxn ang="0">
                  <a:pos x="1279" y="1294"/>
                </a:cxn>
                <a:cxn ang="0">
                  <a:pos x="1384" y="1219"/>
                </a:cxn>
                <a:cxn ang="0">
                  <a:pos x="1420" y="1135"/>
                </a:cxn>
                <a:cxn ang="0">
                  <a:pos x="1552" y="1120"/>
                </a:cxn>
                <a:cxn ang="0">
                  <a:pos x="1618" y="1042"/>
                </a:cxn>
                <a:cxn ang="0">
                  <a:pos x="1555" y="1036"/>
                </a:cxn>
                <a:cxn ang="0">
                  <a:pos x="1483" y="958"/>
                </a:cxn>
                <a:cxn ang="0">
                  <a:pos x="1330" y="889"/>
                </a:cxn>
                <a:cxn ang="0">
                  <a:pos x="1177" y="913"/>
                </a:cxn>
                <a:cxn ang="0">
                  <a:pos x="1033" y="748"/>
                </a:cxn>
                <a:cxn ang="0">
                  <a:pos x="970" y="724"/>
                </a:cxn>
                <a:cxn ang="0">
                  <a:pos x="1039" y="676"/>
                </a:cxn>
                <a:cxn ang="0">
                  <a:pos x="979" y="631"/>
                </a:cxn>
                <a:cxn ang="0">
                  <a:pos x="913" y="592"/>
                </a:cxn>
                <a:cxn ang="0">
                  <a:pos x="861" y="520"/>
                </a:cxn>
                <a:cxn ang="0">
                  <a:pos x="868" y="445"/>
                </a:cxn>
                <a:cxn ang="0">
                  <a:pos x="994" y="481"/>
                </a:cxn>
                <a:cxn ang="0">
                  <a:pos x="913" y="436"/>
                </a:cxn>
                <a:cxn ang="0">
                  <a:pos x="919" y="391"/>
                </a:cxn>
                <a:cxn ang="0">
                  <a:pos x="1033" y="334"/>
                </a:cxn>
                <a:cxn ang="0">
                  <a:pos x="1048" y="277"/>
                </a:cxn>
                <a:cxn ang="0">
                  <a:pos x="1129" y="247"/>
                </a:cxn>
                <a:cxn ang="0">
                  <a:pos x="1174" y="136"/>
                </a:cxn>
                <a:cxn ang="0">
                  <a:pos x="1180" y="13"/>
                </a:cxn>
              </a:cxnLst>
              <a:rect l="0" t="0" r="r" b="b"/>
              <a:pathLst>
                <a:path w="1630" h="1996">
                  <a:moveTo>
                    <a:pt x="1125" y="0"/>
                  </a:moveTo>
                  <a:lnTo>
                    <a:pt x="1061" y="9"/>
                  </a:lnTo>
                  <a:lnTo>
                    <a:pt x="952" y="52"/>
                  </a:lnTo>
                  <a:lnTo>
                    <a:pt x="868" y="82"/>
                  </a:lnTo>
                  <a:lnTo>
                    <a:pt x="768" y="137"/>
                  </a:lnTo>
                  <a:lnTo>
                    <a:pt x="558" y="275"/>
                  </a:lnTo>
                  <a:lnTo>
                    <a:pt x="403" y="430"/>
                  </a:lnTo>
                  <a:lnTo>
                    <a:pt x="266" y="604"/>
                  </a:lnTo>
                  <a:cubicBezTo>
                    <a:pt x="226" y="660"/>
                    <a:pt x="189" y="720"/>
                    <a:pt x="163" y="769"/>
                  </a:cubicBezTo>
                  <a:cubicBezTo>
                    <a:pt x="135" y="828"/>
                    <a:pt x="129" y="844"/>
                    <a:pt x="110" y="896"/>
                  </a:cubicBezTo>
                  <a:lnTo>
                    <a:pt x="46" y="1079"/>
                  </a:lnTo>
                  <a:lnTo>
                    <a:pt x="10" y="1271"/>
                  </a:lnTo>
                  <a:lnTo>
                    <a:pt x="0" y="1445"/>
                  </a:lnTo>
                  <a:lnTo>
                    <a:pt x="19" y="1655"/>
                  </a:lnTo>
                  <a:lnTo>
                    <a:pt x="58" y="1735"/>
                  </a:lnTo>
                  <a:lnTo>
                    <a:pt x="73" y="1786"/>
                  </a:lnTo>
                  <a:lnTo>
                    <a:pt x="103" y="1777"/>
                  </a:lnTo>
                  <a:lnTo>
                    <a:pt x="145" y="1849"/>
                  </a:lnTo>
                  <a:lnTo>
                    <a:pt x="157" y="1957"/>
                  </a:lnTo>
                  <a:lnTo>
                    <a:pt x="190" y="1996"/>
                  </a:lnTo>
                  <a:lnTo>
                    <a:pt x="247" y="1993"/>
                  </a:lnTo>
                  <a:lnTo>
                    <a:pt x="214" y="1927"/>
                  </a:lnTo>
                  <a:lnTo>
                    <a:pt x="199" y="1834"/>
                  </a:lnTo>
                  <a:lnTo>
                    <a:pt x="250" y="1819"/>
                  </a:lnTo>
                  <a:lnTo>
                    <a:pt x="253" y="1705"/>
                  </a:lnTo>
                  <a:lnTo>
                    <a:pt x="277" y="1630"/>
                  </a:lnTo>
                  <a:lnTo>
                    <a:pt x="286" y="1591"/>
                  </a:lnTo>
                  <a:lnTo>
                    <a:pt x="379" y="1525"/>
                  </a:lnTo>
                  <a:lnTo>
                    <a:pt x="325" y="1627"/>
                  </a:lnTo>
                  <a:lnTo>
                    <a:pt x="385" y="1621"/>
                  </a:lnTo>
                  <a:lnTo>
                    <a:pt x="358" y="1666"/>
                  </a:lnTo>
                  <a:cubicBezTo>
                    <a:pt x="359" y="1678"/>
                    <a:pt x="395" y="1678"/>
                    <a:pt x="394" y="1696"/>
                  </a:cubicBezTo>
                  <a:cubicBezTo>
                    <a:pt x="393" y="1714"/>
                    <a:pt x="359" y="1754"/>
                    <a:pt x="352" y="1777"/>
                  </a:cubicBezTo>
                  <a:cubicBezTo>
                    <a:pt x="345" y="1800"/>
                    <a:pt x="330" y="1841"/>
                    <a:pt x="352" y="1834"/>
                  </a:cubicBezTo>
                  <a:cubicBezTo>
                    <a:pt x="374" y="1827"/>
                    <a:pt x="464" y="1769"/>
                    <a:pt x="484" y="1732"/>
                  </a:cubicBezTo>
                  <a:lnTo>
                    <a:pt x="475" y="1609"/>
                  </a:lnTo>
                  <a:lnTo>
                    <a:pt x="517" y="1558"/>
                  </a:lnTo>
                  <a:lnTo>
                    <a:pt x="526" y="1504"/>
                  </a:lnTo>
                  <a:lnTo>
                    <a:pt x="568" y="1570"/>
                  </a:lnTo>
                  <a:lnTo>
                    <a:pt x="754" y="1507"/>
                  </a:lnTo>
                  <a:lnTo>
                    <a:pt x="748" y="1438"/>
                  </a:lnTo>
                  <a:lnTo>
                    <a:pt x="823" y="1462"/>
                  </a:lnTo>
                  <a:lnTo>
                    <a:pt x="844" y="1513"/>
                  </a:lnTo>
                  <a:lnTo>
                    <a:pt x="799" y="1549"/>
                  </a:lnTo>
                  <a:cubicBezTo>
                    <a:pt x="793" y="1567"/>
                    <a:pt x="793" y="1585"/>
                    <a:pt x="808" y="1624"/>
                  </a:cubicBezTo>
                  <a:cubicBezTo>
                    <a:pt x="823" y="1663"/>
                    <a:pt x="859" y="1649"/>
                    <a:pt x="868" y="1633"/>
                  </a:cubicBezTo>
                  <a:lnTo>
                    <a:pt x="865" y="1528"/>
                  </a:lnTo>
                  <a:lnTo>
                    <a:pt x="922" y="1462"/>
                  </a:lnTo>
                  <a:lnTo>
                    <a:pt x="826" y="1417"/>
                  </a:lnTo>
                  <a:lnTo>
                    <a:pt x="763" y="1357"/>
                  </a:lnTo>
                  <a:lnTo>
                    <a:pt x="742" y="1300"/>
                  </a:lnTo>
                  <a:lnTo>
                    <a:pt x="652" y="1288"/>
                  </a:lnTo>
                  <a:lnTo>
                    <a:pt x="664" y="1255"/>
                  </a:lnTo>
                  <a:lnTo>
                    <a:pt x="670" y="1225"/>
                  </a:lnTo>
                  <a:lnTo>
                    <a:pt x="733" y="1222"/>
                  </a:lnTo>
                  <a:lnTo>
                    <a:pt x="769" y="1180"/>
                  </a:lnTo>
                  <a:lnTo>
                    <a:pt x="835" y="1090"/>
                  </a:lnTo>
                  <a:lnTo>
                    <a:pt x="958" y="1105"/>
                  </a:lnTo>
                  <a:lnTo>
                    <a:pt x="991" y="1153"/>
                  </a:lnTo>
                  <a:lnTo>
                    <a:pt x="1042" y="1155"/>
                  </a:lnTo>
                  <a:lnTo>
                    <a:pt x="1105" y="1090"/>
                  </a:lnTo>
                  <a:lnTo>
                    <a:pt x="1147" y="1156"/>
                  </a:lnTo>
                  <a:lnTo>
                    <a:pt x="1216" y="1132"/>
                  </a:lnTo>
                  <a:lnTo>
                    <a:pt x="1261" y="1153"/>
                  </a:lnTo>
                  <a:lnTo>
                    <a:pt x="1147" y="1360"/>
                  </a:lnTo>
                  <a:lnTo>
                    <a:pt x="1147" y="1492"/>
                  </a:lnTo>
                  <a:lnTo>
                    <a:pt x="1189" y="1492"/>
                  </a:lnTo>
                  <a:lnTo>
                    <a:pt x="1261" y="1411"/>
                  </a:lnTo>
                  <a:lnTo>
                    <a:pt x="1258" y="1327"/>
                  </a:lnTo>
                  <a:lnTo>
                    <a:pt x="1279" y="1294"/>
                  </a:lnTo>
                  <a:lnTo>
                    <a:pt x="1294" y="1243"/>
                  </a:lnTo>
                  <a:lnTo>
                    <a:pt x="1384" y="1219"/>
                  </a:lnTo>
                  <a:lnTo>
                    <a:pt x="1372" y="1162"/>
                  </a:lnTo>
                  <a:lnTo>
                    <a:pt x="1420" y="1135"/>
                  </a:lnTo>
                  <a:lnTo>
                    <a:pt x="1459" y="1117"/>
                  </a:lnTo>
                  <a:lnTo>
                    <a:pt x="1552" y="1120"/>
                  </a:lnTo>
                  <a:lnTo>
                    <a:pt x="1591" y="1063"/>
                  </a:lnTo>
                  <a:lnTo>
                    <a:pt x="1618" y="1042"/>
                  </a:lnTo>
                  <a:lnTo>
                    <a:pt x="1630" y="1024"/>
                  </a:lnTo>
                  <a:lnTo>
                    <a:pt x="1555" y="1036"/>
                  </a:lnTo>
                  <a:lnTo>
                    <a:pt x="1555" y="985"/>
                  </a:lnTo>
                  <a:lnTo>
                    <a:pt x="1483" y="958"/>
                  </a:lnTo>
                  <a:lnTo>
                    <a:pt x="1459" y="985"/>
                  </a:lnTo>
                  <a:lnTo>
                    <a:pt x="1330" y="889"/>
                  </a:lnTo>
                  <a:lnTo>
                    <a:pt x="1276" y="931"/>
                  </a:lnTo>
                  <a:lnTo>
                    <a:pt x="1177" y="913"/>
                  </a:lnTo>
                  <a:lnTo>
                    <a:pt x="1186" y="841"/>
                  </a:lnTo>
                  <a:lnTo>
                    <a:pt x="1033" y="748"/>
                  </a:lnTo>
                  <a:lnTo>
                    <a:pt x="970" y="763"/>
                  </a:lnTo>
                  <a:lnTo>
                    <a:pt x="970" y="724"/>
                  </a:lnTo>
                  <a:lnTo>
                    <a:pt x="1003" y="685"/>
                  </a:lnTo>
                  <a:lnTo>
                    <a:pt x="1039" y="676"/>
                  </a:lnTo>
                  <a:lnTo>
                    <a:pt x="1006" y="619"/>
                  </a:lnTo>
                  <a:lnTo>
                    <a:pt x="979" y="631"/>
                  </a:lnTo>
                  <a:lnTo>
                    <a:pt x="979" y="574"/>
                  </a:lnTo>
                  <a:lnTo>
                    <a:pt x="913" y="592"/>
                  </a:lnTo>
                  <a:lnTo>
                    <a:pt x="904" y="514"/>
                  </a:lnTo>
                  <a:lnTo>
                    <a:pt x="861" y="520"/>
                  </a:lnTo>
                  <a:lnTo>
                    <a:pt x="816" y="430"/>
                  </a:lnTo>
                  <a:lnTo>
                    <a:pt x="868" y="445"/>
                  </a:lnTo>
                  <a:lnTo>
                    <a:pt x="910" y="484"/>
                  </a:lnTo>
                  <a:lnTo>
                    <a:pt x="994" y="481"/>
                  </a:lnTo>
                  <a:lnTo>
                    <a:pt x="967" y="433"/>
                  </a:lnTo>
                  <a:lnTo>
                    <a:pt x="913" y="436"/>
                  </a:lnTo>
                  <a:lnTo>
                    <a:pt x="877" y="400"/>
                  </a:lnTo>
                  <a:lnTo>
                    <a:pt x="919" y="391"/>
                  </a:lnTo>
                  <a:lnTo>
                    <a:pt x="970" y="397"/>
                  </a:lnTo>
                  <a:lnTo>
                    <a:pt x="1033" y="334"/>
                  </a:lnTo>
                  <a:lnTo>
                    <a:pt x="1000" y="289"/>
                  </a:lnTo>
                  <a:lnTo>
                    <a:pt x="1048" y="277"/>
                  </a:lnTo>
                  <a:lnTo>
                    <a:pt x="1144" y="283"/>
                  </a:lnTo>
                  <a:lnTo>
                    <a:pt x="1129" y="247"/>
                  </a:lnTo>
                  <a:lnTo>
                    <a:pt x="1171" y="205"/>
                  </a:lnTo>
                  <a:lnTo>
                    <a:pt x="1174" y="136"/>
                  </a:lnTo>
                  <a:lnTo>
                    <a:pt x="1222" y="46"/>
                  </a:lnTo>
                  <a:lnTo>
                    <a:pt x="1180" y="13"/>
                  </a:lnTo>
                  <a:lnTo>
                    <a:pt x="1125" y="0"/>
                  </a:lnTo>
                  <a:close/>
                </a:path>
              </a:pathLst>
            </a:custGeom>
            <a:solidFill>
              <a:srgbClr val="DDF2FF"/>
            </a:solidFill>
            <a:ln w="9525">
              <a:noFill/>
              <a:round/>
              <a:headEnd/>
              <a:tailEnd/>
            </a:ln>
            <a:effectLst/>
          </p:spPr>
          <p:txBody>
            <a:bodyPr/>
            <a:lstStyle/>
            <a:p>
              <a:endParaRPr lang="zh-CN" altLang="en-US"/>
            </a:p>
          </p:txBody>
        </p:sp>
        <p:sp>
          <p:nvSpPr>
            <p:cNvPr id="40984" name="Freeform 24"/>
            <p:cNvSpPr>
              <a:spLocks/>
            </p:cNvSpPr>
            <p:nvPr/>
          </p:nvSpPr>
          <p:spPr bwMode="ltGray">
            <a:xfrm>
              <a:off x="3747" y="3265"/>
              <a:ext cx="400" cy="295"/>
            </a:xfrm>
            <a:custGeom>
              <a:avLst/>
              <a:gdLst/>
              <a:ahLst/>
              <a:cxnLst>
                <a:cxn ang="0">
                  <a:pos x="0" y="162"/>
                </a:cxn>
                <a:cxn ang="0">
                  <a:pos x="0" y="258"/>
                </a:cxn>
                <a:cxn ang="0">
                  <a:pos x="109" y="295"/>
                </a:cxn>
                <a:cxn ang="0">
                  <a:pos x="183" y="309"/>
                </a:cxn>
                <a:cxn ang="0">
                  <a:pos x="240" y="318"/>
                </a:cxn>
                <a:cxn ang="0">
                  <a:pos x="318" y="327"/>
                </a:cxn>
                <a:cxn ang="0">
                  <a:pos x="414" y="324"/>
                </a:cxn>
                <a:cxn ang="0">
                  <a:pos x="427" y="295"/>
                </a:cxn>
                <a:cxn ang="0">
                  <a:pos x="382" y="250"/>
                </a:cxn>
                <a:cxn ang="0">
                  <a:pos x="382" y="204"/>
                </a:cxn>
                <a:cxn ang="0">
                  <a:pos x="309" y="159"/>
                </a:cxn>
                <a:cxn ang="0">
                  <a:pos x="315" y="90"/>
                </a:cxn>
                <a:cxn ang="0">
                  <a:pos x="255" y="57"/>
                </a:cxn>
                <a:cxn ang="0">
                  <a:pos x="246" y="114"/>
                </a:cxn>
                <a:cxn ang="0">
                  <a:pos x="204" y="84"/>
                </a:cxn>
                <a:cxn ang="0">
                  <a:pos x="168" y="99"/>
                </a:cxn>
                <a:cxn ang="0">
                  <a:pos x="180" y="48"/>
                </a:cxn>
                <a:cxn ang="0">
                  <a:pos x="111" y="36"/>
                </a:cxn>
                <a:cxn ang="0">
                  <a:pos x="109" y="114"/>
                </a:cxn>
                <a:cxn ang="0">
                  <a:pos x="144" y="186"/>
                </a:cxn>
                <a:cxn ang="0">
                  <a:pos x="75" y="195"/>
                </a:cxn>
                <a:cxn ang="0">
                  <a:pos x="36" y="162"/>
                </a:cxn>
                <a:cxn ang="0">
                  <a:pos x="0" y="162"/>
                </a:cxn>
              </a:cxnLst>
              <a:rect l="0" t="0" r="r" b="b"/>
              <a:pathLst>
                <a:path w="446" h="329">
                  <a:moveTo>
                    <a:pt x="0" y="162"/>
                  </a:moveTo>
                  <a:lnTo>
                    <a:pt x="0" y="258"/>
                  </a:lnTo>
                  <a:lnTo>
                    <a:pt x="109" y="295"/>
                  </a:lnTo>
                  <a:lnTo>
                    <a:pt x="183" y="309"/>
                  </a:lnTo>
                  <a:lnTo>
                    <a:pt x="240" y="318"/>
                  </a:lnTo>
                  <a:lnTo>
                    <a:pt x="318" y="327"/>
                  </a:lnTo>
                  <a:lnTo>
                    <a:pt x="414" y="324"/>
                  </a:lnTo>
                  <a:cubicBezTo>
                    <a:pt x="432" y="319"/>
                    <a:pt x="446" y="329"/>
                    <a:pt x="427" y="295"/>
                  </a:cubicBezTo>
                  <a:cubicBezTo>
                    <a:pt x="408" y="261"/>
                    <a:pt x="389" y="265"/>
                    <a:pt x="382" y="250"/>
                  </a:cubicBezTo>
                  <a:lnTo>
                    <a:pt x="382" y="204"/>
                  </a:lnTo>
                  <a:lnTo>
                    <a:pt x="309" y="159"/>
                  </a:lnTo>
                  <a:cubicBezTo>
                    <a:pt x="298" y="140"/>
                    <a:pt x="333" y="144"/>
                    <a:pt x="315" y="90"/>
                  </a:cubicBezTo>
                  <a:cubicBezTo>
                    <a:pt x="297" y="36"/>
                    <a:pt x="266" y="53"/>
                    <a:pt x="255" y="57"/>
                  </a:cubicBezTo>
                  <a:lnTo>
                    <a:pt x="246" y="114"/>
                  </a:lnTo>
                  <a:lnTo>
                    <a:pt x="204" y="84"/>
                  </a:lnTo>
                  <a:lnTo>
                    <a:pt x="168" y="99"/>
                  </a:lnTo>
                  <a:lnTo>
                    <a:pt x="180" y="48"/>
                  </a:lnTo>
                  <a:cubicBezTo>
                    <a:pt x="171" y="38"/>
                    <a:pt x="135" y="0"/>
                    <a:pt x="111" y="36"/>
                  </a:cubicBezTo>
                  <a:cubicBezTo>
                    <a:pt x="87" y="72"/>
                    <a:pt x="104" y="89"/>
                    <a:pt x="109" y="114"/>
                  </a:cubicBezTo>
                  <a:lnTo>
                    <a:pt x="144" y="186"/>
                  </a:lnTo>
                  <a:lnTo>
                    <a:pt x="75" y="195"/>
                  </a:lnTo>
                  <a:lnTo>
                    <a:pt x="36" y="162"/>
                  </a:lnTo>
                  <a:lnTo>
                    <a:pt x="0" y="162"/>
                  </a:lnTo>
                  <a:close/>
                </a:path>
              </a:pathLst>
            </a:custGeom>
            <a:solidFill>
              <a:srgbClr val="DDF2FF"/>
            </a:solidFill>
            <a:ln w="9525">
              <a:noFill/>
              <a:round/>
              <a:headEnd/>
              <a:tailEnd/>
            </a:ln>
            <a:effectLst/>
          </p:spPr>
          <p:txBody>
            <a:bodyPr/>
            <a:lstStyle/>
            <a:p>
              <a:endParaRPr lang="zh-CN" altLang="en-US"/>
            </a:p>
          </p:txBody>
        </p:sp>
        <p:sp>
          <p:nvSpPr>
            <p:cNvPr id="40985" name="Freeform 25"/>
            <p:cNvSpPr>
              <a:spLocks/>
            </p:cNvSpPr>
            <p:nvPr/>
          </p:nvSpPr>
          <p:spPr bwMode="ltGray">
            <a:xfrm>
              <a:off x="3653" y="3182"/>
              <a:ext cx="395" cy="131"/>
            </a:xfrm>
            <a:custGeom>
              <a:avLst/>
              <a:gdLst/>
              <a:ahLst/>
              <a:cxnLst>
                <a:cxn ang="0">
                  <a:pos x="6" y="78"/>
                </a:cxn>
                <a:cxn ang="0">
                  <a:pos x="60" y="141"/>
                </a:cxn>
                <a:cxn ang="0">
                  <a:pos x="169" y="110"/>
                </a:cxn>
                <a:cxn ang="0">
                  <a:pos x="216" y="66"/>
                </a:cxn>
                <a:cxn ang="0">
                  <a:pos x="260" y="110"/>
                </a:cxn>
                <a:cxn ang="0">
                  <a:pos x="303" y="99"/>
                </a:cxn>
                <a:cxn ang="0">
                  <a:pos x="351" y="110"/>
                </a:cxn>
                <a:cxn ang="0">
                  <a:pos x="351" y="64"/>
                </a:cxn>
                <a:cxn ang="0">
                  <a:pos x="384" y="30"/>
                </a:cxn>
                <a:cxn ang="0">
                  <a:pos x="402" y="60"/>
                </a:cxn>
                <a:cxn ang="0">
                  <a:pos x="429" y="18"/>
                </a:cxn>
                <a:cxn ang="0">
                  <a:pos x="378" y="0"/>
                </a:cxn>
                <a:cxn ang="0">
                  <a:pos x="305" y="64"/>
                </a:cxn>
                <a:cxn ang="0">
                  <a:pos x="237" y="12"/>
                </a:cxn>
                <a:cxn ang="0">
                  <a:pos x="192" y="54"/>
                </a:cxn>
                <a:cxn ang="0">
                  <a:pos x="144" y="75"/>
                </a:cxn>
                <a:cxn ang="0">
                  <a:pos x="129" y="84"/>
                </a:cxn>
                <a:cxn ang="0">
                  <a:pos x="108" y="78"/>
                </a:cxn>
                <a:cxn ang="0">
                  <a:pos x="60" y="54"/>
                </a:cxn>
                <a:cxn ang="0">
                  <a:pos x="6" y="78"/>
                </a:cxn>
              </a:cxnLst>
              <a:rect l="0" t="0" r="r" b="b"/>
              <a:pathLst>
                <a:path w="441" h="146">
                  <a:moveTo>
                    <a:pt x="6" y="78"/>
                  </a:moveTo>
                  <a:cubicBezTo>
                    <a:pt x="0" y="90"/>
                    <a:pt x="33" y="136"/>
                    <a:pt x="60" y="141"/>
                  </a:cubicBezTo>
                  <a:cubicBezTo>
                    <a:pt x="87" y="146"/>
                    <a:pt x="143" y="123"/>
                    <a:pt x="169" y="110"/>
                  </a:cubicBezTo>
                  <a:lnTo>
                    <a:pt x="216" y="66"/>
                  </a:lnTo>
                  <a:lnTo>
                    <a:pt x="260" y="110"/>
                  </a:lnTo>
                  <a:lnTo>
                    <a:pt x="303" y="99"/>
                  </a:lnTo>
                  <a:lnTo>
                    <a:pt x="351" y="110"/>
                  </a:lnTo>
                  <a:lnTo>
                    <a:pt x="351" y="64"/>
                  </a:lnTo>
                  <a:lnTo>
                    <a:pt x="384" y="30"/>
                  </a:lnTo>
                  <a:cubicBezTo>
                    <a:pt x="392" y="29"/>
                    <a:pt x="363" y="66"/>
                    <a:pt x="402" y="60"/>
                  </a:cubicBezTo>
                  <a:cubicBezTo>
                    <a:pt x="441" y="54"/>
                    <a:pt x="433" y="28"/>
                    <a:pt x="429" y="18"/>
                  </a:cubicBezTo>
                  <a:lnTo>
                    <a:pt x="378" y="0"/>
                  </a:lnTo>
                  <a:lnTo>
                    <a:pt x="305" y="64"/>
                  </a:lnTo>
                  <a:lnTo>
                    <a:pt x="237" y="12"/>
                  </a:lnTo>
                  <a:lnTo>
                    <a:pt x="192" y="54"/>
                  </a:lnTo>
                  <a:lnTo>
                    <a:pt x="144" y="75"/>
                  </a:lnTo>
                  <a:lnTo>
                    <a:pt x="129" y="84"/>
                  </a:lnTo>
                  <a:lnTo>
                    <a:pt x="108" y="78"/>
                  </a:lnTo>
                  <a:cubicBezTo>
                    <a:pt x="97" y="73"/>
                    <a:pt x="99" y="60"/>
                    <a:pt x="60" y="54"/>
                  </a:cubicBezTo>
                  <a:cubicBezTo>
                    <a:pt x="21" y="48"/>
                    <a:pt x="17" y="73"/>
                    <a:pt x="6" y="78"/>
                  </a:cubicBezTo>
                  <a:close/>
                </a:path>
              </a:pathLst>
            </a:custGeom>
            <a:solidFill>
              <a:srgbClr val="DDF2FF"/>
            </a:solidFill>
            <a:ln w="9525">
              <a:noFill/>
              <a:round/>
              <a:headEnd/>
              <a:tailEnd/>
            </a:ln>
            <a:effectLst/>
          </p:spPr>
          <p:txBody>
            <a:bodyPr/>
            <a:lstStyle/>
            <a:p>
              <a:endParaRPr lang="zh-CN" altLang="en-US"/>
            </a:p>
          </p:txBody>
        </p:sp>
        <p:sp>
          <p:nvSpPr>
            <p:cNvPr id="40986" name="Freeform 26"/>
            <p:cNvSpPr>
              <a:spLocks/>
            </p:cNvSpPr>
            <p:nvPr/>
          </p:nvSpPr>
          <p:spPr bwMode="ltGray">
            <a:xfrm>
              <a:off x="2944" y="2778"/>
              <a:ext cx="134" cy="178"/>
            </a:xfrm>
            <a:custGeom>
              <a:avLst/>
              <a:gdLst/>
              <a:ahLst/>
              <a:cxnLst>
                <a:cxn ang="0">
                  <a:pos x="0" y="0"/>
                </a:cxn>
                <a:cxn ang="0">
                  <a:pos x="15" y="63"/>
                </a:cxn>
                <a:cxn ang="0">
                  <a:pos x="45" y="120"/>
                </a:cxn>
                <a:cxn ang="0">
                  <a:pos x="90" y="186"/>
                </a:cxn>
                <a:cxn ang="0">
                  <a:pos x="123" y="198"/>
                </a:cxn>
                <a:cxn ang="0">
                  <a:pos x="150" y="162"/>
                </a:cxn>
                <a:cxn ang="0">
                  <a:pos x="114" y="162"/>
                </a:cxn>
                <a:cxn ang="0">
                  <a:pos x="111" y="102"/>
                </a:cxn>
                <a:cxn ang="0">
                  <a:pos x="78" y="84"/>
                </a:cxn>
                <a:cxn ang="0">
                  <a:pos x="99" y="21"/>
                </a:cxn>
                <a:cxn ang="0">
                  <a:pos x="48" y="36"/>
                </a:cxn>
                <a:cxn ang="0">
                  <a:pos x="0" y="0"/>
                </a:cxn>
              </a:cxnLst>
              <a:rect l="0" t="0" r="r" b="b"/>
              <a:pathLst>
                <a:path w="150" h="198">
                  <a:moveTo>
                    <a:pt x="0" y="0"/>
                  </a:moveTo>
                  <a:lnTo>
                    <a:pt x="15" y="63"/>
                  </a:lnTo>
                  <a:lnTo>
                    <a:pt x="45" y="120"/>
                  </a:lnTo>
                  <a:lnTo>
                    <a:pt x="90" y="186"/>
                  </a:lnTo>
                  <a:lnTo>
                    <a:pt x="123" y="198"/>
                  </a:lnTo>
                  <a:lnTo>
                    <a:pt x="150" y="162"/>
                  </a:lnTo>
                  <a:lnTo>
                    <a:pt x="114" y="162"/>
                  </a:lnTo>
                  <a:lnTo>
                    <a:pt x="111" y="102"/>
                  </a:lnTo>
                  <a:lnTo>
                    <a:pt x="78" y="84"/>
                  </a:lnTo>
                  <a:lnTo>
                    <a:pt x="99" y="21"/>
                  </a:lnTo>
                  <a:lnTo>
                    <a:pt x="48" y="36"/>
                  </a:lnTo>
                  <a:lnTo>
                    <a:pt x="0" y="0"/>
                  </a:lnTo>
                  <a:close/>
                </a:path>
              </a:pathLst>
            </a:custGeom>
            <a:solidFill>
              <a:srgbClr val="DDF2FF"/>
            </a:solidFill>
            <a:ln w="9525">
              <a:noFill/>
              <a:round/>
              <a:headEnd/>
              <a:tailEnd/>
            </a:ln>
            <a:effectLst/>
          </p:spPr>
          <p:txBody>
            <a:bodyPr/>
            <a:lstStyle/>
            <a:p>
              <a:endParaRPr lang="zh-CN" altLang="en-US"/>
            </a:p>
          </p:txBody>
        </p:sp>
        <p:sp>
          <p:nvSpPr>
            <p:cNvPr id="40987" name="Freeform 27"/>
            <p:cNvSpPr>
              <a:spLocks/>
            </p:cNvSpPr>
            <p:nvPr/>
          </p:nvSpPr>
          <p:spPr bwMode="ltGray">
            <a:xfrm>
              <a:off x="3074" y="2697"/>
              <a:ext cx="80" cy="263"/>
            </a:xfrm>
            <a:custGeom>
              <a:avLst/>
              <a:gdLst/>
              <a:ahLst/>
              <a:cxnLst>
                <a:cxn ang="0">
                  <a:pos x="56" y="0"/>
                </a:cxn>
                <a:cxn ang="0">
                  <a:pos x="29" y="78"/>
                </a:cxn>
                <a:cxn ang="0">
                  <a:pos x="2" y="111"/>
                </a:cxn>
                <a:cxn ang="0">
                  <a:pos x="0" y="157"/>
                </a:cxn>
                <a:cxn ang="0">
                  <a:pos x="35" y="162"/>
                </a:cxn>
                <a:cxn ang="0">
                  <a:pos x="45" y="202"/>
                </a:cxn>
                <a:cxn ang="0">
                  <a:pos x="17" y="231"/>
                </a:cxn>
                <a:cxn ang="0">
                  <a:pos x="65" y="291"/>
                </a:cxn>
                <a:cxn ang="0">
                  <a:pos x="90" y="293"/>
                </a:cxn>
                <a:cxn ang="0">
                  <a:pos x="62" y="261"/>
                </a:cxn>
                <a:cxn ang="0">
                  <a:pos x="71" y="177"/>
                </a:cxn>
                <a:cxn ang="0">
                  <a:pos x="45" y="157"/>
                </a:cxn>
                <a:cxn ang="0">
                  <a:pos x="29" y="129"/>
                </a:cxn>
                <a:cxn ang="0">
                  <a:pos x="56" y="93"/>
                </a:cxn>
                <a:cxn ang="0">
                  <a:pos x="90" y="66"/>
                </a:cxn>
                <a:cxn ang="0">
                  <a:pos x="56" y="0"/>
                </a:cxn>
              </a:cxnLst>
              <a:rect l="0" t="0" r="r" b="b"/>
              <a:pathLst>
                <a:path w="90" h="293">
                  <a:moveTo>
                    <a:pt x="56" y="0"/>
                  </a:moveTo>
                  <a:lnTo>
                    <a:pt x="29" y="78"/>
                  </a:lnTo>
                  <a:lnTo>
                    <a:pt x="2" y="111"/>
                  </a:lnTo>
                  <a:lnTo>
                    <a:pt x="0" y="157"/>
                  </a:lnTo>
                  <a:lnTo>
                    <a:pt x="35" y="162"/>
                  </a:lnTo>
                  <a:lnTo>
                    <a:pt x="45" y="202"/>
                  </a:lnTo>
                  <a:lnTo>
                    <a:pt x="17" y="231"/>
                  </a:lnTo>
                  <a:lnTo>
                    <a:pt x="65" y="291"/>
                  </a:lnTo>
                  <a:lnTo>
                    <a:pt x="90" y="293"/>
                  </a:lnTo>
                  <a:lnTo>
                    <a:pt x="62" y="261"/>
                  </a:lnTo>
                  <a:lnTo>
                    <a:pt x="71" y="177"/>
                  </a:lnTo>
                  <a:lnTo>
                    <a:pt x="45" y="157"/>
                  </a:lnTo>
                  <a:lnTo>
                    <a:pt x="29" y="129"/>
                  </a:lnTo>
                  <a:lnTo>
                    <a:pt x="56" y="93"/>
                  </a:lnTo>
                  <a:lnTo>
                    <a:pt x="90" y="66"/>
                  </a:lnTo>
                  <a:lnTo>
                    <a:pt x="56" y="0"/>
                  </a:lnTo>
                  <a:close/>
                </a:path>
              </a:pathLst>
            </a:custGeom>
            <a:solidFill>
              <a:srgbClr val="DDF2FF"/>
            </a:solidFill>
            <a:ln w="9525">
              <a:noFill/>
              <a:round/>
              <a:headEnd/>
              <a:tailEnd/>
            </a:ln>
            <a:effectLst/>
          </p:spPr>
          <p:txBody>
            <a:bodyPr/>
            <a:lstStyle/>
            <a:p>
              <a:endParaRPr lang="zh-CN" altLang="en-US"/>
            </a:p>
          </p:txBody>
        </p:sp>
        <p:sp>
          <p:nvSpPr>
            <p:cNvPr id="40988" name="Freeform 28"/>
            <p:cNvSpPr>
              <a:spLocks/>
            </p:cNvSpPr>
            <p:nvPr/>
          </p:nvSpPr>
          <p:spPr bwMode="ltGray">
            <a:xfrm>
              <a:off x="3194" y="2490"/>
              <a:ext cx="258" cy="224"/>
            </a:xfrm>
            <a:custGeom>
              <a:avLst/>
              <a:gdLst/>
              <a:ahLst/>
              <a:cxnLst>
                <a:cxn ang="0">
                  <a:pos x="0" y="249"/>
                </a:cxn>
                <a:cxn ang="0">
                  <a:pos x="12" y="213"/>
                </a:cxn>
                <a:cxn ang="0">
                  <a:pos x="66" y="216"/>
                </a:cxn>
                <a:cxn ang="0">
                  <a:pos x="69" y="180"/>
                </a:cxn>
                <a:cxn ang="0">
                  <a:pos x="156" y="147"/>
                </a:cxn>
                <a:cxn ang="0">
                  <a:pos x="183" y="161"/>
                </a:cxn>
                <a:cxn ang="0">
                  <a:pos x="171" y="15"/>
                </a:cxn>
                <a:cxn ang="0">
                  <a:pos x="228" y="0"/>
                </a:cxn>
                <a:cxn ang="0">
                  <a:pos x="288" y="45"/>
                </a:cxn>
                <a:cxn ang="0">
                  <a:pos x="246" y="39"/>
                </a:cxn>
                <a:cxn ang="0">
                  <a:pos x="219" y="63"/>
                </a:cxn>
                <a:cxn ang="0">
                  <a:pos x="243" y="150"/>
                </a:cxn>
                <a:cxn ang="0">
                  <a:pos x="183" y="206"/>
                </a:cxn>
                <a:cxn ang="0">
                  <a:pos x="0" y="249"/>
                </a:cxn>
              </a:cxnLst>
              <a:rect l="0" t="0" r="r" b="b"/>
              <a:pathLst>
                <a:path w="288" h="249">
                  <a:moveTo>
                    <a:pt x="0" y="249"/>
                  </a:moveTo>
                  <a:lnTo>
                    <a:pt x="12" y="213"/>
                  </a:lnTo>
                  <a:lnTo>
                    <a:pt x="66" y="216"/>
                  </a:lnTo>
                  <a:lnTo>
                    <a:pt x="69" y="180"/>
                  </a:lnTo>
                  <a:lnTo>
                    <a:pt x="156" y="147"/>
                  </a:lnTo>
                  <a:lnTo>
                    <a:pt x="183" y="161"/>
                  </a:lnTo>
                  <a:lnTo>
                    <a:pt x="171" y="15"/>
                  </a:lnTo>
                  <a:lnTo>
                    <a:pt x="228" y="0"/>
                  </a:lnTo>
                  <a:lnTo>
                    <a:pt x="288" y="45"/>
                  </a:lnTo>
                  <a:lnTo>
                    <a:pt x="246" y="39"/>
                  </a:lnTo>
                  <a:lnTo>
                    <a:pt x="219" y="63"/>
                  </a:lnTo>
                  <a:lnTo>
                    <a:pt x="243" y="150"/>
                  </a:lnTo>
                  <a:lnTo>
                    <a:pt x="183" y="206"/>
                  </a:lnTo>
                  <a:lnTo>
                    <a:pt x="0" y="249"/>
                  </a:lnTo>
                  <a:close/>
                </a:path>
              </a:pathLst>
            </a:custGeom>
            <a:solidFill>
              <a:srgbClr val="DDF2FF"/>
            </a:solidFill>
            <a:ln w="9525">
              <a:noFill/>
              <a:round/>
              <a:headEnd/>
              <a:tailEnd/>
            </a:ln>
            <a:effectLst/>
          </p:spPr>
          <p:txBody>
            <a:bodyPr/>
            <a:lstStyle/>
            <a:p>
              <a:endParaRPr lang="zh-CN" altLang="en-US"/>
            </a:p>
          </p:txBody>
        </p:sp>
        <p:sp>
          <p:nvSpPr>
            <p:cNvPr id="40989" name="AutoShape 29"/>
            <p:cNvSpPr>
              <a:spLocks noChangeArrowheads="1"/>
            </p:cNvSpPr>
            <p:nvPr/>
          </p:nvSpPr>
          <p:spPr bwMode="ltGray">
            <a:xfrm rot="-32400000">
              <a:off x="3561" y="1130"/>
              <a:ext cx="812" cy="610"/>
            </a:xfrm>
            <a:custGeom>
              <a:avLst/>
              <a:gdLst>
                <a:gd name="G0" fmla="+- 1492 0 0"/>
                <a:gd name="G1" fmla="+- 21600 0 1492"/>
                <a:gd name="G2" fmla="+- 21600 0 1492"/>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492" y="10800"/>
                  </a:moveTo>
                  <a:cubicBezTo>
                    <a:pt x="1492" y="15941"/>
                    <a:pt x="5659" y="20108"/>
                    <a:pt x="10800" y="20108"/>
                  </a:cubicBezTo>
                  <a:cubicBezTo>
                    <a:pt x="15941" y="20108"/>
                    <a:pt x="20108" y="15941"/>
                    <a:pt x="20108" y="10800"/>
                  </a:cubicBezTo>
                  <a:cubicBezTo>
                    <a:pt x="20108" y="5659"/>
                    <a:pt x="15941" y="1492"/>
                    <a:pt x="10800" y="1492"/>
                  </a:cubicBezTo>
                  <a:cubicBezTo>
                    <a:pt x="5659" y="1492"/>
                    <a:pt x="1492" y="5659"/>
                    <a:pt x="1492" y="10800"/>
                  </a:cubicBezTo>
                  <a:close/>
                </a:path>
              </a:pathLst>
            </a:custGeom>
            <a:solidFill>
              <a:srgbClr val="DDF2FF"/>
            </a:solidFill>
            <a:ln w="9525">
              <a:noFill/>
              <a:round/>
              <a:headEnd/>
              <a:tailEnd/>
            </a:ln>
            <a:effectLst/>
          </p:spPr>
          <p:txBody>
            <a:bodyPr wrap="none" anchor="ctr"/>
            <a:lstStyle/>
            <a:p>
              <a:endParaRPr lang="zh-CN" altLang="en-US"/>
            </a:p>
          </p:txBody>
        </p:sp>
      </p:grpSp>
      <p:sp>
        <p:nvSpPr>
          <p:cNvPr id="40990" name="Rectangle 30"/>
          <p:cNvSpPr>
            <a:spLocks noChangeArrowheads="1"/>
          </p:cNvSpPr>
          <p:nvPr/>
        </p:nvSpPr>
        <p:spPr bwMode="auto">
          <a:xfrm>
            <a:off x="1331913" y="2852738"/>
            <a:ext cx="6840537" cy="1366837"/>
          </a:xfrm>
          <a:prstGeom prst="rect">
            <a:avLst/>
          </a:prstGeom>
          <a:noFill/>
          <a:ln w="9525">
            <a:noFill/>
            <a:miter lim="800000"/>
            <a:headEnd/>
            <a:tailEnd/>
          </a:ln>
          <a:effectLst>
            <a:glow rad="101600">
              <a:schemeClr val="accent4">
                <a:satMod val="175000"/>
                <a:alpha val="40000"/>
              </a:schemeClr>
            </a:glow>
          </a:effectLst>
        </p:spPr>
        <p:txBody>
          <a:bodyPr/>
          <a:lstStyle/>
          <a:p>
            <a:pPr algn="ctr" eaLnBrk="1" hangingPunct="1"/>
            <a:r>
              <a:rPr lang="zh-CN" altLang="en-US" sz="6000" b="1" u="sng" dirty="0">
                <a:solidFill>
                  <a:schemeClr val="accent1"/>
                </a:solidFill>
                <a:effectLst>
                  <a:outerShdw blurRad="38100" dist="38100" dir="2700000" algn="tl">
                    <a:srgbClr val="C0C0C0"/>
                  </a:outerShdw>
                </a:effectLst>
                <a:latin typeface="Verdana" pitchFamily="34" charset="0"/>
                <a:ea typeface="굴림" pitchFamily="50" charset="-127"/>
              </a:rPr>
              <a:t>祝大家学习进步</a:t>
            </a:r>
            <a:r>
              <a:rPr lang="en-US" altLang="ko-KR" sz="6000" b="1" u="sng" dirty="0">
                <a:solidFill>
                  <a:schemeClr val="accent1"/>
                </a:solidFill>
                <a:effectLst>
                  <a:outerShdw blurRad="38100" dist="38100" dir="2700000" algn="tl">
                    <a:srgbClr val="C0C0C0"/>
                  </a:outerShdw>
                </a:effectLst>
                <a:latin typeface="Verdana" pitchFamily="34" charset="0"/>
                <a:ea typeface="굴림" pitchFamily="50" charset="-127"/>
              </a:rPr>
              <a:t>!</a:t>
            </a:r>
            <a:endParaRPr lang="en-US" altLang="ko-KR" sz="6000" b="1" dirty="0">
              <a:solidFill>
                <a:schemeClr val="accent1"/>
              </a:solidFill>
              <a:effectLst>
                <a:outerShdw blurRad="38100" dist="38100" dir="2700000" algn="tl">
                  <a:srgbClr val="C0C0C0"/>
                </a:outerShdw>
              </a:effectLst>
              <a:latin typeface="Verdana" pitchFamily="34" charset="0"/>
              <a:ea typeface="굴림" pitchFamily="50" charset="-127"/>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withEffect">
                                  <p:stCondLst>
                                    <p:cond delay="0"/>
                                  </p:stCondLst>
                                  <p:childTnLst>
                                    <p:animRot by="21600000">
                                      <p:cBhvr>
                                        <p:cTn id="6" dur="3000" fill="hold"/>
                                        <p:tgtEl>
                                          <p:spTgt spid="40964"/>
                                        </p:tgtEl>
                                        <p:attrNameLst>
                                          <p:attrName>r</p:attrName>
                                        </p:attrNameLst>
                                      </p:cBhvr>
                                    </p:animRot>
                                  </p:childTnLst>
                                </p:cTn>
                              </p:par>
                              <p:par>
                                <p:cTn id="7" presetID="53" presetClass="entr" presetSubtype="0" fill="hold" nodeType="withEffect">
                                  <p:stCondLst>
                                    <p:cond delay="0"/>
                                  </p:stCondLst>
                                  <p:childTnLst>
                                    <p:set>
                                      <p:cBhvr>
                                        <p:cTn id="8" dur="1" fill="hold">
                                          <p:stCondLst>
                                            <p:cond delay="0"/>
                                          </p:stCondLst>
                                        </p:cTn>
                                        <p:tgtEl>
                                          <p:spTgt spid="40964"/>
                                        </p:tgtEl>
                                        <p:attrNameLst>
                                          <p:attrName>style.visibility</p:attrName>
                                        </p:attrNameLst>
                                      </p:cBhvr>
                                      <p:to>
                                        <p:strVal val="visible"/>
                                      </p:to>
                                    </p:set>
                                    <p:anim calcmode="lin" valueType="num">
                                      <p:cBhvr>
                                        <p:cTn id="9" dur="500" fill="hold"/>
                                        <p:tgtEl>
                                          <p:spTgt spid="40964"/>
                                        </p:tgtEl>
                                        <p:attrNameLst>
                                          <p:attrName>ppt_w</p:attrName>
                                        </p:attrNameLst>
                                      </p:cBhvr>
                                      <p:tavLst>
                                        <p:tav tm="0">
                                          <p:val>
                                            <p:fltVal val="0"/>
                                          </p:val>
                                        </p:tav>
                                        <p:tav tm="100000">
                                          <p:val>
                                            <p:strVal val="#ppt_w"/>
                                          </p:val>
                                        </p:tav>
                                      </p:tavLst>
                                    </p:anim>
                                    <p:anim calcmode="lin" valueType="num">
                                      <p:cBhvr>
                                        <p:cTn id="10" dur="500" fill="hold"/>
                                        <p:tgtEl>
                                          <p:spTgt spid="40964"/>
                                        </p:tgtEl>
                                        <p:attrNameLst>
                                          <p:attrName>ppt_h</p:attrName>
                                        </p:attrNameLst>
                                      </p:cBhvr>
                                      <p:tavLst>
                                        <p:tav tm="0">
                                          <p:val>
                                            <p:fltVal val="0"/>
                                          </p:val>
                                        </p:tav>
                                        <p:tav tm="100000">
                                          <p:val>
                                            <p:strVal val="#ppt_h"/>
                                          </p:val>
                                        </p:tav>
                                      </p:tavLst>
                                    </p:anim>
                                    <p:animEffect transition="in" filter="fade">
                                      <p:cBhvr>
                                        <p:cTn id="11" dur="500"/>
                                        <p:tgtEl>
                                          <p:spTgt spid="40964"/>
                                        </p:tgtEl>
                                      </p:cBhvr>
                                    </p:animEffect>
                                  </p:childTnLst>
                                </p:cTn>
                              </p:par>
                            </p:childTnLst>
                          </p:cTn>
                        </p:par>
                        <p:par>
                          <p:cTn id="12" fill="hold">
                            <p:stCondLst>
                              <p:cond delay="3000"/>
                            </p:stCondLst>
                            <p:childTnLst>
                              <p:par>
                                <p:cTn id="13" presetID="45" presetClass="entr" presetSubtype="0" fill="hold" grpId="0" nodeType="afterEffect">
                                  <p:stCondLst>
                                    <p:cond delay="0"/>
                                  </p:stCondLst>
                                  <p:iterate type="lt">
                                    <p:tmPct val="10000"/>
                                  </p:iterate>
                                  <p:childTnLst>
                                    <p:set>
                                      <p:cBhvr>
                                        <p:cTn id="14" dur="1" fill="hold">
                                          <p:stCondLst>
                                            <p:cond delay="0"/>
                                          </p:stCondLst>
                                        </p:cTn>
                                        <p:tgtEl>
                                          <p:spTgt spid="40990"/>
                                        </p:tgtEl>
                                        <p:attrNameLst>
                                          <p:attrName>style.visibility</p:attrName>
                                        </p:attrNameLst>
                                      </p:cBhvr>
                                      <p:to>
                                        <p:strVal val="visible"/>
                                      </p:to>
                                    </p:set>
                                    <p:animEffect transition="in" filter="fade">
                                      <p:cBhvr>
                                        <p:cTn id="15" dur="2000"/>
                                        <p:tgtEl>
                                          <p:spTgt spid="40990"/>
                                        </p:tgtEl>
                                      </p:cBhvr>
                                    </p:animEffect>
                                    <p:anim calcmode="lin" valueType="num">
                                      <p:cBhvr>
                                        <p:cTn id="16" dur="2000" fill="hold"/>
                                        <p:tgtEl>
                                          <p:spTgt spid="40990"/>
                                        </p:tgtEl>
                                        <p:attrNameLst>
                                          <p:attrName>ppt_w</p:attrName>
                                        </p:attrNameLst>
                                      </p:cBhvr>
                                      <p:tavLst>
                                        <p:tav tm="0" fmla="#ppt_w*sin(2.5*pi*$)">
                                          <p:val>
                                            <p:fltVal val="0"/>
                                          </p:val>
                                        </p:tav>
                                        <p:tav tm="100000">
                                          <p:val>
                                            <p:fltVal val="1"/>
                                          </p:val>
                                        </p:tav>
                                      </p:tavLst>
                                    </p:anim>
                                    <p:anim calcmode="lin" valueType="num">
                                      <p:cBhvr>
                                        <p:cTn id="17" dur="2000" fill="hold"/>
                                        <p:tgtEl>
                                          <p:spTgt spid="40990"/>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930" name="Rectangle 2"/>
          <p:cNvSpPr>
            <a:spLocks noGrp="1"/>
          </p:cNvSpPr>
          <p:nvPr>
            <p:ph type="title"/>
          </p:nvPr>
        </p:nvSpPr>
        <p:spPr/>
        <p:txBody>
          <a:bodyPr>
            <a:normAutofit fontScale="90000"/>
          </a:bodyPr>
          <a:lstStyle/>
          <a:p>
            <a:pPr>
              <a:defRPr/>
            </a:pPr>
            <a:r>
              <a:rPr b="1" dirty="0"/>
              <a:t>设计问题</a:t>
            </a:r>
          </a:p>
        </p:txBody>
      </p:sp>
      <p:sp>
        <p:nvSpPr>
          <p:cNvPr id="9219" name="Rectangle 3"/>
          <p:cNvSpPr>
            <a:spLocks noGrp="1"/>
          </p:cNvSpPr>
          <p:nvPr>
            <p:ph idx="1"/>
          </p:nvPr>
        </p:nvSpPr>
        <p:spPr>
          <a:xfrm>
            <a:off x="457200" y="1412875"/>
            <a:ext cx="8229600" cy="4895850"/>
          </a:xfrm>
        </p:spPr>
        <p:txBody>
          <a:bodyPr/>
          <a:lstStyle/>
          <a:p>
            <a:r>
              <a:rPr lang="zh-CN" altLang="en-US" dirty="0">
                <a:solidFill>
                  <a:schemeClr val="tx2"/>
                </a:solidFill>
              </a:rPr>
              <a:t>在设计人机界面过程中，几乎总会遇到以下</a:t>
            </a:r>
            <a:r>
              <a:rPr lang="en-US" altLang="zh-CN" dirty="0">
                <a:solidFill>
                  <a:schemeClr val="tx2"/>
                </a:solidFill>
              </a:rPr>
              <a:t>4</a:t>
            </a:r>
            <a:r>
              <a:rPr lang="zh-CN" altLang="en-US" dirty="0">
                <a:solidFill>
                  <a:schemeClr val="tx2"/>
                </a:solidFill>
              </a:rPr>
              <a:t>个问题：</a:t>
            </a:r>
          </a:p>
          <a:p>
            <a:pPr lvl="1"/>
            <a:r>
              <a:rPr lang="zh-CN" altLang="en-US" dirty="0"/>
              <a:t>系统响应时间</a:t>
            </a:r>
          </a:p>
          <a:p>
            <a:pPr lvl="1"/>
            <a:r>
              <a:rPr lang="zh-CN" altLang="en-US" dirty="0"/>
              <a:t>用户帮助信息</a:t>
            </a:r>
          </a:p>
          <a:p>
            <a:pPr lvl="1"/>
            <a:r>
              <a:rPr lang="zh-CN" altLang="en-US" dirty="0"/>
              <a:t>出错信息处理 </a:t>
            </a:r>
          </a:p>
          <a:p>
            <a:pPr lvl="1"/>
            <a:r>
              <a:rPr lang="zh-CN" altLang="en-US" dirty="0"/>
              <a:t>命令交互</a:t>
            </a:r>
          </a:p>
        </p:txBody>
      </p:sp>
    </p:spTree>
  </p:cSld>
  <p:clrMapOvr>
    <a:masterClrMapping/>
  </p:clrMapOvr>
  <p:transition spd="slow"/>
</p:sld>
</file>

<file path=ppt/theme/theme1.xml><?xml version="1.0" encoding="utf-8"?>
<a:theme xmlns:a="http://schemas.openxmlformats.org/drawingml/2006/main" name="SDE-clas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DE-class" id="{B6961ADD-078F-4A94-B91D-84C3C4ED9D65}" vid="{5242B4F5-A2A2-4DB8-BF4F-2351C3C85730}"/>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SDE-class</Template>
  <TotalTime>121</TotalTime>
  <Words>4147</Words>
  <Application>Microsoft Office PowerPoint</Application>
  <PresentationFormat>全屏显示(4:3)</PresentationFormat>
  <Paragraphs>622</Paragraphs>
  <Slides>86</Slides>
  <Notes>3</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1</vt:i4>
      </vt:variant>
      <vt:variant>
        <vt:lpstr>幻灯片标题</vt:lpstr>
      </vt:variant>
      <vt:variant>
        <vt:i4>86</vt:i4>
      </vt:variant>
    </vt:vector>
  </HeadingPairs>
  <TitlesOfParts>
    <vt:vector size="99" baseType="lpstr">
      <vt:lpstr>굴림</vt:lpstr>
      <vt:lpstr>맑은 고딕</vt:lpstr>
      <vt:lpstr>黑体</vt:lpstr>
      <vt:lpstr>宋体</vt:lpstr>
      <vt:lpstr>微软雅黑</vt:lpstr>
      <vt:lpstr>Arial</vt:lpstr>
      <vt:lpstr>Calibri</vt:lpstr>
      <vt:lpstr>Calibri Light</vt:lpstr>
      <vt:lpstr>Times New Roman</vt:lpstr>
      <vt:lpstr>Verdana</vt:lpstr>
      <vt:lpstr>Wingdings</vt:lpstr>
      <vt:lpstr>SDE-class</vt:lpstr>
      <vt:lpstr>Visio</vt:lpstr>
      <vt:lpstr>软件设计工程</vt:lpstr>
      <vt:lpstr>详细设计</vt:lpstr>
      <vt:lpstr>详细设计的根本目标</vt:lpstr>
      <vt:lpstr>详细设计基本任务</vt:lpstr>
      <vt:lpstr>详细设计</vt:lpstr>
      <vt:lpstr>设计工具</vt:lpstr>
      <vt:lpstr>人机界面设计</vt:lpstr>
      <vt:lpstr>用户界面应具备的特性</vt:lpstr>
      <vt:lpstr>设计问题</vt:lpstr>
      <vt:lpstr>系统响应时间</vt:lpstr>
      <vt:lpstr>用户帮助信息</vt:lpstr>
      <vt:lpstr>出错信息处理</vt:lpstr>
      <vt:lpstr>命令交互</vt:lpstr>
      <vt:lpstr>用户界面设计是一个迭代的过程</vt:lpstr>
      <vt:lpstr>一般交互界面</vt:lpstr>
      <vt:lpstr>交互界面的基本类型</vt:lpstr>
      <vt:lpstr>信息显示界面</vt:lpstr>
      <vt:lpstr>数据输入界面</vt:lpstr>
      <vt:lpstr>1．程序流程图</vt:lpstr>
      <vt:lpstr>结构程序设计</vt:lpstr>
      <vt:lpstr>基本控制结构</vt:lpstr>
      <vt:lpstr>2．盒图</vt:lpstr>
      <vt:lpstr>盒图(N-S图) </vt:lpstr>
      <vt:lpstr>PowerPoint 演示文稿</vt:lpstr>
      <vt:lpstr>N-S图示例 </vt:lpstr>
      <vt:lpstr>PowerPoint 演示文稿</vt:lpstr>
      <vt:lpstr>3．问题分析图</vt:lpstr>
      <vt:lpstr>PAD优点</vt:lpstr>
      <vt:lpstr>PowerPoint 演示文稿</vt:lpstr>
      <vt:lpstr>走图</vt:lpstr>
      <vt:lpstr>PowerPoint 演示文稿</vt:lpstr>
      <vt:lpstr>4．判定表</vt:lpstr>
      <vt:lpstr>PowerPoint 演示文稿</vt:lpstr>
      <vt:lpstr>PowerPoint 演示文稿</vt:lpstr>
      <vt:lpstr>PowerPoint 演示文稿</vt:lpstr>
      <vt:lpstr>PowerPoint 演示文稿</vt:lpstr>
      <vt:lpstr>示例</vt:lpstr>
      <vt:lpstr>建立判定表的步骤</vt:lpstr>
      <vt:lpstr>5．判定树</vt:lpstr>
      <vt:lpstr>PowerPoint 演示文稿</vt:lpstr>
      <vt:lpstr>示例</vt:lpstr>
      <vt:lpstr>示例</vt:lpstr>
      <vt:lpstr>PowerPoint 演示文稿</vt:lpstr>
      <vt:lpstr>PowerPoint 演示文稿</vt:lpstr>
      <vt:lpstr>PowerPoint 演示文稿</vt:lpstr>
      <vt:lpstr>过程设计语言</vt:lpstr>
      <vt:lpstr>示例 商店业务处理系统中“检查发货单”</vt:lpstr>
      <vt:lpstr>过程设计语言的特性</vt:lpstr>
      <vt:lpstr>示例：数据字典中， 使用PDL进行数据处理的说明</vt:lpstr>
      <vt:lpstr>过程设计语言的优点 </vt:lpstr>
      <vt:lpstr>SD、SP相关方法总结</vt:lpstr>
      <vt:lpstr>面向数据结构的设计方法</vt:lpstr>
      <vt:lpstr>Jackson方法</vt:lpstr>
      <vt:lpstr>Jackson图</vt:lpstr>
      <vt:lpstr>Jackson方法的设计步骤</vt:lpstr>
      <vt:lpstr>Jackson方法的设计步骤</vt:lpstr>
      <vt:lpstr>Jackson方法的设计步骤</vt:lpstr>
      <vt:lpstr>Jackson方法总结</vt:lpstr>
      <vt:lpstr>3．例子</vt:lpstr>
      <vt:lpstr>PowerPoint 演示文稿</vt:lpstr>
      <vt:lpstr>PowerPoint 演示文稿</vt:lpstr>
      <vt:lpstr>详细设计文档</vt:lpstr>
      <vt:lpstr>详细设计文档</vt:lpstr>
      <vt:lpstr>详细设计文档</vt:lpstr>
      <vt:lpstr>PowerPoint 演示文稿</vt:lpstr>
      <vt:lpstr>PowerPoint 演示文稿</vt:lpstr>
      <vt:lpstr>面向对象的详细设计</vt:lpstr>
      <vt:lpstr>verify_student_Right()方法程序流程图</vt:lpstr>
      <vt:lpstr>verify_topic_Right()方法程序流程图</vt:lpstr>
      <vt:lpstr>程序复杂程度的定量度量</vt:lpstr>
      <vt:lpstr>定量度量软件复杂性的方法</vt:lpstr>
      <vt:lpstr>McCabe方法</vt:lpstr>
      <vt:lpstr>McCabe方法</vt:lpstr>
      <vt:lpstr>McCabe方法</vt:lpstr>
      <vt:lpstr>流图</vt:lpstr>
      <vt:lpstr>McCabe方法</vt:lpstr>
      <vt:lpstr>程序复杂程度的定量度量</vt:lpstr>
      <vt:lpstr>程序复杂程度的定量度量</vt:lpstr>
      <vt:lpstr>计算环形复杂度的方法</vt:lpstr>
      <vt:lpstr>程序复杂程度的定量度量</vt:lpstr>
      <vt:lpstr>McCabe结论</vt:lpstr>
      <vt:lpstr>Halstead方法</vt:lpstr>
      <vt:lpstr>Halstead方法</vt:lpstr>
      <vt:lpstr>Halstead方法</vt:lpstr>
      <vt:lpstr>halstead的度量分析指出</vt:lpstr>
      <vt:lpstr>PowerPoint 演示文稿</vt:lpstr>
    </vt:vector>
  </TitlesOfParts>
  <Company>길드</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Administrator</dc:creator>
  <cp:lastModifiedBy>魏培</cp:lastModifiedBy>
  <cp:revision>56</cp:revision>
  <dcterms:created xsi:type="dcterms:W3CDTF">2016-02-04T12:40:31Z</dcterms:created>
  <dcterms:modified xsi:type="dcterms:W3CDTF">2017-06-08T08:15:42Z</dcterms:modified>
</cp:coreProperties>
</file>