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5"/>
  </p:notesMasterIdLst>
  <p:sldIdLst>
    <p:sldId id="263" r:id="rId2"/>
    <p:sldId id="268" r:id="rId3"/>
    <p:sldId id="270" r:id="rId4"/>
    <p:sldId id="271" r:id="rId5"/>
    <p:sldId id="272" r:id="rId6"/>
    <p:sldId id="273" r:id="rId7"/>
    <p:sldId id="274" r:id="rId8"/>
    <p:sldId id="275" r:id="rId9"/>
    <p:sldId id="330"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267" r:id="rId6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7" autoAdjust="0"/>
    <p:restoredTop sz="84045" autoAdjust="0"/>
  </p:normalViewPr>
  <p:slideViewPr>
    <p:cSldViewPr>
      <p:cViewPr varScale="1">
        <p:scale>
          <a:sx n="59" d="100"/>
          <a:sy n="59" d="100"/>
        </p:scale>
        <p:origin x="-1128"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110D0A-BA40-4F53-A33E-388C64E2857C}"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zh-CN" altLang="en-US"/>
        </a:p>
      </dgm:t>
    </dgm:pt>
    <dgm:pt modelId="{A05127FE-4216-463D-96DE-0939EE651ABD}">
      <dgm:prSet phldrT="[文本]"/>
      <dgm:spPr/>
      <dgm:t>
        <a:bodyPr/>
        <a:lstStyle/>
        <a:p>
          <a:r>
            <a:rPr lang="zh-CN" altLang="en-US" dirty="0" smtClean="0">
              <a:solidFill>
                <a:schemeClr val="tx2"/>
              </a:solidFill>
            </a:rPr>
            <a:t>需求工程</a:t>
          </a:r>
          <a:endParaRPr lang="zh-CN" altLang="en-US" dirty="0">
            <a:solidFill>
              <a:schemeClr val="tx2"/>
            </a:solidFill>
          </a:endParaRPr>
        </a:p>
      </dgm:t>
    </dgm:pt>
    <dgm:pt modelId="{EA342193-A88A-4EF2-99DA-BC21DEADA4B6}" type="parTrans" cxnId="{8929DE2E-2F7B-4215-9971-92604E56D841}">
      <dgm:prSet/>
      <dgm:spPr/>
      <dgm:t>
        <a:bodyPr/>
        <a:lstStyle/>
        <a:p>
          <a:endParaRPr lang="zh-CN" altLang="en-US"/>
        </a:p>
      </dgm:t>
    </dgm:pt>
    <dgm:pt modelId="{3128D2FB-25B6-4048-A25D-389D653BAD0B}" type="sibTrans" cxnId="{8929DE2E-2F7B-4215-9971-92604E56D841}">
      <dgm:prSet/>
      <dgm:spPr/>
      <dgm:t>
        <a:bodyPr/>
        <a:lstStyle/>
        <a:p>
          <a:endParaRPr lang="zh-CN" altLang="en-US"/>
        </a:p>
      </dgm:t>
    </dgm:pt>
    <dgm:pt modelId="{1CF1036B-958D-41E9-A1BD-89C4342B05D8}">
      <dgm:prSet phldrT="[文本]"/>
      <dgm:spPr/>
      <dgm:t>
        <a:bodyPr/>
        <a:lstStyle/>
        <a:p>
          <a:r>
            <a:rPr lang="zh-CN" altLang="en-US" dirty="0" smtClean="0">
              <a:solidFill>
                <a:schemeClr val="tx2"/>
              </a:solidFill>
            </a:rPr>
            <a:t>需求开发</a:t>
          </a:r>
          <a:endParaRPr lang="zh-CN" altLang="en-US" dirty="0">
            <a:solidFill>
              <a:schemeClr val="tx2"/>
            </a:solidFill>
          </a:endParaRPr>
        </a:p>
      </dgm:t>
    </dgm:pt>
    <dgm:pt modelId="{BF61559B-36A9-4A51-A15C-357090B6868E}" type="parTrans" cxnId="{9D40A36D-2C6D-43E5-83AA-6FC3928C5DAC}">
      <dgm:prSet/>
      <dgm:spPr/>
      <dgm:t>
        <a:bodyPr/>
        <a:lstStyle/>
        <a:p>
          <a:endParaRPr lang="zh-CN" altLang="en-US"/>
        </a:p>
      </dgm:t>
    </dgm:pt>
    <dgm:pt modelId="{55B2BBDF-897E-4FBE-B5D1-C0B1CF74EF28}" type="sibTrans" cxnId="{9D40A36D-2C6D-43E5-83AA-6FC3928C5DAC}">
      <dgm:prSet/>
      <dgm:spPr/>
      <dgm:t>
        <a:bodyPr/>
        <a:lstStyle/>
        <a:p>
          <a:endParaRPr lang="zh-CN" altLang="en-US"/>
        </a:p>
      </dgm:t>
    </dgm:pt>
    <dgm:pt modelId="{A653547C-9F18-4663-AE9B-C2FC8231F948}">
      <dgm:prSet phldrT="[文本]"/>
      <dgm:spPr/>
      <dgm:t>
        <a:bodyPr/>
        <a:lstStyle/>
        <a:p>
          <a:r>
            <a:rPr lang="zh-CN" altLang="en-US" dirty="0" smtClean="0">
              <a:solidFill>
                <a:schemeClr val="tx2"/>
              </a:solidFill>
            </a:rPr>
            <a:t>需求管理</a:t>
          </a:r>
          <a:endParaRPr lang="zh-CN" altLang="en-US" dirty="0">
            <a:solidFill>
              <a:schemeClr val="tx2"/>
            </a:solidFill>
          </a:endParaRPr>
        </a:p>
      </dgm:t>
    </dgm:pt>
    <dgm:pt modelId="{BE339FAD-4DE3-46E8-B8FB-60055A23F6C4}" type="parTrans" cxnId="{61F14CB6-F42B-4E9C-8752-5630F79B5A53}">
      <dgm:prSet/>
      <dgm:spPr/>
      <dgm:t>
        <a:bodyPr/>
        <a:lstStyle/>
        <a:p>
          <a:endParaRPr lang="zh-CN" altLang="en-US"/>
        </a:p>
      </dgm:t>
    </dgm:pt>
    <dgm:pt modelId="{3EA08BB6-3BDD-481C-81A9-25EE6C9F8496}" type="sibTrans" cxnId="{61F14CB6-F42B-4E9C-8752-5630F79B5A53}">
      <dgm:prSet/>
      <dgm:spPr/>
      <dgm:t>
        <a:bodyPr/>
        <a:lstStyle/>
        <a:p>
          <a:endParaRPr lang="zh-CN" altLang="en-US"/>
        </a:p>
      </dgm:t>
    </dgm:pt>
    <dgm:pt modelId="{B116E47A-F44E-4BC9-881F-8399195B29C1}">
      <dgm:prSet phldrT="[文本]"/>
      <dgm:spPr/>
      <dgm:t>
        <a:bodyPr/>
        <a:lstStyle/>
        <a:p>
          <a:r>
            <a:rPr lang="zh-CN" altLang="en-US" dirty="0" smtClean="0">
              <a:solidFill>
                <a:schemeClr val="tx2"/>
              </a:solidFill>
            </a:rPr>
            <a:t>问题获取</a:t>
          </a:r>
          <a:endParaRPr lang="zh-CN" altLang="en-US" dirty="0">
            <a:solidFill>
              <a:schemeClr val="tx2"/>
            </a:solidFill>
          </a:endParaRPr>
        </a:p>
      </dgm:t>
    </dgm:pt>
    <dgm:pt modelId="{C0102C29-288C-43A9-9571-3F6EE252ABB7}" type="parTrans" cxnId="{1B8DD1D1-C4A4-4D09-8C6E-F19E359B6B32}">
      <dgm:prSet/>
      <dgm:spPr/>
      <dgm:t>
        <a:bodyPr/>
        <a:lstStyle/>
        <a:p>
          <a:endParaRPr lang="zh-CN" altLang="en-US"/>
        </a:p>
      </dgm:t>
    </dgm:pt>
    <dgm:pt modelId="{DB5C2AD3-4C66-4773-9199-95DB005D7FE1}" type="sibTrans" cxnId="{1B8DD1D1-C4A4-4D09-8C6E-F19E359B6B32}">
      <dgm:prSet/>
      <dgm:spPr/>
      <dgm:t>
        <a:bodyPr/>
        <a:lstStyle/>
        <a:p>
          <a:endParaRPr lang="zh-CN" altLang="en-US"/>
        </a:p>
      </dgm:t>
    </dgm:pt>
    <dgm:pt modelId="{ED3E53F0-D781-4E3C-886F-84B2C7DA7351}">
      <dgm:prSet phldrT="[文本]"/>
      <dgm:spPr/>
      <dgm:t>
        <a:bodyPr/>
        <a:lstStyle/>
        <a:p>
          <a:r>
            <a:rPr lang="zh-CN" altLang="en-US" dirty="0" smtClean="0">
              <a:solidFill>
                <a:schemeClr val="tx2"/>
              </a:solidFill>
            </a:rPr>
            <a:t>分析</a:t>
          </a:r>
          <a:endParaRPr lang="zh-CN" altLang="en-US" dirty="0">
            <a:solidFill>
              <a:schemeClr val="tx2"/>
            </a:solidFill>
          </a:endParaRPr>
        </a:p>
      </dgm:t>
    </dgm:pt>
    <dgm:pt modelId="{57047943-F219-428A-87F4-2B1700909D38}" type="parTrans" cxnId="{650F09D4-C57C-4C5F-A10B-FD5C398DC598}">
      <dgm:prSet/>
      <dgm:spPr/>
      <dgm:t>
        <a:bodyPr/>
        <a:lstStyle/>
        <a:p>
          <a:endParaRPr lang="zh-CN" altLang="en-US"/>
        </a:p>
      </dgm:t>
    </dgm:pt>
    <dgm:pt modelId="{A0F5A632-17DA-413C-9029-0A7146A161A1}" type="sibTrans" cxnId="{650F09D4-C57C-4C5F-A10B-FD5C398DC598}">
      <dgm:prSet/>
      <dgm:spPr/>
      <dgm:t>
        <a:bodyPr/>
        <a:lstStyle/>
        <a:p>
          <a:endParaRPr lang="zh-CN" altLang="en-US"/>
        </a:p>
      </dgm:t>
    </dgm:pt>
    <dgm:pt modelId="{0803C289-8DFE-43F4-8EC3-33EEA16A78A5}">
      <dgm:prSet phldrT="[文本]"/>
      <dgm:spPr/>
      <dgm:t>
        <a:bodyPr/>
        <a:lstStyle/>
        <a:p>
          <a:r>
            <a:rPr lang="zh-CN" altLang="en-US" dirty="0" smtClean="0">
              <a:solidFill>
                <a:schemeClr val="tx2"/>
              </a:solidFill>
            </a:rPr>
            <a:t>编写规格说明</a:t>
          </a:r>
          <a:endParaRPr lang="zh-CN" altLang="en-US" dirty="0">
            <a:solidFill>
              <a:schemeClr val="tx2"/>
            </a:solidFill>
          </a:endParaRPr>
        </a:p>
      </dgm:t>
    </dgm:pt>
    <dgm:pt modelId="{B39060F9-11D0-4677-BDE2-94B0E5EAC2D0}" type="parTrans" cxnId="{C4E7C1AC-0244-49C2-B209-6CC9805A93AC}">
      <dgm:prSet/>
      <dgm:spPr/>
      <dgm:t>
        <a:bodyPr/>
        <a:lstStyle/>
        <a:p>
          <a:endParaRPr lang="zh-CN" altLang="en-US"/>
        </a:p>
      </dgm:t>
    </dgm:pt>
    <dgm:pt modelId="{B306F240-F82F-4D26-8E4B-6357A2AC539D}" type="sibTrans" cxnId="{C4E7C1AC-0244-49C2-B209-6CC9805A93AC}">
      <dgm:prSet/>
      <dgm:spPr/>
      <dgm:t>
        <a:bodyPr/>
        <a:lstStyle/>
        <a:p>
          <a:endParaRPr lang="zh-CN" altLang="en-US"/>
        </a:p>
      </dgm:t>
    </dgm:pt>
    <dgm:pt modelId="{8E82328F-B3AE-4A3A-B4D8-2606F23406C9}">
      <dgm:prSet phldrT="[文本]"/>
      <dgm:spPr/>
      <dgm:t>
        <a:bodyPr/>
        <a:lstStyle/>
        <a:p>
          <a:r>
            <a:rPr lang="zh-CN" altLang="en-US" dirty="0" smtClean="0">
              <a:solidFill>
                <a:schemeClr val="tx2"/>
              </a:solidFill>
            </a:rPr>
            <a:t>验证</a:t>
          </a:r>
          <a:endParaRPr lang="zh-CN" altLang="en-US" dirty="0">
            <a:solidFill>
              <a:schemeClr val="tx2"/>
            </a:solidFill>
          </a:endParaRPr>
        </a:p>
      </dgm:t>
    </dgm:pt>
    <dgm:pt modelId="{66190DA9-CF67-4081-B0BE-2CBE40D17D18}" type="parTrans" cxnId="{F0182982-972C-4DF9-8872-855F34DE4C6B}">
      <dgm:prSet/>
      <dgm:spPr/>
      <dgm:t>
        <a:bodyPr/>
        <a:lstStyle/>
        <a:p>
          <a:endParaRPr lang="zh-CN" altLang="en-US"/>
        </a:p>
      </dgm:t>
    </dgm:pt>
    <dgm:pt modelId="{CB49AD7F-BF2D-4BB7-9455-F525CF328B53}" type="sibTrans" cxnId="{F0182982-972C-4DF9-8872-855F34DE4C6B}">
      <dgm:prSet/>
      <dgm:spPr/>
      <dgm:t>
        <a:bodyPr/>
        <a:lstStyle/>
        <a:p>
          <a:endParaRPr lang="zh-CN" altLang="en-US"/>
        </a:p>
      </dgm:t>
    </dgm:pt>
    <dgm:pt modelId="{7818D473-2AC1-4E78-99B4-C43732B465F8}">
      <dgm:prSet phldrT="[文本]"/>
      <dgm:spPr/>
      <dgm:t>
        <a:bodyPr/>
        <a:lstStyle/>
        <a:p>
          <a:r>
            <a:rPr lang="zh-CN" altLang="en-US" dirty="0" smtClean="0">
              <a:solidFill>
                <a:schemeClr val="tx2"/>
              </a:solidFill>
            </a:rPr>
            <a:t>业务需求</a:t>
          </a:r>
          <a:endParaRPr lang="zh-CN" altLang="en-US" dirty="0">
            <a:solidFill>
              <a:schemeClr val="tx2"/>
            </a:solidFill>
          </a:endParaRPr>
        </a:p>
      </dgm:t>
    </dgm:pt>
    <dgm:pt modelId="{1BF8BA56-E68B-4394-A1C8-80B852E78FE1}" type="parTrans" cxnId="{4735201C-E966-4E62-8BEC-EB0A67F8541E}">
      <dgm:prSet/>
      <dgm:spPr/>
      <dgm:t>
        <a:bodyPr/>
        <a:lstStyle/>
        <a:p>
          <a:endParaRPr lang="zh-CN" altLang="en-US"/>
        </a:p>
      </dgm:t>
    </dgm:pt>
    <dgm:pt modelId="{23B9ED6A-6F73-4146-8554-0230BBCBBEA6}" type="sibTrans" cxnId="{4735201C-E966-4E62-8BEC-EB0A67F8541E}">
      <dgm:prSet/>
      <dgm:spPr/>
      <dgm:t>
        <a:bodyPr/>
        <a:lstStyle/>
        <a:p>
          <a:endParaRPr lang="zh-CN" altLang="en-US"/>
        </a:p>
      </dgm:t>
    </dgm:pt>
    <dgm:pt modelId="{FF3AD188-2C94-4C1A-A9C5-D8F0D5164311}">
      <dgm:prSet phldrT="[文本]"/>
      <dgm:spPr/>
      <dgm:t>
        <a:bodyPr/>
        <a:lstStyle/>
        <a:p>
          <a:r>
            <a:rPr lang="zh-CN" altLang="en-US" dirty="0" smtClean="0">
              <a:solidFill>
                <a:schemeClr val="tx2"/>
              </a:solidFill>
            </a:rPr>
            <a:t>用户需求</a:t>
          </a:r>
          <a:endParaRPr lang="zh-CN" altLang="en-US" dirty="0">
            <a:solidFill>
              <a:schemeClr val="tx2"/>
            </a:solidFill>
          </a:endParaRPr>
        </a:p>
      </dgm:t>
    </dgm:pt>
    <dgm:pt modelId="{526D473B-B9C7-485B-A81C-4013C38C66CE}" type="parTrans" cxnId="{266FCB71-AC16-4FD3-A836-F55F250222E3}">
      <dgm:prSet/>
      <dgm:spPr/>
      <dgm:t>
        <a:bodyPr/>
        <a:lstStyle/>
        <a:p>
          <a:endParaRPr lang="zh-CN" altLang="en-US"/>
        </a:p>
      </dgm:t>
    </dgm:pt>
    <dgm:pt modelId="{046985E7-BE6E-424D-BF0C-94C94CD1A1D3}" type="sibTrans" cxnId="{266FCB71-AC16-4FD3-A836-F55F250222E3}">
      <dgm:prSet/>
      <dgm:spPr/>
      <dgm:t>
        <a:bodyPr/>
        <a:lstStyle/>
        <a:p>
          <a:endParaRPr lang="zh-CN" altLang="en-US"/>
        </a:p>
      </dgm:t>
    </dgm:pt>
    <dgm:pt modelId="{19BF9F64-8FBA-4FE2-9A9F-E126F5C3BEEB}">
      <dgm:prSet phldrT="[文本]"/>
      <dgm:spPr/>
      <dgm:t>
        <a:bodyPr/>
        <a:lstStyle/>
        <a:p>
          <a:r>
            <a:rPr lang="zh-CN" altLang="en-US" dirty="0" smtClean="0">
              <a:solidFill>
                <a:schemeClr val="tx2"/>
              </a:solidFill>
            </a:rPr>
            <a:t>功能需求</a:t>
          </a:r>
          <a:endParaRPr lang="zh-CN" altLang="en-US" dirty="0">
            <a:solidFill>
              <a:schemeClr val="tx2"/>
            </a:solidFill>
          </a:endParaRPr>
        </a:p>
      </dgm:t>
    </dgm:pt>
    <dgm:pt modelId="{C357E361-BF92-4FE4-B3CA-5448575A5176}" type="parTrans" cxnId="{DC0B5080-2DFF-438B-A4C5-46C673FBF297}">
      <dgm:prSet/>
      <dgm:spPr/>
      <dgm:t>
        <a:bodyPr/>
        <a:lstStyle/>
        <a:p>
          <a:endParaRPr lang="zh-CN" altLang="en-US"/>
        </a:p>
      </dgm:t>
    </dgm:pt>
    <dgm:pt modelId="{E7B67938-D93A-4A78-BC99-93AF995EB5CD}" type="sibTrans" cxnId="{DC0B5080-2DFF-438B-A4C5-46C673FBF297}">
      <dgm:prSet/>
      <dgm:spPr/>
      <dgm:t>
        <a:bodyPr/>
        <a:lstStyle/>
        <a:p>
          <a:endParaRPr lang="zh-CN" altLang="en-US"/>
        </a:p>
      </dgm:t>
    </dgm:pt>
    <dgm:pt modelId="{7BD05BC3-ECB1-448E-A82B-F64ECC1A3A14}">
      <dgm:prSet phldrT="[文本]"/>
      <dgm:spPr/>
      <dgm:t>
        <a:bodyPr/>
        <a:lstStyle/>
        <a:p>
          <a:r>
            <a:rPr lang="zh-CN" altLang="en-US" dirty="0" smtClean="0">
              <a:solidFill>
                <a:schemeClr val="tx2"/>
              </a:solidFill>
            </a:rPr>
            <a:t>变更控制</a:t>
          </a:r>
          <a:endParaRPr lang="zh-CN" altLang="en-US" dirty="0">
            <a:solidFill>
              <a:schemeClr val="tx2"/>
            </a:solidFill>
          </a:endParaRPr>
        </a:p>
      </dgm:t>
    </dgm:pt>
    <dgm:pt modelId="{69B2A2F9-6FBE-4A9D-AF78-009CA52260A7}" type="parTrans" cxnId="{59F2149D-A5EC-4FAA-BE8B-58D7689A0318}">
      <dgm:prSet/>
      <dgm:spPr/>
      <dgm:t>
        <a:bodyPr/>
        <a:lstStyle/>
        <a:p>
          <a:endParaRPr lang="zh-CN" altLang="en-US"/>
        </a:p>
      </dgm:t>
    </dgm:pt>
    <dgm:pt modelId="{245CAA73-4E09-4F7F-B4B0-D08E70550AF9}" type="sibTrans" cxnId="{59F2149D-A5EC-4FAA-BE8B-58D7689A0318}">
      <dgm:prSet/>
      <dgm:spPr/>
      <dgm:t>
        <a:bodyPr/>
        <a:lstStyle/>
        <a:p>
          <a:endParaRPr lang="zh-CN" altLang="en-US"/>
        </a:p>
      </dgm:t>
    </dgm:pt>
    <dgm:pt modelId="{06512E47-6F28-4AEA-B348-627A140F0CBA}">
      <dgm:prSet phldrT="[文本]"/>
      <dgm:spPr/>
      <dgm:t>
        <a:bodyPr/>
        <a:lstStyle/>
        <a:p>
          <a:r>
            <a:rPr lang="zh-CN" altLang="en-US" dirty="0" smtClean="0">
              <a:solidFill>
                <a:schemeClr val="tx2"/>
              </a:solidFill>
            </a:rPr>
            <a:t>版本控制</a:t>
          </a:r>
          <a:endParaRPr lang="zh-CN" altLang="en-US" dirty="0">
            <a:solidFill>
              <a:schemeClr val="tx2"/>
            </a:solidFill>
          </a:endParaRPr>
        </a:p>
      </dgm:t>
    </dgm:pt>
    <dgm:pt modelId="{520B6177-7869-4A00-811E-657C7A76BDA4}" type="parTrans" cxnId="{D1B84A3B-4CEB-4C7E-A335-009220114A32}">
      <dgm:prSet/>
      <dgm:spPr/>
      <dgm:t>
        <a:bodyPr/>
        <a:lstStyle/>
        <a:p>
          <a:endParaRPr lang="zh-CN" altLang="en-US"/>
        </a:p>
      </dgm:t>
    </dgm:pt>
    <dgm:pt modelId="{B25341D5-8C07-4903-8E0D-34CA1A867DC5}" type="sibTrans" cxnId="{D1B84A3B-4CEB-4C7E-A335-009220114A32}">
      <dgm:prSet/>
      <dgm:spPr/>
      <dgm:t>
        <a:bodyPr/>
        <a:lstStyle/>
        <a:p>
          <a:endParaRPr lang="zh-CN" altLang="en-US"/>
        </a:p>
      </dgm:t>
    </dgm:pt>
    <dgm:pt modelId="{4B81411C-9029-422B-A920-D2931F3CAECF}">
      <dgm:prSet phldrT="[文本]"/>
      <dgm:spPr/>
      <dgm:t>
        <a:bodyPr/>
        <a:lstStyle/>
        <a:p>
          <a:r>
            <a:rPr lang="zh-CN" altLang="en-US" dirty="0" smtClean="0">
              <a:solidFill>
                <a:schemeClr val="tx2"/>
              </a:solidFill>
            </a:rPr>
            <a:t>需求跟踪</a:t>
          </a:r>
          <a:endParaRPr lang="zh-CN" altLang="en-US" dirty="0">
            <a:solidFill>
              <a:schemeClr val="tx2"/>
            </a:solidFill>
          </a:endParaRPr>
        </a:p>
      </dgm:t>
    </dgm:pt>
    <dgm:pt modelId="{A0C73A52-966F-47EC-8528-5EF3F079585D}" type="parTrans" cxnId="{B8118782-82D1-422B-8DC1-20458C1F9D87}">
      <dgm:prSet/>
      <dgm:spPr/>
      <dgm:t>
        <a:bodyPr/>
        <a:lstStyle/>
        <a:p>
          <a:endParaRPr lang="zh-CN" altLang="en-US"/>
        </a:p>
      </dgm:t>
    </dgm:pt>
    <dgm:pt modelId="{FEFEAA3A-D2C6-4D82-BE7F-BE7B3DA374FE}" type="sibTrans" cxnId="{B8118782-82D1-422B-8DC1-20458C1F9D87}">
      <dgm:prSet/>
      <dgm:spPr/>
      <dgm:t>
        <a:bodyPr/>
        <a:lstStyle/>
        <a:p>
          <a:endParaRPr lang="zh-CN" altLang="en-US"/>
        </a:p>
      </dgm:t>
    </dgm:pt>
    <dgm:pt modelId="{F3861250-1CB7-400C-8E02-0793D5B85AEA}">
      <dgm:prSet phldrT="[文本]"/>
      <dgm:spPr/>
      <dgm:t>
        <a:bodyPr/>
        <a:lstStyle/>
        <a:p>
          <a:r>
            <a:rPr lang="zh-CN" altLang="en-US" dirty="0" smtClean="0">
              <a:solidFill>
                <a:schemeClr val="tx2"/>
              </a:solidFill>
            </a:rPr>
            <a:t>需求状态跟踪</a:t>
          </a:r>
          <a:endParaRPr lang="zh-CN" altLang="en-US" dirty="0">
            <a:solidFill>
              <a:schemeClr val="tx2"/>
            </a:solidFill>
          </a:endParaRPr>
        </a:p>
      </dgm:t>
    </dgm:pt>
    <dgm:pt modelId="{D46DC5EE-78C7-4536-871F-A41CD901A693}" type="parTrans" cxnId="{A3049C9D-EDC1-4242-B97E-0FAD8DBF00A7}">
      <dgm:prSet/>
      <dgm:spPr/>
      <dgm:t>
        <a:bodyPr/>
        <a:lstStyle/>
        <a:p>
          <a:endParaRPr lang="zh-CN" altLang="en-US"/>
        </a:p>
      </dgm:t>
    </dgm:pt>
    <dgm:pt modelId="{7017FFF3-10D8-4CE0-9CB5-522DAEDFB67D}" type="sibTrans" cxnId="{A3049C9D-EDC1-4242-B97E-0FAD8DBF00A7}">
      <dgm:prSet/>
      <dgm:spPr/>
      <dgm:t>
        <a:bodyPr/>
        <a:lstStyle/>
        <a:p>
          <a:endParaRPr lang="zh-CN" altLang="en-US"/>
        </a:p>
      </dgm:t>
    </dgm:pt>
    <dgm:pt modelId="{929AE6AE-8C7C-404B-A6DB-1F02DF553D41}" type="pres">
      <dgm:prSet presAssocID="{41110D0A-BA40-4F53-A33E-388C64E2857C}" presName="hierChild1" presStyleCnt="0">
        <dgm:presLayoutVars>
          <dgm:orgChart val="1"/>
          <dgm:chPref val="1"/>
          <dgm:dir/>
          <dgm:animOne val="branch"/>
          <dgm:animLvl val="lvl"/>
          <dgm:resizeHandles/>
        </dgm:presLayoutVars>
      </dgm:prSet>
      <dgm:spPr/>
    </dgm:pt>
    <dgm:pt modelId="{10AA3692-691A-47BA-AC3E-9EC820957F79}" type="pres">
      <dgm:prSet presAssocID="{A05127FE-4216-463D-96DE-0939EE651ABD}" presName="hierRoot1" presStyleCnt="0">
        <dgm:presLayoutVars>
          <dgm:hierBranch val="init"/>
        </dgm:presLayoutVars>
      </dgm:prSet>
      <dgm:spPr/>
    </dgm:pt>
    <dgm:pt modelId="{85E3137C-6E03-4CEF-A3ED-36157D8EEB84}" type="pres">
      <dgm:prSet presAssocID="{A05127FE-4216-463D-96DE-0939EE651ABD}" presName="rootComposite1" presStyleCnt="0"/>
      <dgm:spPr/>
    </dgm:pt>
    <dgm:pt modelId="{F3F4BB0D-C6E3-4E23-92B5-B52030B3C83C}" type="pres">
      <dgm:prSet presAssocID="{A05127FE-4216-463D-96DE-0939EE651ABD}" presName="rootText1" presStyleLbl="node0" presStyleIdx="0" presStyleCnt="1">
        <dgm:presLayoutVars>
          <dgm:chPref val="3"/>
        </dgm:presLayoutVars>
      </dgm:prSet>
      <dgm:spPr/>
    </dgm:pt>
    <dgm:pt modelId="{387E2034-5E45-4BD4-813F-0CE7E7DCEF43}" type="pres">
      <dgm:prSet presAssocID="{A05127FE-4216-463D-96DE-0939EE651ABD}" presName="rootConnector1" presStyleLbl="node1" presStyleIdx="0" presStyleCnt="0"/>
      <dgm:spPr/>
    </dgm:pt>
    <dgm:pt modelId="{7DF16139-6679-4D3E-9FA5-87350750EE2E}" type="pres">
      <dgm:prSet presAssocID="{A05127FE-4216-463D-96DE-0939EE651ABD}" presName="hierChild2" presStyleCnt="0"/>
      <dgm:spPr/>
    </dgm:pt>
    <dgm:pt modelId="{2770A361-462B-43EB-90D6-834EB87254F6}" type="pres">
      <dgm:prSet presAssocID="{BF61559B-36A9-4A51-A15C-357090B6868E}" presName="Name37" presStyleLbl="parChTrans1D2" presStyleIdx="0" presStyleCnt="2"/>
      <dgm:spPr/>
    </dgm:pt>
    <dgm:pt modelId="{F0C480C9-9982-4A64-A1E4-E9C38043BB5C}" type="pres">
      <dgm:prSet presAssocID="{1CF1036B-958D-41E9-A1BD-89C4342B05D8}" presName="hierRoot2" presStyleCnt="0">
        <dgm:presLayoutVars>
          <dgm:hierBranch val="init"/>
        </dgm:presLayoutVars>
      </dgm:prSet>
      <dgm:spPr/>
    </dgm:pt>
    <dgm:pt modelId="{19CE90BA-AEA4-48A0-A509-FB5FDC477203}" type="pres">
      <dgm:prSet presAssocID="{1CF1036B-958D-41E9-A1BD-89C4342B05D8}" presName="rootComposite" presStyleCnt="0"/>
      <dgm:spPr/>
    </dgm:pt>
    <dgm:pt modelId="{2CA4F7C2-68C8-4CCF-A1D7-AAB222200675}" type="pres">
      <dgm:prSet presAssocID="{1CF1036B-958D-41E9-A1BD-89C4342B05D8}" presName="rootText" presStyleLbl="node2" presStyleIdx="0" presStyleCnt="2">
        <dgm:presLayoutVars>
          <dgm:chPref val="3"/>
        </dgm:presLayoutVars>
      </dgm:prSet>
      <dgm:spPr/>
    </dgm:pt>
    <dgm:pt modelId="{E93916CF-B77C-4F3D-ACE8-499EBEB151BB}" type="pres">
      <dgm:prSet presAssocID="{1CF1036B-958D-41E9-A1BD-89C4342B05D8}" presName="rootConnector" presStyleLbl="node2" presStyleIdx="0" presStyleCnt="2"/>
      <dgm:spPr/>
    </dgm:pt>
    <dgm:pt modelId="{22C604FD-D782-4242-B3CF-8919D96967F2}" type="pres">
      <dgm:prSet presAssocID="{1CF1036B-958D-41E9-A1BD-89C4342B05D8}" presName="hierChild4" presStyleCnt="0"/>
      <dgm:spPr/>
    </dgm:pt>
    <dgm:pt modelId="{98F88D50-2144-4AEF-8990-17940C273FF4}" type="pres">
      <dgm:prSet presAssocID="{C0102C29-288C-43A9-9571-3F6EE252ABB7}" presName="Name37" presStyleLbl="parChTrans1D3" presStyleIdx="0" presStyleCnt="8"/>
      <dgm:spPr/>
    </dgm:pt>
    <dgm:pt modelId="{ABC628FA-1A2A-4408-9BE8-8E00E2945CD4}" type="pres">
      <dgm:prSet presAssocID="{B116E47A-F44E-4BC9-881F-8399195B29C1}" presName="hierRoot2" presStyleCnt="0">
        <dgm:presLayoutVars>
          <dgm:hierBranch val="init"/>
        </dgm:presLayoutVars>
      </dgm:prSet>
      <dgm:spPr/>
    </dgm:pt>
    <dgm:pt modelId="{D5427C26-F21F-44F4-8E42-7EBC86D6E485}" type="pres">
      <dgm:prSet presAssocID="{B116E47A-F44E-4BC9-881F-8399195B29C1}" presName="rootComposite" presStyleCnt="0"/>
      <dgm:spPr/>
    </dgm:pt>
    <dgm:pt modelId="{3F693F0E-E3E4-4EE9-B691-E7C092090A41}" type="pres">
      <dgm:prSet presAssocID="{B116E47A-F44E-4BC9-881F-8399195B29C1}" presName="rootText" presStyleLbl="node3" presStyleIdx="0" presStyleCnt="8">
        <dgm:presLayoutVars>
          <dgm:chPref val="3"/>
        </dgm:presLayoutVars>
      </dgm:prSet>
      <dgm:spPr/>
      <dgm:t>
        <a:bodyPr/>
        <a:lstStyle/>
        <a:p>
          <a:endParaRPr lang="zh-CN" altLang="en-US"/>
        </a:p>
      </dgm:t>
    </dgm:pt>
    <dgm:pt modelId="{C27BFB1E-21EA-4CA6-8C6C-FCF39D504748}" type="pres">
      <dgm:prSet presAssocID="{B116E47A-F44E-4BC9-881F-8399195B29C1}" presName="rootConnector" presStyleLbl="node3" presStyleIdx="0" presStyleCnt="8"/>
      <dgm:spPr/>
    </dgm:pt>
    <dgm:pt modelId="{9EE5FB7C-2C94-4E99-8A31-FB8285685FD3}" type="pres">
      <dgm:prSet presAssocID="{B116E47A-F44E-4BC9-881F-8399195B29C1}" presName="hierChild4" presStyleCnt="0"/>
      <dgm:spPr/>
    </dgm:pt>
    <dgm:pt modelId="{97CA5C4D-FA8B-415B-AE69-AF25D198EFD6}" type="pres">
      <dgm:prSet presAssocID="{1BF8BA56-E68B-4394-A1C8-80B852E78FE1}" presName="Name37" presStyleLbl="parChTrans1D4" presStyleIdx="0" presStyleCnt="3"/>
      <dgm:spPr/>
    </dgm:pt>
    <dgm:pt modelId="{51C19219-68D5-408F-B8BE-6475E72957B1}" type="pres">
      <dgm:prSet presAssocID="{7818D473-2AC1-4E78-99B4-C43732B465F8}" presName="hierRoot2" presStyleCnt="0">
        <dgm:presLayoutVars>
          <dgm:hierBranch val="init"/>
        </dgm:presLayoutVars>
      </dgm:prSet>
      <dgm:spPr/>
    </dgm:pt>
    <dgm:pt modelId="{EE04F288-8194-4D29-BC43-78E18B91FDA3}" type="pres">
      <dgm:prSet presAssocID="{7818D473-2AC1-4E78-99B4-C43732B465F8}" presName="rootComposite" presStyleCnt="0"/>
      <dgm:spPr/>
    </dgm:pt>
    <dgm:pt modelId="{8536AE7D-A3C2-42A6-AF1C-9511C67DA9D6}" type="pres">
      <dgm:prSet presAssocID="{7818D473-2AC1-4E78-99B4-C43732B465F8}" presName="rootText" presStyleLbl="node4" presStyleIdx="0" presStyleCnt="3">
        <dgm:presLayoutVars>
          <dgm:chPref val="3"/>
        </dgm:presLayoutVars>
      </dgm:prSet>
      <dgm:spPr/>
      <dgm:t>
        <a:bodyPr/>
        <a:lstStyle/>
        <a:p>
          <a:endParaRPr lang="zh-CN" altLang="en-US"/>
        </a:p>
      </dgm:t>
    </dgm:pt>
    <dgm:pt modelId="{63F43A25-6518-4278-A5F9-B21E114D282A}" type="pres">
      <dgm:prSet presAssocID="{7818D473-2AC1-4E78-99B4-C43732B465F8}" presName="rootConnector" presStyleLbl="node4" presStyleIdx="0" presStyleCnt="3"/>
      <dgm:spPr/>
    </dgm:pt>
    <dgm:pt modelId="{90D9D3CA-7575-4A95-95F6-BE30F48FECA2}" type="pres">
      <dgm:prSet presAssocID="{7818D473-2AC1-4E78-99B4-C43732B465F8}" presName="hierChild4" presStyleCnt="0"/>
      <dgm:spPr/>
    </dgm:pt>
    <dgm:pt modelId="{2FC7CA2D-E694-45A5-97E9-E46E7EBDECFC}" type="pres">
      <dgm:prSet presAssocID="{7818D473-2AC1-4E78-99B4-C43732B465F8}" presName="hierChild5" presStyleCnt="0"/>
      <dgm:spPr/>
    </dgm:pt>
    <dgm:pt modelId="{17408E06-39BD-402D-BF17-5E18D6AE4AD3}" type="pres">
      <dgm:prSet presAssocID="{526D473B-B9C7-485B-A81C-4013C38C66CE}" presName="Name37" presStyleLbl="parChTrans1D4" presStyleIdx="1" presStyleCnt="3"/>
      <dgm:spPr/>
    </dgm:pt>
    <dgm:pt modelId="{A6C8CB48-6294-4FEB-A16C-1571965656ED}" type="pres">
      <dgm:prSet presAssocID="{FF3AD188-2C94-4C1A-A9C5-D8F0D5164311}" presName="hierRoot2" presStyleCnt="0">
        <dgm:presLayoutVars>
          <dgm:hierBranch val="init"/>
        </dgm:presLayoutVars>
      </dgm:prSet>
      <dgm:spPr/>
    </dgm:pt>
    <dgm:pt modelId="{E822053F-31B2-4D25-AFB3-FB9B698DDE8C}" type="pres">
      <dgm:prSet presAssocID="{FF3AD188-2C94-4C1A-A9C5-D8F0D5164311}" presName="rootComposite" presStyleCnt="0"/>
      <dgm:spPr/>
    </dgm:pt>
    <dgm:pt modelId="{E6D9D93F-4A85-4EA2-8F63-6E36565594DA}" type="pres">
      <dgm:prSet presAssocID="{FF3AD188-2C94-4C1A-A9C5-D8F0D5164311}" presName="rootText" presStyleLbl="node4" presStyleIdx="1" presStyleCnt="3">
        <dgm:presLayoutVars>
          <dgm:chPref val="3"/>
        </dgm:presLayoutVars>
      </dgm:prSet>
      <dgm:spPr/>
    </dgm:pt>
    <dgm:pt modelId="{ACEAD2E8-218D-4901-95C8-1F6FF355224E}" type="pres">
      <dgm:prSet presAssocID="{FF3AD188-2C94-4C1A-A9C5-D8F0D5164311}" presName="rootConnector" presStyleLbl="node4" presStyleIdx="1" presStyleCnt="3"/>
      <dgm:spPr/>
    </dgm:pt>
    <dgm:pt modelId="{CC20E42B-D396-4920-82BA-81EC9838D261}" type="pres">
      <dgm:prSet presAssocID="{FF3AD188-2C94-4C1A-A9C5-D8F0D5164311}" presName="hierChild4" presStyleCnt="0"/>
      <dgm:spPr/>
    </dgm:pt>
    <dgm:pt modelId="{542B0A67-DF2D-4380-B533-5631AD0D2583}" type="pres">
      <dgm:prSet presAssocID="{FF3AD188-2C94-4C1A-A9C5-D8F0D5164311}" presName="hierChild5" presStyleCnt="0"/>
      <dgm:spPr/>
    </dgm:pt>
    <dgm:pt modelId="{36D3F3DA-0D93-4E47-B6FF-24344DA4719A}" type="pres">
      <dgm:prSet presAssocID="{C357E361-BF92-4FE4-B3CA-5448575A5176}" presName="Name37" presStyleLbl="parChTrans1D4" presStyleIdx="2" presStyleCnt="3"/>
      <dgm:spPr/>
    </dgm:pt>
    <dgm:pt modelId="{B14E9828-9F26-4E3F-8261-AC7AC6F22C92}" type="pres">
      <dgm:prSet presAssocID="{19BF9F64-8FBA-4FE2-9A9F-E126F5C3BEEB}" presName="hierRoot2" presStyleCnt="0">
        <dgm:presLayoutVars>
          <dgm:hierBranch val="init"/>
        </dgm:presLayoutVars>
      </dgm:prSet>
      <dgm:spPr/>
    </dgm:pt>
    <dgm:pt modelId="{7EF95808-6F8B-4BEF-8748-914AE12B6822}" type="pres">
      <dgm:prSet presAssocID="{19BF9F64-8FBA-4FE2-9A9F-E126F5C3BEEB}" presName="rootComposite" presStyleCnt="0"/>
      <dgm:spPr/>
    </dgm:pt>
    <dgm:pt modelId="{4B2E04CC-CD65-4E18-8A9C-0E23BED3A716}" type="pres">
      <dgm:prSet presAssocID="{19BF9F64-8FBA-4FE2-9A9F-E126F5C3BEEB}" presName="rootText" presStyleLbl="node4" presStyleIdx="2" presStyleCnt="3">
        <dgm:presLayoutVars>
          <dgm:chPref val="3"/>
        </dgm:presLayoutVars>
      </dgm:prSet>
      <dgm:spPr/>
    </dgm:pt>
    <dgm:pt modelId="{C7F6FCC4-1D64-44A0-9B0D-ADC7FF143E44}" type="pres">
      <dgm:prSet presAssocID="{19BF9F64-8FBA-4FE2-9A9F-E126F5C3BEEB}" presName="rootConnector" presStyleLbl="node4" presStyleIdx="2" presStyleCnt="3"/>
      <dgm:spPr/>
    </dgm:pt>
    <dgm:pt modelId="{49D05C63-F4CC-4518-B593-12D482D15D3A}" type="pres">
      <dgm:prSet presAssocID="{19BF9F64-8FBA-4FE2-9A9F-E126F5C3BEEB}" presName="hierChild4" presStyleCnt="0"/>
      <dgm:spPr/>
    </dgm:pt>
    <dgm:pt modelId="{55B0B8CD-3630-4D45-B5AA-EA5D85DFEAEB}" type="pres">
      <dgm:prSet presAssocID="{19BF9F64-8FBA-4FE2-9A9F-E126F5C3BEEB}" presName="hierChild5" presStyleCnt="0"/>
      <dgm:spPr/>
    </dgm:pt>
    <dgm:pt modelId="{2F85850E-12EE-4FC2-995C-1692B6C22D58}" type="pres">
      <dgm:prSet presAssocID="{B116E47A-F44E-4BC9-881F-8399195B29C1}" presName="hierChild5" presStyleCnt="0"/>
      <dgm:spPr/>
    </dgm:pt>
    <dgm:pt modelId="{43DC362D-5646-4B44-AE83-253A53EC87E8}" type="pres">
      <dgm:prSet presAssocID="{57047943-F219-428A-87F4-2B1700909D38}" presName="Name37" presStyleLbl="parChTrans1D3" presStyleIdx="1" presStyleCnt="8"/>
      <dgm:spPr/>
    </dgm:pt>
    <dgm:pt modelId="{4FA20087-3CA5-40F7-9702-3F9C4CF3B5AB}" type="pres">
      <dgm:prSet presAssocID="{ED3E53F0-D781-4E3C-886F-84B2C7DA7351}" presName="hierRoot2" presStyleCnt="0">
        <dgm:presLayoutVars>
          <dgm:hierBranch val="init"/>
        </dgm:presLayoutVars>
      </dgm:prSet>
      <dgm:spPr/>
    </dgm:pt>
    <dgm:pt modelId="{72C2F053-BD4C-4FE5-A738-12EA8014E731}" type="pres">
      <dgm:prSet presAssocID="{ED3E53F0-D781-4E3C-886F-84B2C7DA7351}" presName="rootComposite" presStyleCnt="0"/>
      <dgm:spPr/>
    </dgm:pt>
    <dgm:pt modelId="{1B11CCE8-9C5E-498D-A125-36B2FF2BE73D}" type="pres">
      <dgm:prSet presAssocID="{ED3E53F0-D781-4E3C-886F-84B2C7DA7351}" presName="rootText" presStyleLbl="node3" presStyleIdx="1" presStyleCnt="8">
        <dgm:presLayoutVars>
          <dgm:chPref val="3"/>
        </dgm:presLayoutVars>
      </dgm:prSet>
      <dgm:spPr/>
    </dgm:pt>
    <dgm:pt modelId="{2CA97E45-E6F2-4692-A1B8-8148A09994B9}" type="pres">
      <dgm:prSet presAssocID="{ED3E53F0-D781-4E3C-886F-84B2C7DA7351}" presName="rootConnector" presStyleLbl="node3" presStyleIdx="1" presStyleCnt="8"/>
      <dgm:spPr/>
    </dgm:pt>
    <dgm:pt modelId="{F1BA6E51-3BD5-4520-AB86-3B3E51591038}" type="pres">
      <dgm:prSet presAssocID="{ED3E53F0-D781-4E3C-886F-84B2C7DA7351}" presName="hierChild4" presStyleCnt="0"/>
      <dgm:spPr/>
    </dgm:pt>
    <dgm:pt modelId="{CEFFAC81-55FD-4905-AA21-C0AC4354D1A0}" type="pres">
      <dgm:prSet presAssocID="{ED3E53F0-D781-4E3C-886F-84B2C7DA7351}" presName="hierChild5" presStyleCnt="0"/>
      <dgm:spPr/>
    </dgm:pt>
    <dgm:pt modelId="{3E578107-9795-4875-83D9-93C04B326C66}" type="pres">
      <dgm:prSet presAssocID="{B39060F9-11D0-4677-BDE2-94B0E5EAC2D0}" presName="Name37" presStyleLbl="parChTrans1D3" presStyleIdx="2" presStyleCnt="8"/>
      <dgm:spPr/>
    </dgm:pt>
    <dgm:pt modelId="{3D930296-5218-4475-ADF4-154597F4DF3C}" type="pres">
      <dgm:prSet presAssocID="{0803C289-8DFE-43F4-8EC3-33EEA16A78A5}" presName="hierRoot2" presStyleCnt="0">
        <dgm:presLayoutVars>
          <dgm:hierBranch val="init"/>
        </dgm:presLayoutVars>
      </dgm:prSet>
      <dgm:spPr/>
    </dgm:pt>
    <dgm:pt modelId="{467713A9-9F80-4503-A1C0-D40D06748D54}" type="pres">
      <dgm:prSet presAssocID="{0803C289-8DFE-43F4-8EC3-33EEA16A78A5}" presName="rootComposite" presStyleCnt="0"/>
      <dgm:spPr/>
    </dgm:pt>
    <dgm:pt modelId="{5F54E93B-5BCA-4ABE-8F7D-7C3029FC6301}" type="pres">
      <dgm:prSet presAssocID="{0803C289-8DFE-43F4-8EC3-33EEA16A78A5}" presName="rootText" presStyleLbl="node3" presStyleIdx="2" presStyleCnt="8">
        <dgm:presLayoutVars>
          <dgm:chPref val="3"/>
        </dgm:presLayoutVars>
      </dgm:prSet>
      <dgm:spPr/>
    </dgm:pt>
    <dgm:pt modelId="{69615326-8156-420A-B92E-D781076D2B6B}" type="pres">
      <dgm:prSet presAssocID="{0803C289-8DFE-43F4-8EC3-33EEA16A78A5}" presName="rootConnector" presStyleLbl="node3" presStyleIdx="2" presStyleCnt="8"/>
      <dgm:spPr/>
    </dgm:pt>
    <dgm:pt modelId="{0D785685-5F64-4BE9-9456-970AD2BAE3C2}" type="pres">
      <dgm:prSet presAssocID="{0803C289-8DFE-43F4-8EC3-33EEA16A78A5}" presName="hierChild4" presStyleCnt="0"/>
      <dgm:spPr/>
    </dgm:pt>
    <dgm:pt modelId="{BF5AE3F5-C808-43D7-8C76-8FAF62DA5768}" type="pres">
      <dgm:prSet presAssocID="{0803C289-8DFE-43F4-8EC3-33EEA16A78A5}" presName="hierChild5" presStyleCnt="0"/>
      <dgm:spPr/>
    </dgm:pt>
    <dgm:pt modelId="{CC1E61DC-C3D5-44FE-86A9-F05BE9934E7E}" type="pres">
      <dgm:prSet presAssocID="{66190DA9-CF67-4081-B0BE-2CBE40D17D18}" presName="Name37" presStyleLbl="parChTrans1D3" presStyleIdx="3" presStyleCnt="8"/>
      <dgm:spPr/>
    </dgm:pt>
    <dgm:pt modelId="{52953B77-A910-4CF5-B97E-1DD9A147E748}" type="pres">
      <dgm:prSet presAssocID="{8E82328F-B3AE-4A3A-B4D8-2606F23406C9}" presName="hierRoot2" presStyleCnt="0">
        <dgm:presLayoutVars>
          <dgm:hierBranch val="init"/>
        </dgm:presLayoutVars>
      </dgm:prSet>
      <dgm:spPr/>
    </dgm:pt>
    <dgm:pt modelId="{8B6DD604-AF3B-4BD2-8F95-B3C3DDDCC7CA}" type="pres">
      <dgm:prSet presAssocID="{8E82328F-B3AE-4A3A-B4D8-2606F23406C9}" presName="rootComposite" presStyleCnt="0"/>
      <dgm:spPr/>
    </dgm:pt>
    <dgm:pt modelId="{AE62A495-3D5E-42EE-8762-0473C5FF0CE5}" type="pres">
      <dgm:prSet presAssocID="{8E82328F-B3AE-4A3A-B4D8-2606F23406C9}" presName="rootText" presStyleLbl="node3" presStyleIdx="3" presStyleCnt="8">
        <dgm:presLayoutVars>
          <dgm:chPref val="3"/>
        </dgm:presLayoutVars>
      </dgm:prSet>
      <dgm:spPr/>
    </dgm:pt>
    <dgm:pt modelId="{4185AD79-D152-4FDB-8A85-79C09458D537}" type="pres">
      <dgm:prSet presAssocID="{8E82328F-B3AE-4A3A-B4D8-2606F23406C9}" presName="rootConnector" presStyleLbl="node3" presStyleIdx="3" presStyleCnt="8"/>
      <dgm:spPr/>
    </dgm:pt>
    <dgm:pt modelId="{924C15F8-613D-4F31-A6F1-4BEA626F839A}" type="pres">
      <dgm:prSet presAssocID="{8E82328F-B3AE-4A3A-B4D8-2606F23406C9}" presName="hierChild4" presStyleCnt="0"/>
      <dgm:spPr/>
    </dgm:pt>
    <dgm:pt modelId="{058E9801-D63A-4092-8C55-6D18CD5835D0}" type="pres">
      <dgm:prSet presAssocID="{8E82328F-B3AE-4A3A-B4D8-2606F23406C9}" presName="hierChild5" presStyleCnt="0"/>
      <dgm:spPr/>
    </dgm:pt>
    <dgm:pt modelId="{C22AD9B1-3A80-4E1E-93D9-4124828905CE}" type="pres">
      <dgm:prSet presAssocID="{1CF1036B-958D-41E9-A1BD-89C4342B05D8}" presName="hierChild5" presStyleCnt="0"/>
      <dgm:spPr/>
    </dgm:pt>
    <dgm:pt modelId="{3011C548-B851-482E-BDDC-2BFD8AEBBCF7}" type="pres">
      <dgm:prSet presAssocID="{BE339FAD-4DE3-46E8-B8FB-60055A23F6C4}" presName="Name37" presStyleLbl="parChTrans1D2" presStyleIdx="1" presStyleCnt="2"/>
      <dgm:spPr/>
    </dgm:pt>
    <dgm:pt modelId="{13E88FAA-5FED-47BE-896E-73174A6E61AA}" type="pres">
      <dgm:prSet presAssocID="{A653547C-9F18-4663-AE9B-C2FC8231F948}" presName="hierRoot2" presStyleCnt="0">
        <dgm:presLayoutVars>
          <dgm:hierBranch val="init"/>
        </dgm:presLayoutVars>
      </dgm:prSet>
      <dgm:spPr/>
    </dgm:pt>
    <dgm:pt modelId="{9FABA0DA-C97D-4556-9805-7A4969397AC4}" type="pres">
      <dgm:prSet presAssocID="{A653547C-9F18-4663-AE9B-C2FC8231F948}" presName="rootComposite" presStyleCnt="0"/>
      <dgm:spPr/>
    </dgm:pt>
    <dgm:pt modelId="{876A6EBF-B101-44AA-957E-535F0582AD3E}" type="pres">
      <dgm:prSet presAssocID="{A653547C-9F18-4663-AE9B-C2FC8231F948}" presName="rootText" presStyleLbl="node2" presStyleIdx="1" presStyleCnt="2">
        <dgm:presLayoutVars>
          <dgm:chPref val="3"/>
        </dgm:presLayoutVars>
      </dgm:prSet>
      <dgm:spPr/>
    </dgm:pt>
    <dgm:pt modelId="{6A170375-71F7-4870-BEB7-2AD45DDCD397}" type="pres">
      <dgm:prSet presAssocID="{A653547C-9F18-4663-AE9B-C2FC8231F948}" presName="rootConnector" presStyleLbl="node2" presStyleIdx="1" presStyleCnt="2"/>
      <dgm:spPr/>
    </dgm:pt>
    <dgm:pt modelId="{2582493E-7AD9-49CE-84D2-4CD1A0E5434C}" type="pres">
      <dgm:prSet presAssocID="{A653547C-9F18-4663-AE9B-C2FC8231F948}" presName="hierChild4" presStyleCnt="0"/>
      <dgm:spPr/>
    </dgm:pt>
    <dgm:pt modelId="{21DDA82D-1A29-4AEE-AB34-73E8CDB04887}" type="pres">
      <dgm:prSet presAssocID="{69B2A2F9-6FBE-4A9D-AF78-009CA52260A7}" presName="Name37" presStyleLbl="parChTrans1D3" presStyleIdx="4" presStyleCnt="8"/>
      <dgm:spPr/>
    </dgm:pt>
    <dgm:pt modelId="{8C2630CC-FDD4-4378-88A2-17D0832D937A}" type="pres">
      <dgm:prSet presAssocID="{7BD05BC3-ECB1-448E-A82B-F64ECC1A3A14}" presName="hierRoot2" presStyleCnt="0">
        <dgm:presLayoutVars>
          <dgm:hierBranch val="init"/>
        </dgm:presLayoutVars>
      </dgm:prSet>
      <dgm:spPr/>
    </dgm:pt>
    <dgm:pt modelId="{0A85728D-A967-4566-B1CB-231D9037B109}" type="pres">
      <dgm:prSet presAssocID="{7BD05BC3-ECB1-448E-A82B-F64ECC1A3A14}" presName="rootComposite" presStyleCnt="0"/>
      <dgm:spPr/>
    </dgm:pt>
    <dgm:pt modelId="{255671CF-F3DA-4AE2-9357-9FB6C180F9E3}" type="pres">
      <dgm:prSet presAssocID="{7BD05BC3-ECB1-448E-A82B-F64ECC1A3A14}" presName="rootText" presStyleLbl="node3" presStyleIdx="4" presStyleCnt="8">
        <dgm:presLayoutVars>
          <dgm:chPref val="3"/>
        </dgm:presLayoutVars>
      </dgm:prSet>
      <dgm:spPr/>
      <dgm:t>
        <a:bodyPr/>
        <a:lstStyle/>
        <a:p>
          <a:endParaRPr lang="zh-CN" altLang="en-US"/>
        </a:p>
      </dgm:t>
    </dgm:pt>
    <dgm:pt modelId="{86663794-D877-4B73-AF41-D5F8C82E4678}" type="pres">
      <dgm:prSet presAssocID="{7BD05BC3-ECB1-448E-A82B-F64ECC1A3A14}" presName="rootConnector" presStyleLbl="node3" presStyleIdx="4" presStyleCnt="8"/>
      <dgm:spPr/>
    </dgm:pt>
    <dgm:pt modelId="{B5899315-6145-40D2-8AF2-E08A6825D31E}" type="pres">
      <dgm:prSet presAssocID="{7BD05BC3-ECB1-448E-A82B-F64ECC1A3A14}" presName="hierChild4" presStyleCnt="0"/>
      <dgm:spPr/>
    </dgm:pt>
    <dgm:pt modelId="{F1B92E24-0E68-4FE2-92AF-6F7A9D33231D}" type="pres">
      <dgm:prSet presAssocID="{7BD05BC3-ECB1-448E-A82B-F64ECC1A3A14}" presName="hierChild5" presStyleCnt="0"/>
      <dgm:spPr/>
    </dgm:pt>
    <dgm:pt modelId="{2134DF9E-B7CE-4847-AB47-D77E44A5135B}" type="pres">
      <dgm:prSet presAssocID="{520B6177-7869-4A00-811E-657C7A76BDA4}" presName="Name37" presStyleLbl="parChTrans1D3" presStyleIdx="5" presStyleCnt="8"/>
      <dgm:spPr/>
    </dgm:pt>
    <dgm:pt modelId="{CC5ED97B-D314-4BE0-A271-0BEA6FAE2D9D}" type="pres">
      <dgm:prSet presAssocID="{06512E47-6F28-4AEA-B348-627A140F0CBA}" presName="hierRoot2" presStyleCnt="0">
        <dgm:presLayoutVars>
          <dgm:hierBranch val="init"/>
        </dgm:presLayoutVars>
      </dgm:prSet>
      <dgm:spPr/>
    </dgm:pt>
    <dgm:pt modelId="{06263EE5-2806-473F-AA84-D5F7DFC39D48}" type="pres">
      <dgm:prSet presAssocID="{06512E47-6F28-4AEA-B348-627A140F0CBA}" presName="rootComposite" presStyleCnt="0"/>
      <dgm:spPr/>
    </dgm:pt>
    <dgm:pt modelId="{58D25FBC-5FAB-4668-B79E-ED0300957F82}" type="pres">
      <dgm:prSet presAssocID="{06512E47-6F28-4AEA-B348-627A140F0CBA}" presName="rootText" presStyleLbl="node3" presStyleIdx="5" presStyleCnt="8">
        <dgm:presLayoutVars>
          <dgm:chPref val="3"/>
        </dgm:presLayoutVars>
      </dgm:prSet>
      <dgm:spPr/>
    </dgm:pt>
    <dgm:pt modelId="{74E33EDA-0D4E-42EF-BD77-A131A598B9AB}" type="pres">
      <dgm:prSet presAssocID="{06512E47-6F28-4AEA-B348-627A140F0CBA}" presName="rootConnector" presStyleLbl="node3" presStyleIdx="5" presStyleCnt="8"/>
      <dgm:spPr/>
    </dgm:pt>
    <dgm:pt modelId="{25317ACC-0E0F-49FD-8A1B-09415026EE25}" type="pres">
      <dgm:prSet presAssocID="{06512E47-6F28-4AEA-B348-627A140F0CBA}" presName="hierChild4" presStyleCnt="0"/>
      <dgm:spPr/>
    </dgm:pt>
    <dgm:pt modelId="{DE222BDF-F877-414E-8BED-5AE4909FB6C0}" type="pres">
      <dgm:prSet presAssocID="{06512E47-6F28-4AEA-B348-627A140F0CBA}" presName="hierChild5" presStyleCnt="0"/>
      <dgm:spPr/>
    </dgm:pt>
    <dgm:pt modelId="{BBD234CF-90BF-47A3-936E-B4F910E13AD4}" type="pres">
      <dgm:prSet presAssocID="{A0C73A52-966F-47EC-8528-5EF3F079585D}" presName="Name37" presStyleLbl="parChTrans1D3" presStyleIdx="6" presStyleCnt="8"/>
      <dgm:spPr/>
    </dgm:pt>
    <dgm:pt modelId="{0B166A1B-D31A-4F48-A39D-9ADEE1843395}" type="pres">
      <dgm:prSet presAssocID="{4B81411C-9029-422B-A920-D2931F3CAECF}" presName="hierRoot2" presStyleCnt="0">
        <dgm:presLayoutVars>
          <dgm:hierBranch val="init"/>
        </dgm:presLayoutVars>
      </dgm:prSet>
      <dgm:spPr/>
    </dgm:pt>
    <dgm:pt modelId="{D625C8E5-D1C0-4371-8E79-D247A8A4A381}" type="pres">
      <dgm:prSet presAssocID="{4B81411C-9029-422B-A920-D2931F3CAECF}" presName="rootComposite" presStyleCnt="0"/>
      <dgm:spPr/>
    </dgm:pt>
    <dgm:pt modelId="{9C7E1B14-FD05-40FA-82ED-18C1E629A8D2}" type="pres">
      <dgm:prSet presAssocID="{4B81411C-9029-422B-A920-D2931F3CAECF}" presName="rootText" presStyleLbl="node3" presStyleIdx="6" presStyleCnt="8">
        <dgm:presLayoutVars>
          <dgm:chPref val="3"/>
        </dgm:presLayoutVars>
      </dgm:prSet>
      <dgm:spPr/>
    </dgm:pt>
    <dgm:pt modelId="{4FDF127E-67A8-4F8D-82D6-C9A55C11DCEC}" type="pres">
      <dgm:prSet presAssocID="{4B81411C-9029-422B-A920-D2931F3CAECF}" presName="rootConnector" presStyleLbl="node3" presStyleIdx="6" presStyleCnt="8"/>
      <dgm:spPr/>
    </dgm:pt>
    <dgm:pt modelId="{30E4F7BD-D138-4CCB-AD0C-478981CAFCB1}" type="pres">
      <dgm:prSet presAssocID="{4B81411C-9029-422B-A920-D2931F3CAECF}" presName="hierChild4" presStyleCnt="0"/>
      <dgm:spPr/>
    </dgm:pt>
    <dgm:pt modelId="{5DA25FBB-C7E1-451D-9F35-D1AD5138E22A}" type="pres">
      <dgm:prSet presAssocID="{4B81411C-9029-422B-A920-D2931F3CAECF}" presName="hierChild5" presStyleCnt="0"/>
      <dgm:spPr/>
    </dgm:pt>
    <dgm:pt modelId="{3218E640-B660-488D-ABFE-5BFE42763947}" type="pres">
      <dgm:prSet presAssocID="{D46DC5EE-78C7-4536-871F-A41CD901A693}" presName="Name37" presStyleLbl="parChTrans1D3" presStyleIdx="7" presStyleCnt="8"/>
      <dgm:spPr/>
    </dgm:pt>
    <dgm:pt modelId="{73524530-D499-4CCA-9C76-7AC975CB7606}" type="pres">
      <dgm:prSet presAssocID="{F3861250-1CB7-400C-8E02-0793D5B85AEA}" presName="hierRoot2" presStyleCnt="0">
        <dgm:presLayoutVars>
          <dgm:hierBranch val="init"/>
        </dgm:presLayoutVars>
      </dgm:prSet>
      <dgm:spPr/>
    </dgm:pt>
    <dgm:pt modelId="{D78BE5B4-FDC8-4AA0-8C9F-CBADAE9A9C59}" type="pres">
      <dgm:prSet presAssocID="{F3861250-1CB7-400C-8E02-0793D5B85AEA}" presName="rootComposite" presStyleCnt="0"/>
      <dgm:spPr/>
    </dgm:pt>
    <dgm:pt modelId="{1936D25F-4E4F-4180-9332-58C7B551F3A9}" type="pres">
      <dgm:prSet presAssocID="{F3861250-1CB7-400C-8E02-0793D5B85AEA}" presName="rootText" presStyleLbl="node3" presStyleIdx="7" presStyleCnt="8">
        <dgm:presLayoutVars>
          <dgm:chPref val="3"/>
        </dgm:presLayoutVars>
      </dgm:prSet>
      <dgm:spPr/>
    </dgm:pt>
    <dgm:pt modelId="{1EB72F53-9728-4790-AA71-4238354D17AD}" type="pres">
      <dgm:prSet presAssocID="{F3861250-1CB7-400C-8E02-0793D5B85AEA}" presName="rootConnector" presStyleLbl="node3" presStyleIdx="7" presStyleCnt="8"/>
      <dgm:spPr/>
    </dgm:pt>
    <dgm:pt modelId="{176276C0-0520-47AA-BC0B-4ADBFA50AF1C}" type="pres">
      <dgm:prSet presAssocID="{F3861250-1CB7-400C-8E02-0793D5B85AEA}" presName="hierChild4" presStyleCnt="0"/>
      <dgm:spPr/>
    </dgm:pt>
    <dgm:pt modelId="{E06B08C7-32FA-4AD3-9677-CB97B34C3D14}" type="pres">
      <dgm:prSet presAssocID="{F3861250-1CB7-400C-8E02-0793D5B85AEA}" presName="hierChild5" presStyleCnt="0"/>
      <dgm:spPr/>
    </dgm:pt>
    <dgm:pt modelId="{E117A874-6A77-4A5C-98B3-96F65CBB6957}" type="pres">
      <dgm:prSet presAssocID="{A653547C-9F18-4663-AE9B-C2FC8231F948}" presName="hierChild5" presStyleCnt="0"/>
      <dgm:spPr/>
    </dgm:pt>
    <dgm:pt modelId="{E105427B-AB4E-4894-B902-4036B5BFCF9C}" type="pres">
      <dgm:prSet presAssocID="{A05127FE-4216-463D-96DE-0939EE651ABD}" presName="hierChild3" presStyleCnt="0"/>
      <dgm:spPr/>
    </dgm:pt>
  </dgm:ptLst>
  <dgm:cxnLst>
    <dgm:cxn modelId="{185745E0-BFBA-41C1-801C-79E487B214C5}" type="presOf" srcId="{19BF9F64-8FBA-4FE2-9A9F-E126F5C3BEEB}" destId="{C7F6FCC4-1D64-44A0-9B0D-ADC7FF143E44}" srcOrd="1" destOrd="0" presId="urn:microsoft.com/office/officeart/2005/8/layout/orgChart1"/>
    <dgm:cxn modelId="{59F2149D-A5EC-4FAA-BE8B-58D7689A0318}" srcId="{A653547C-9F18-4663-AE9B-C2FC8231F948}" destId="{7BD05BC3-ECB1-448E-A82B-F64ECC1A3A14}" srcOrd="0" destOrd="0" parTransId="{69B2A2F9-6FBE-4A9D-AF78-009CA52260A7}" sibTransId="{245CAA73-4E09-4F7F-B4B0-D08E70550AF9}"/>
    <dgm:cxn modelId="{B752C4AD-056F-4650-9475-5F1C224589A4}" type="presOf" srcId="{0803C289-8DFE-43F4-8EC3-33EEA16A78A5}" destId="{69615326-8156-420A-B92E-D781076D2B6B}" srcOrd="1" destOrd="0" presId="urn:microsoft.com/office/officeart/2005/8/layout/orgChart1"/>
    <dgm:cxn modelId="{E7C6A956-7686-4570-8EBA-92639D060905}" type="presOf" srcId="{1BF8BA56-E68B-4394-A1C8-80B852E78FE1}" destId="{97CA5C4D-FA8B-415B-AE69-AF25D198EFD6}" srcOrd="0" destOrd="0" presId="urn:microsoft.com/office/officeart/2005/8/layout/orgChart1"/>
    <dgm:cxn modelId="{D8C7921C-4BBF-4216-9118-43EBCDD6D14B}" type="presOf" srcId="{4B81411C-9029-422B-A920-D2931F3CAECF}" destId="{4FDF127E-67A8-4F8D-82D6-C9A55C11DCEC}" srcOrd="1" destOrd="0" presId="urn:microsoft.com/office/officeart/2005/8/layout/orgChart1"/>
    <dgm:cxn modelId="{EABC1D96-0843-41AE-9C99-720128FD3C90}" type="presOf" srcId="{D46DC5EE-78C7-4536-871F-A41CD901A693}" destId="{3218E640-B660-488D-ABFE-5BFE42763947}" srcOrd="0" destOrd="0" presId="urn:microsoft.com/office/officeart/2005/8/layout/orgChart1"/>
    <dgm:cxn modelId="{8929DE2E-2F7B-4215-9971-92604E56D841}" srcId="{41110D0A-BA40-4F53-A33E-388C64E2857C}" destId="{A05127FE-4216-463D-96DE-0939EE651ABD}" srcOrd="0" destOrd="0" parTransId="{EA342193-A88A-4EF2-99DA-BC21DEADA4B6}" sibTransId="{3128D2FB-25B6-4048-A25D-389D653BAD0B}"/>
    <dgm:cxn modelId="{266FCB71-AC16-4FD3-A836-F55F250222E3}" srcId="{B116E47A-F44E-4BC9-881F-8399195B29C1}" destId="{FF3AD188-2C94-4C1A-A9C5-D8F0D5164311}" srcOrd="1" destOrd="0" parTransId="{526D473B-B9C7-485B-A81C-4013C38C66CE}" sibTransId="{046985E7-BE6E-424D-BF0C-94C94CD1A1D3}"/>
    <dgm:cxn modelId="{9BD38A15-9355-4B95-A3BF-769AE5F59D65}" type="presOf" srcId="{A05127FE-4216-463D-96DE-0939EE651ABD}" destId="{387E2034-5E45-4BD4-813F-0CE7E7DCEF43}" srcOrd="1" destOrd="0" presId="urn:microsoft.com/office/officeart/2005/8/layout/orgChart1"/>
    <dgm:cxn modelId="{E41BF58E-C0EF-4588-8113-6466385D597E}" type="presOf" srcId="{19BF9F64-8FBA-4FE2-9A9F-E126F5C3BEEB}" destId="{4B2E04CC-CD65-4E18-8A9C-0E23BED3A716}" srcOrd="0" destOrd="0" presId="urn:microsoft.com/office/officeart/2005/8/layout/orgChart1"/>
    <dgm:cxn modelId="{2477A0C7-EAA2-4BE6-808A-0DEE572F56AE}" type="presOf" srcId="{06512E47-6F28-4AEA-B348-627A140F0CBA}" destId="{58D25FBC-5FAB-4668-B79E-ED0300957F82}" srcOrd="0" destOrd="0" presId="urn:microsoft.com/office/officeart/2005/8/layout/orgChart1"/>
    <dgm:cxn modelId="{A3049C9D-EDC1-4242-B97E-0FAD8DBF00A7}" srcId="{A653547C-9F18-4663-AE9B-C2FC8231F948}" destId="{F3861250-1CB7-400C-8E02-0793D5B85AEA}" srcOrd="3" destOrd="0" parTransId="{D46DC5EE-78C7-4536-871F-A41CD901A693}" sibTransId="{7017FFF3-10D8-4CE0-9CB5-522DAEDFB67D}"/>
    <dgm:cxn modelId="{1B8DD1D1-C4A4-4D09-8C6E-F19E359B6B32}" srcId="{1CF1036B-958D-41E9-A1BD-89C4342B05D8}" destId="{B116E47A-F44E-4BC9-881F-8399195B29C1}" srcOrd="0" destOrd="0" parTransId="{C0102C29-288C-43A9-9571-3F6EE252ABB7}" sibTransId="{DB5C2AD3-4C66-4773-9199-95DB005D7FE1}"/>
    <dgm:cxn modelId="{FF2C37D1-0FA5-42BD-9466-5F3B7F630127}" type="presOf" srcId="{8E82328F-B3AE-4A3A-B4D8-2606F23406C9}" destId="{AE62A495-3D5E-42EE-8762-0473C5FF0CE5}" srcOrd="0" destOrd="0" presId="urn:microsoft.com/office/officeart/2005/8/layout/orgChart1"/>
    <dgm:cxn modelId="{3D45F8F7-9EAC-4432-BE62-A53D6584CD04}" type="presOf" srcId="{8E82328F-B3AE-4A3A-B4D8-2606F23406C9}" destId="{4185AD79-D152-4FDB-8A85-79C09458D537}" srcOrd="1" destOrd="0" presId="urn:microsoft.com/office/officeart/2005/8/layout/orgChart1"/>
    <dgm:cxn modelId="{DC0B5080-2DFF-438B-A4C5-46C673FBF297}" srcId="{B116E47A-F44E-4BC9-881F-8399195B29C1}" destId="{19BF9F64-8FBA-4FE2-9A9F-E126F5C3BEEB}" srcOrd="2" destOrd="0" parTransId="{C357E361-BF92-4FE4-B3CA-5448575A5176}" sibTransId="{E7B67938-D93A-4A78-BC99-93AF995EB5CD}"/>
    <dgm:cxn modelId="{C59487C8-A606-4879-B953-3EF98363AB26}" type="presOf" srcId="{4B81411C-9029-422B-A920-D2931F3CAECF}" destId="{9C7E1B14-FD05-40FA-82ED-18C1E629A8D2}" srcOrd="0" destOrd="0" presId="urn:microsoft.com/office/officeart/2005/8/layout/orgChart1"/>
    <dgm:cxn modelId="{5A82ED67-29A9-4320-9B36-7F2E034D77B0}" type="presOf" srcId="{1CF1036B-958D-41E9-A1BD-89C4342B05D8}" destId="{2CA4F7C2-68C8-4CCF-A1D7-AAB222200675}" srcOrd="0" destOrd="0" presId="urn:microsoft.com/office/officeart/2005/8/layout/orgChart1"/>
    <dgm:cxn modelId="{A4CAB127-36A7-4E8E-8922-ABC4FB3CC6E5}" type="presOf" srcId="{57047943-F219-428A-87F4-2B1700909D38}" destId="{43DC362D-5646-4B44-AE83-253A53EC87E8}" srcOrd="0" destOrd="0" presId="urn:microsoft.com/office/officeart/2005/8/layout/orgChart1"/>
    <dgm:cxn modelId="{D1B84A3B-4CEB-4C7E-A335-009220114A32}" srcId="{A653547C-9F18-4663-AE9B-C2FC8231F948}" destId="{06512E47-6F28-4AEA-B348-627A140F0CBA}" srcOrd="1" destOrd="0" parTransId="{520B6177-7869-4A00-811E-657C7A76BDA4}" sibTransId="{B25341D5-8C07-4903-8E0D-34CA1A867DC5}"/>
    <dgm:cxn modelId="{FD000CA4-1F43-469E-805A-B9190D8A2364}" type="presOf" srcId="{BE339FAD-4DE3-46E8-B8FB-60055A23F6C4}" destId="{3011C548-B851-482E-BDDC-2BFD8AEBBCF7}" srcOrd="0" destOrd="0" presId="urn:microsoft.com/office/officeart/2005/8/layout/orgChart1"/>
    <dgm:cxn modelId="{57D5DECB-9124-4AEB-BF63-114CBF40568B}" type="presOf" srcId="{A0C73A52-966F-47EC-8528-5EF3F079585D}" destId="{BBD234CF-90BF-47A3-936E-B4F910E13AD4}" srcOrd="0" destOrd="0" presId="urn:microsoft.com/office/officeart/2005/8/layout/orgChart1"/>
    <dgm:cxn modelId="{9D40A36D-2C6D-43E5-83AA-6FC3928C5DAC}" srcId="{A05127FE-4216-463D-96DE-0939EE651ABD}" destId="{1CF1036B-958D-41E9-A1BD-89C4342B05D8}" srcOrd="0" destOrd="0" parTransId="{BF61559B-36A9-4A51-A15C-357090B6868E}" sibTransId="{55B2BBDF-897E-4FBE-B5D1-C0B1CF74EF28}"/>
    <dgm:cxn modelId="{46B568FA-42B3-4AE0-9046-9ABCF5283B22}" type="presOf" srcId="{B116E47A-F44E-4BC9-881F-8399195B29C1}" destId="{C27BFB1E-21EA-4CA6-8C6C-FCF39D504748}" srcOrd="1" destOrd="0" presId="urn:microsoft.com/office/officeart/2005/8/layout/orgChart1"/>
    <dgm:cxn modelId="{A43F16CC-C051-4B2C-A507-93252EF1F385}" type="presOf" srcId="{526D473B-B9C7-485B-A81C-4013C38C66CE}" destId="{17408E06-39BD-402D-BF17-5E18D6AE4AD3}" srcOrd="0" destOrd="0" presId="urn:microsoft.com/office/officeart/2005/8/layout/orgChart1"/>
    <dgm:cxn modelId="{3D69EF5A-8797-466F-8CA7-377D563BE4AC}" type="presOf" srcId="{7818D473-2AC1-4E78-99B4-C43732B465F8}" destId="{8536AE7D-A3C2-42A6-AF1C-9511C67DA9D6}" srcOrd="0" destOrd="0" presId="urn:microsoft.com/office/officeart/2005/8/layout/orgChart1"/>
    <dgm:cxn modelId="{2F1D399C-ECEC-4913-A115-6E17EB8B6758}" type="presOf" srcId="{0803C289-8DFE-43F4-8EC3-33EEA16A78A5}" destId="{5F54E93B-5BCA-4ABE-8F7D-7C3029FC6301}" srcOrd="0" destOrd="0" presId="urn:microsoft.com/office/officeart/2005/8/layout/orgChart1"/>
    <dgm:cxn modelId="{EEC2E642-14D9-4A5D-AAD9-E598BC518783}" type="presOf" srcId="{06512E47-6F28-4AEA-B348-627A140F0CBA}" destId="{74E33EDA-0D4E-42EF-BD77-A131A598B9AB}" srcOrd="1" destOrd="0" presId="urn:microsoft.com/office/officeart/2005/8/layout/orgChart1"/>
    <dgm:cxn modelId="{9E594A36-FB6D-4145-8304-74662F6A34C8}" type="presOf" srcId="{A05127FE-4216-463D-96DE-0939EE651ABD}" destId="{F3F4BB0D-C6E3-4E23-92B5-B52030B3C83C}" srcOrd="0" destOrd="0" presId="urn:microsoft.com/office/officeart/2005/8/layout/orgChart1"/>
    <dgm:cxn modelId="{514ACCE6-4881-4721-AF96-04B9D2D32789}" type="presOf" srcId="{A653547C-9F18-4663-AE9B-C2FC8231F948}" destId="{876A6EBF-B101-44AA-957E-535F0582AD3E}" srcOrd="0" destOrd="0" presId="urn:microsoft.com/office/officeart/2005/8/layout/orgChart1"/>
    <dgm:cxn modelId="{95A1ACDD-904A-40C5-932A-51637E588C49}" type="presOf" srcId="{C357E361-BF92-4FE4-B3CA-5448575A5176}" destId="{36D3F3DA-0D93-4E47-B6FF-24344DA4719A}" srcOrd="0" destOrd="0" presId="urn:microsoft.com/office/officeart/2005/8/layout/orgChart1"/>
    <dgm:cxn modelId="{3D310E4D-AAEF-4066-B4AD-D3176A415374}" type="presOf" srcId="{69B2A2F9-6FBE-4A9D-AF78-009CA52260A7}" destId="{21DDA82D-1A29-4AEE-AB34-73E8CDB04887}" srcOrd="0" destOrd="0" presId="urn:microsoft.com/office/officeart/2005/8/layout/orgChart1"/>
    <dgm:cxn modelId="{9CC57DAB-5147-4B1B-BD06-225F724427E7}" type="presOf" srcId="{520B6177-7869-4A00-811E-657C7A76BDA4}" destId="{2134DF9E-B7CE-4847-AB47-D77E44A5135B}" srcOrd="0" destOrd="0" presId="urn:microsoft.com/office/officeart/2005/8/layout/orgChart1"/>
    <dgm:cxn modelId="{A776060A-A788-43EB-99A7-413671EC5C8C}" type="presOf" srcId="{7818D473-2AC1-4E78-99B4-C43732B465F8}" destId="{63F43A25-6518-4278-A5F9-B21E114D282A}" srcOrd="1" destOrd="0" presId="urn:microsoft.com/office/officeart/2005/8/layout/orgChart1"/>
    <dgm:cxn modelId="{E542A43D-5AF2-4222-9AB6-12DA664D9CF3}" type="presOf" srcId="{FF3AD188-2C94-4C1A-A9C5-D8F0D5164311}" destId="{ACEAD2E8-218D-4901-95C8-1F6FF355224E}" srcOrd="1" destOrd="0" presId="urn:microsoft.com/office/officeart/2005/8/layout/orgChart1"/>
    <dgm:cxn modelId="{0EFAB281-9EC1-4FCD-A730-267F9A94703E}" type="presOf" srcId="{1CF1036B-958D-41E9-A1BD-89C4342B05D8}" destId="{E93916CF-B77C-4F3D-ACE8-499EBEB151BB}" srcOrd="1" destOrd="0" presId="urn:microsoft.com/office/officeart/2005/8/layout/orgChart1"/>
    <dgm:cxn modelId="{650F09D4-C57C-4C5F-A10B-FD5C398DC598}" srcId="{1CF1036B-958D-41E9-A1BD-89C4342B05D8}" destId="{ED3E53F0-D781-4E3C-886F-84B2C7DA7351}" srcOrd="1" destOrd="0" parTransId="{57047943-F219-428A-87F4-2B1700909D38}" sibTransId="{A0F5A632-17DA-413C-9029-0A7146A161A1}"/>
    <dgm:cxn modelId="{D3B9E61C-A80F-4FBD-943F-3BF42ECB3B40}" type="presOf" srcId="{FF3AD188-2C94-4C1A-A9C5-D8F0D5164311}" destId="{E6D9D93F-4A85-4EA2-8F63-6E36565594DA}" srcOrd="0" destOrd="0" presId="urn:microsoft.com/office/officeart/2005/8/layout/orgChart1"/>
    <dgm:cxn modelId="{C4E7C1AC-0244-49C2-B209-6CC9805A93AC}" srcId="{1CF1036B-958D-41E9-A1BD-89C4342B05D8}" destId="{0803C289-8DFE-43F4-8EC3-33EEA16A78A5}" srcOrd="2" destOrd="0" parTransId="{B39060F9-11D0-4677-BDE2-94B0E5EAC2D0}" sibTransId="{B306F240-F82F-4D26-8E4B-6357A2AC539D}"/>
    <dgm:cxn modelId="{070C4560-9CC0-434A-A6C6-C3ED1C53A1D1}" type="presOf" srcId="{7BD05BC3-ECB1-448E-A82B-F64ECC1A3A14}" destId="{255671CF-F3DA-4AE2-9357-9FB6C180F9E3}" srcOrd="0" destOrd="0" presId="urn:microsoft.com/office/officeart/2005/8/layout/orgChart1"/>
    <dgm:cxn modelId="{CF9D73DD-A880-479B-8C8E-CB179583FA72}" type="presOf" srcId="{ED3E53F0-D781-4E3C-886F-84B2C7DA7351}" destId="{2CA97E45-E6F2-4692-A1B8-8148A09994B9}" srcOrd="1" destOrd="0" presId="urn:microsoft.com/office/officeart/2005/8/layout/orgChart1"/>
    <dgm:cxn modelId="{63ED7E41-A51A-4461-ADBC-0F7A845025DE}" type="presOf" srcId="{A653547C-9F18-4663-AE9B-C2FC8231F948}" destId="{6A170375-71F7-4870-BEB7-2AD45DDCD397}" srcOrd="1" destOrd="0" presId="urn:microsoft.com/office/officeart/2005/8/layout/orgChart1"/>
    <dgm:cxn modelId="{B8118782-82D1-422B-8DC1-20458C1F9D87}" srcId="{A653547C-9F18-4663-AE9B-C2FC8231F948}" destId="{4B81411C-9029-422B-A920-D2931F3CAECF}" srcOrd="2" destOrd="0" parTransId="{A0C73A52-966F-47EC-8528-5EF3F079585D}" sibTransId="{FEFEAA3A-D2C6-4D82-BE7F-BE7B3DA374FE}"/>
    <dgm:cxn modelId="{61F14CB6-F42B-4E9C-8752-5630F79B5A53}" srcId="{A05127FE-4216-463D-96DE-0939EE651ABD}" destId="{A653547C-9F18-4663-AE9B-C2FC8231F948}" srcOrd="1" destOrd="0" parTransId="{BE339FAD-4DE3-46E8-B8FB-60055A23F6C4}" sibTransId="{3EA08BB6-3BDD-481C-81A9-25EE6C9F8496}"/>
    <dgm:cxn modelId="{4735201C-E966-4E62-8BEC-EB0A67F8541E}" srcId="{B116E47A-F44E-4BC9-881F-8399195B29C1}" destId="{7818D473-2AC1-4E78-99B4-C43732B465F8}" srcOrd="0" destOrd="0" parTransId="{1BF8BA56-E68B-4394-A1C8-80B852E78FE1}" sibTransId="{23B9ED6A-6F73-4146-8554-0230BBCBBEA6}"/>
    <dgm:cxn modelId="{F284F1ED-A90C-4E05-880B-9C6B336D09C6}" type="presOf" srcId="{C0102C29-288C-43A9-9571-3F6EE252ABB7}" destId="{98F88D50-2144-4AEF-8990-17940C273FF4}" srcOrd="0" destOrd="0" presId="urn:microsoft.com/office/officeart/2005/8/layout/orgChart1"/>
    <dgm:cxn modelId="{A1ED2F8C-B0FE-48B7-8E13-036CF6F60FB8}" type="presOf" srcId="{66190DA9-CF67-4081-B0BE-2CBE40D17D18}" destId="{CC1E61DC-C3D5-44FE-86A9-F05BE9934E7E}" srcOrd="0" destOrd="0" presId="urn:microsoft.com/office/officeart/2005/8/layout/orgChart1"/>
    <dgm:cxn modelId="{66BE9AD7-B2BD-4C68-82BA-32918F91CD54}" type="presOf" srcId="{F3861250-1CB7-400C-8E02-0793D5B85AEA}" destId="{1936D25F-4E4F-4180-9332-58C7B551F3A9}" srcOrd="0" destOrd="0" presId="urn:microsoft.com/office/officeart/2005/8/layout/orgChart1"/>
    <dgm:cxn modelId="{A6DF75CC-F0D5-456E-BF59-0B900067BF5C}" type="presOf" srcId="{7BD05BC3-ECB1-448E-A82B-F64ECC1A3A14}" destId="{86663794-D877-4B73-AF41-D5F8C82E4678}" srcOrd="1" destOrd="0" presId="urn:microsoft.com/office/officeart/2005/8/layout/orgChart1"/>
    <dgm:cxn modelId="{C5559C67-E67A-47A6-A4BA-E11BD4605182}" type="presOf" srcId="{BF61559B-36A9-4A51-A15C-357090B6868E}" destId="{2770A361-462B-43EB-90D6-834EB87254F6}" srcOrd="0" destOrd="0" presId="urn:microsoft.com/office/officeart/2005/8/layout/orgChart1"/>
    <dgm:cxn modelId="{EBCD95EE-3454-45E7-B268-9AF6637AB15C}" type="presOf" srcId="{41110D0A-BA40-4F53-A33E-388C64E2857C}" destId="{929AE6AE-8C7C-404B-A6DB-1F02DF553D41}" srcOrd="0" destOrd="0" presId="urn:microsoft.com/office/officeart/2005/8/layout/orgChart1"/>
    <dgm:cxn modelId="{D062E68D-3736-473F-9FA5-CED38E6A0718}" type="presOf" srcId="{B116E47A-F44E-4BC9-881F-8399195B29C1}" destId="{3F693F0E-E3E4-4EE9-B691-E7C092090A41}" srcOrd="0" destOrd="0" presId="urn:microsoft.com/office/officeart/2005/8/layout/orgChart1"/>
    <dgm:cxn modelId="{CE176923-CC30-456F-96F4-2AAE8096C981}" type="presOf" srcId="{F3861250-1CB7-400C-8E02-0793D5B85AEA}" destId="{1EB72F53-9728-4790-AA71-4238354D17AD}" srcOrd="1" destOrd="0" presId="urn:microsoft.com/office/officeart/2005/8/layout/orgChart1"/>
    <dgm:cxn modelId="{B2B872AB-59DC-40F7-92C3-5F1FBBC194A6}" type="presOf" srcId="{ED3E53F0-D781-4E3C-886F-84B2C7DA7351}" destId="{1B11CCE8-9C5E-498D-A125-36B2FF2BE73D}" srcOrd="0" destOrd="0" presId="urn:microsoft.com/office/officeart/2005/8/layout/orgChart1"/>
    <dgm:cxn modelId="{592217A1-6439-4AFA-BD6F-5419EC7D090F}" type="presOf" srcId="{B39060F9-11D0-4677-BDE2-94B0E5EAC2D0}" destId="{3E578107-9795-4875-83D9-93C04B326C66}" srcOrd="0" destOrd="0" presId="urn:microsoft.com/office/officeart/2005/8/layout/orgChart1"/>
    <dgm:cxn modelId="{F0182982-972C-4DF9-8872-855F34DE4C6B}" srcId="{1CF1036B-958D-41E9-A1BD-89C4342B05D8}" destId="{8E82328F-B3AE-4A3A-B4D8-2606F23406C9}" srcOrd="3" destOrd="0" parTransId="{66190DA9-CF67-4081-B0BE-2CBE40D17D18}" sibTransId="{CB49AD7F-BF2D-4BB7-9455-F525CF328B53}"/>
    <dgm:cxn modelId="{C9CC596D-0E63-4F84-9ED9-4F49FE241C4B}" type="presParOf" srcId="{929AE6AE-8C7C-404B-A6DB-1F02DF553D41}" destId="{10AA3692-691A-47BA-AC3E-9EC820957F79}" srcOrd="0" destOrd="0" presId="urn:microsoft.com/office/officeart/2005/8/layout/orgChart1"/>
    <dgm:cxn modelId="{94620A29-CF7E-41A6-B972-8423321BDAFA}" type="presParOf" srcId="{10AA3692-691A-47BA-AC3E-9EC820957F79}" destId="{85E3137C-6E03-4CEF-A3ED-36157D8EEB84}" srcOrd="0" destOrd="0" presId="urn:microsoft.com/office/officeart/2005/8/layout/orgChart1"/>
    <dgm:cxn modelId="{8023AA75-F703-4BCB-82E7-8726BC8FA9EB}" type="presParOf" srcId="{85E3137C-6E03-4CEF-A3ED-36157D8EEB84}" destId="{F3F4BB0D-C6E3-4E23-92B5-B52030B3C83C}" srcOrd="0" destOrd="0" presId="urn:microsoft.com/office/officeart/2005/8/layout/orgChart1"/>
    <dgm:cxn modelId="{B7AC6CE9-19A8-4E74-AED4-C40E763C92A6}" type="presParOf" srcId="{85E3137C-6E03-4CEF-A3ED-36157D8EEB84}" destId="{387E2034-5E45-4BD4-813F-0CE7E7DCEF43}" srcOrd="1" destOrd="0" presId="urn:microsoft.com/office/officeart/2005/8/layout/orgChart1"/>
    <dgm:cxn modelId="{63E5AA9C-FC9C-4013-8ABE-04A306283AA1}" type="presParOf" srcId="{10AA3692-691A-47BA-AC3E-9EC820957F79}" destId="{7DF16139-6679-4D3E-9FA5-87350750EE2E}" srcOrd="1" destOrd="0" presId="urn:microsoft.com/office/officeart/2005/8/layout/orgChart1"/>
    <dgm:cxn modelId="{A14E4050-14C9-4738-A952-F49E5120B3CB}" type="presParOf" srcId="{7DF16139-6679-4D3E-9FA5-87350750EE2E}" destId="{2770A361-462B-43EB-90D6-834EB87254F6}" srcOrd="0" destOrd="0" presId="urn:microsoft.com/office/officeart/2005/8/layout/orgChart1"/>
    <dgm:cxn modelId="{F3E125CC-0FC5-4226-B633-6E333B160A08}" type="presParOf" srcId="{7DF16139-6679-4D3E-9FA5-87350750EE2E}" destId="{F0C480C9-9982-4A64-A1E4-E9C38043BB5C}" srcOrd="1" destOrd="0" presId="urn:microsoft.com/office/officeart/2005/8/layout/orgChart1"/>
    <dgm:cxn modelId="{3C77184F-8899-41C7-A888-1774812BDA9C}" type="presParOf" srcId="{F0C480C9-9982-4A64-A1E4-E9C38043BB5C}" destId="{19CE90BA-AEA4-48A0-A509-FB5FDC477203}" srcOrd="0" destOrd="0" presId="urn:microsoft.com/office/officeart/2005/8/layout/orgChart1"/>
    <dgm:cxn modelId="{BBD283E7-D622-4BAD-B00D-300CF1765811}" type="presParOf" srcId="{19CE90BA-AEA4-48A0-A509-FB5FDC477203}" destId="{2CA4F7C2-68C8-4CCF-A1D7-AAB222200675}" srcOrd="0" destOrd="0" presId="urn:microsoft.com/office/officeart/2005/8/layout/orgChart1"/>
    <dgm:cxn modelId="{07198EE9-8248-4163-BDBB-EFC1C8733F3B}" type="presParOf" srcId="{19CE90BA-AEA4-48A0-A509-FB5FDC477203}" destId="{E93916CF-B77C-4F3D-ACE8-499EBEB151BB}" srcOrd="1" destOrd="0" presId="urn:microsoft.com/office/officeart/2005/8/layout/orgChart1"/>
    <dgm:cxn modelId="{A3FAD615-DB8B-447B-A329-5228E5E73893}" type="presParOf" srcId="{F0C480C9-9982-4A64-A1E4-E9C38043BB5C}" destId="{22C604FD-D782-4242-B3CF-8919D96967F2}" srcOrd="1" destOrd="0" presId="urn:microsoft.com/office/officeart/2005/8/layout/orgChart1"/>
    <dgm:cxn modelId="{32A4D96F-4F2A-472C-924D-2DECA3107488}" type="presParOf" srcId="{22C604FD-D782-4242-B3CF-8919D96967F2}" destId="{98F88D50-2144-4AEF-8990-17940C273FF4}" srcOrd="0" destOrd="0" presId="urn:microsoft.com/office/officeart/2005/8/layout/orgChart1"/>
    <dgm:cxn modelId="{26CB880A-EED2-425A-8A77-F6BDB63BF964}" type="presParOf" srcId="{22C604FD-D782-4242-B3CF-8919D96967F2}" destId="{ABC628FA-1A2A-4408-9BE8-8E00E2945CD4}" srcOrd="1" destOrd="0" presId="urn:microsoft.com/office/officeart/2005/8/layout/orgChart1"/>
    <dgm:cxn modelId="{91C66896-E244-4B5A-B297-A1FD29D1BFF8}" type="presParOf" srcId="{ABC628FA-1A2A-4408-9BE8-8E00E2945CD4}" destId="{D5427C26-F21F-44F4-8E42-7EBC86D6E485}" srcOrd="0" destOrd="0" presId="urn:microsoft.com/office/officeart/2005/8/layout/orgChart1"/>
    <dgm:cxn modelId="{B58941DD-313E-4904-922C-3D2C6A2D0D3B}" type="presParOf" srcId="{D5427C26-F21F-44F4-8E42-7EBC86D6E485}" destId="{3F693F0E-E3E4-4EE9-B691-E7C092090A41}" srcOrd="0" destOrd="0" presId="urn:microsoft.com/office/officeart/2005/8/layout/orgChart1"/>
    <dgm:cxn modelId="{AF75F3BE-C4F1-4557-8DB7-81325163A0E0}" type="presParOf" srcId="{D5427C26-F21F-44F4-8E42-7EBC86D6E485}" destId="{C27BFB1E-21EA-4CA6-8C6C-FCF39D504748}" srcOrd="1" destOrd="0" presId="urn:microsoft.com/office/officeart/2005/8/layout/orgChart1"/>
    <dgm:cxn modelId="{B2C7917B-997B-41E4-82D9-A463B2EBEA0E}" type="presParOf" srcId="{ABC628FA-1A2A-4408-9BE8-8E00E2945CD4}" destId="{9EE5FB7C-2C94-4E99-8A31-FB8285685FD3}" srcOrd="1" destOrd="0" presId="urn:microsoft.com/office/officeart/2005/8/layout/orgChart1"/>
    <dgm:cxn modelId="{D818EB23-657D-4967-8D5D-7645959B539C}" type="presParOf" srcId="{9EE5FB7C-2C94-4E99-8A31-FB8285685FD3}" destId="{97CA5C4D-FA8B-415B-AE69-AF25D198EFD6}" srcOrd="0" destOrd="0" presId="urn:microsoft.com/office/officeart/2005/8/layout/orgChart1"/>
    <dgm:cxn modelId="{379A1E39-08A5-448E-BF01-286C6C20E031}" type="presParOf" srcId="{9EE5FB7C-2C94-4E99-8A31-FB8285685FD3}" destId="{51C19219-68D5-408F-B8BE-6475E72957B1}" srcOrd="1" destOrd="0" presId="urn:microsoft.com/office/officeart/2005/8/layout/orgChart1"/>
    <dgm:cxn modelId="{AF618CAE-0508-4F2C-BBAA-6570C8C776F6}" type="presParOf" srcId="{51C19219-68D5-408F-B8BE-6475E72957B1}" destId="{EE04F288-8194-4D29-BC43-78E18B91FDA3}" srcOrd="0" destOrd="0" presId="urn:microsoft.com/office/officeart/2005/8/layout/orgChart1"/>
    <dgm:cxn modelId="{B3BE924A-FD40-4389-A6BC-E0BE0BB6BD22}" type="presParOf" srcId="{EE04F288-8194-4D29-BC43-78E18B91FDA3}" destId="{8536AE7D-A3C2-42A6-AF1C-9511C67DA9D6}" srcOrd="0" destOrd="0" presId="urn:microsoft.com/office/officeart/2005/8/layout/orgChart1"/>
    <dgm:cxn modelId="{71A9095B-FB25-453B-B929-F7360B563DC2}" type="presParOf" srcId="{EE04F288-8194-4D29-BC43-78E18B91FDA3}" destId="{63F43A25-6518-4278-A5F9-B21E114D282A}" srcOrd="1" destOrd="0" presId="urn:microsoft.com/office/officeart/2005/8/layout/orgChart1"/>
    <dgm:cxn modelId="{CC266BE7-250A-4CA5-968D-E6439CF9A68F}" type="presParOf" srcId="{51C19219-68D5-408F-B8BE-6475E72957B1}" destId="{90D9D3CA-7575-4A95-95F6-BE30F48FECA2}" srcOrd="1" destOrd="0" presId="urn:microsoft.com/office/officeart/2005/8/layout/orgChart1"/>
    <dgm:cxn modelId="{DDB5BD0D-7BEA-4246-9F21-F29DF4A91407}" type="presParOf" srcId="{51C19219-68D5-408F-B8BE-6475E72957B1}" destId="{2FC7CA2D-E694-45A5-97E9-E46E7EBDECFC}" srcOrd="2" destOrd="0" presId="urn:microsoft.com/office/officeart/2005/8/layout/orgChart1"/>
    <dgm:cxn modelId="{58C43402-0AEB-4346-B4B8-52FAE5982DF3}" type="presParOf" srcId="{9EE5FB7C-2C94-4E99-8A31-FB8285685FD3}" destId="{17408E06-39BD-402D-BF17-5E18D6AE4AD3}" srcOrd="2" destOrd="0" presId="urn:microsoft.com/office/officeart/2005/8/layout/orgChart1"/>
    <dgm:cxn modelId="{E6761ECF-0809-4D39-A43E-070B01AA2A2E}" type="presParOf" srcId="{9EE5FB7C-2C94-4E99-8A31-FB8285685FD3}" destId="{A6C8CB48-6294-4FEB-A16C-1571965656ED}" srcOrd="3" destOrd="0" presId="urn:microsoft.com/office/officeart/2005/8/layout/orgChart1"/>
    <dgm:cxn modelId="{0ED298B5-FCF1-40F5-9F0E-D42A861FDE19}" type="presParOf" srcId="{A6C8CB48-6294-4FEB-A16C-1571965656ED}" destId="{E822053F-31B2-4D25-AFB3-FB9B698DDE8C}" srcOrd="0" destOrd="0" presId="urn:microsoft.com/office/officeart/2005/8/layout/orgChart1"/>
    <dgm:cxn modelId="{88F82F33-FC55-47AE-B723-793D8BFAAA4D}" type="presParOf" srcId="{E822053F-31B2-4D25-AFB3-FB9B698DDE8C}" destId="{E6D9D93F-4A85-4EA2-8F63-6E36565594DA}" srcOrd="0" destOrd="0" presId="urn:microsoft.com/office/officeart/2005/8/layout/orgChart1"/>
    <dgm:cxn modelId="{DFB41187-245E-4CC3-8228-892597BBB1E5}" type="presParOf" srcId="{E822053F-31B2-4D25-AFB3-FB9B698DDE8C}" destId="{ACEAD2E8-218D-4901-95C8-1F6FF355224E}" srcOrd="1" destOrd="0" presId="urn:microsoft.com/office/officeart/2005/8/layout/orgChart1"/>
    <dgm:cxn modelId="{50A1B97E-599F-475F-8E5F-4D1B6E08FA18}" type="presParOf" srcId="{A6C8CB48-6294-4FEB-A16C-1571965656ED}" destId="{CC20E42B-D396-4920-82BA-81EC9838D261}" srcOrd="1" destOrd="0" presId="urn:microsoft.com/office/officeart/2005/8/layout/orgChart1"/>
    <dgm:cxn modelId="{C2732AED-96F5-410A-8F6D-11F944E65E2C}" type="presParOf" srcId="{A6C8CB48-6294-4FEB-A16C-1571965656ED}" destId="{542B0A67-DF2D-4380-B533-5631AD0D2583}" srcOrd="2" destOrd="0" presId="urn:microsoft.com/office/officeart/2005/8/layout/orgChart1"/>
    <dgm:cxn modelId="{DC4EF568-2B22-489C-A04F-BABAC7720512}" type="presParOf" srcId="{9EE5FB7C-2C94-4E99-8A31-FB8285685FD3}" destId="{36D3F3DA-0D93-4E47-B6FF-24344DA4719A}" srcOrd="4" destOrd="0" presId="urn:microsoft.com/office/officeart/2005/8/layout/orgChart1"/>
    <dgm:cxn modelId="{77E287C6-D2FE-40EE-98AC-710A4091B17C}" type="presParOf" srcId="{9EE5FB7C-2C94-4E99-8A31-FB8285685FD3}" destId="{B14E9828-9F26-4E3F-8261-AC7AC6F22C92}" srcOrd="5" destOrd="0" presId="urn:microsoft.com/office/officeart/2005/8/layout/orgChart1"/>
    <dgm:cxn modelId="{5FC1BF5D-83D8-418D-AE0D-3A5BF13794E7}" type="presParOf" srcId="{B14E9828-9F26-4E3F-8261-AC7AC6F22C92}" destId="{7EF95808-6F8B-4BEF-8748-914AE12B6822}" srcOrd="0" destOrd="0" presId="urn:microsoft.com/office/officeart/2005/8/layout/orgChart1"/>
    <dgm:cxn modelId="{16AD22B9-9E2E-4E6B-9A62-A2D5BA2F34FC}" type="presParOf" srcId="{7EF95808-6F8B-4BEF-8748-914AE12B6822}" destId="{4B2E04CC-CD65-4E18-8A9C-0E23BED3A716}" srcOrd="0" destOrd="0" presId="urn:microsoft.com/office/officeart/2005/8/layout/orgChart1"/>
    <dgm:cxn modelId="{A42E8FE5-4EF8-4E17-A27D-CC6CE7A74FB8}" type="presParOf" srcId="{7EF95808-6F8B-4BEF-8748-914AE12B6822}" destId="{C7F6FCC4-1D64-44A0-9B0D-ADC7FF143E44}" srcOrd="1" destOrd="0" presId="urn:microsoft.com/office/officeart/2005/8/layout/orgChart1"/>
    <dgm:cxn modelId="{9434F4FC-09D8-49B1-8219-019B048400F0}" type="presParOf" srcId="{B14E9828-9F26-4E3F-8261-AC7AC6F22C92}" destId="{49D05C63-F4CC-4518-B593-12D482D15D3A}" srcOrd="1" destOrd="0" presId="urn:microsoft.com/office/officeart/2005/8/layout/orgChart1"/>
    <dgm:cxn modelId="{577374F9-D623-483A-9A97-A5929DFF2243}" type="presParOf" srcId="{B14E9828-9F26-4E3F-8261-AC7AC6F22C92}" destId="{55B0B8CD-3630-4D45-B5AA-EA5D85DFEAEB}" srcOrd="2" destOrd="0" presId="urn:microsoft.com/office/officeart/2005/8/layout/orgChart1"/>
    <dgm:cxn modelId="{2387331A-CDED-44A2-9F35-A84CA694DA7B}" type="presParOf" srcId="{ABC628FA-1A2A-4408-9BE8-8E00E2945CD4}" destId="{2F85850E-12EE-4FC2-995C-1692B6C22D58}" srcOrd="2" destOrd="0" presId="urn:microsoft.com/office/officeart/2005/8/layout/orgChart1"/>
    <dgm:cxn modelId="{B3D58B1A-91CA-4284-A71F-4F63A844AC7F}" type="presParOf" srcId="{22C604FD-D782-4242-B3CF-8919D96967F2}" destId="{43DC362D-5646-4B44-AE83-253A53EC87E8}" srcOrd="2" destOrd="0" presId="urn:microsoft.com/office/officeart/2005/8/layout/orgChart1"/>
    <dgm:cxn modelId="{54C3CABD-1545-40B4-A6D9-B5733F5A13B2}" type="presParOf" srcId="{22C604FD-D782-4242-B3CF-8919D96967F2}" destId="{4FA20087-3CA5-40F7-9702-3F9C4CF3B5AB}" srcOrd="3" destOrd="0" presId="urn:microsoft.com/office/officeart/2005/8/layout/orgChart1"/>
    <dgm:cxn modelId="{30BE680B-22A3-415C-B4C6-273E6F968EA3}" type="presParOf" srcId="{4FA20087-3CA5-40F7-9702-3F9C4CF3B5AB}" destId="{72C2F053-BD4C-4FE5-A738-12EA8014E731}" srcOrd="0" destOrd="0" presId="urn:microsoft.com/office/officeart/2005/8/layout/orgChart1"/>
    <dgm:cxn modelId="{BC095D23-8AD9-4801-941D-5B684EA62B0F}" type="presParOf" srcId="{72C2F053-BD4C-4FE5-A738-12EA8014E731}" destId="{1B11CCE8-9C5E-498D-A125-36B2FF2BE73D}" srcOrd="0" destOrd="0" presId="urn:microsoft.com/office/officeart/2005/8/layout/orgChart1"/>
    <dgm:cxn modelId="{AD607102-E762-4DEB-9E2C-19F5BE8DEE32}" type="presParOf" srcId="{72C2F053-BD4C-4FE5-A738-12EA8014E731}" destId="{2CA97E45-E6F2-4692-A1B8-8148A09994B9}" srcOrd="1" destOrd="0" presId="urn:microsoft.com/office/officeart/2005/8/layout/orgChart1"/>
    <dgm:cxn modelId="{D700D069-7D9B-44AA-8DA6-80EE714C49FC}" type="presParOf" srcId="{4FA20087-3CA5-40F7-9702-3F9C4CF3B5AB}" destId="{F1BA6E51-3BD5-4520-AB86-3B3E51591038}" srcOrd="1" destOrd="0" presId="urn:microsoft.com/office/officeart/2005/8/layout/orgChart1"/>
    <dgm:cxn modelId="{3C5B1FFE-AC4B-4680-9DA4-C99244FF5D5D}" type="presParOf" srcId="{4FA20087-3CA5-40F7-9702-3F9C4CF3B5AB}" destId="{CEFFAC81-55FD-4905-AA21-C0AC4354D1A0}" srcOrd="2" destOrd="0" presId="urn:microsoft.com/office/officeart/2005/8/layout/orgChart1"/>
    <dgm:cxn modelId="{9C2D02B2-DF81-4B8E-8FD3-8E9EE64857D5}" type="presParOf" srcId="{22C604FD-D782-4242-B3CF-8919D96967F2}" destId="{3E578107-9795-4875-83D9-93C04B326C66}" srcOrd="4" destOrd="0" presId="urn:microsoft.com/office/officeart/2005/8/layout/orgChart1"/>
    <dgm:cxn modelId="{73042192-DB2D-415A-935B-B0A4AB8F0983}" type="presParOf" srcId="{22C604FD-D782-4242-B3CF-8919D96967F2}" destId="{3D930296-5218-4475-ADF4-154597F4DF3C}" srcOrd="5" destOrd="0" presId="urn:microsoft.com/office/officeart/2005/8/layout/orgChart1"/>
    <dgm:cxn modelId="{E420221D-EB95-4F88-BED6-C2AA23B00118}" type="presParOf" srcId="{3D930296-5218-4475-ADF4-154597F4DF3C}" destId="{467713A9-9F80-4503-A1C0-D40D06748D54}" srcOrd="0" destOrd="0" presId="urn:microsoft.com/office/officeart/2005/8/layout/orgChart1"/>
    <dgm:cxn modelId="{E256CAED-63FF-43D1-BA1C-399CF5F21E1B}" type="presParOf" srcId="{467713A9-9F80-4503-A1C0-D40D06748D54}" destId="{5F54E93B-5BCA-4ABE-8F7D-7C3029FC6301}" srcOrd="0" destOrd="0" presId="urn:microsoft.com/office/officeart/2005/8/layout/orgChart1"/>
    <dgm:cxn modelId="{DE793267-DD68-4D21-9349-7D32E56A813E}" type="presParOf" srcId="{467713A9-9F80-4503-A1C0-D40D06748D54}" destId="{69615326-8156-420A-B92E-D781076D2B6B}" srcOrd="1" destOrd="0" presId="urn:microsoft.com/office/officeart/2005/8/layout/orgChart1"/>
    <dgm:cxn modelId="{6A12F056-49B8-4EA3-B20B-C1CEA547D792}" type="presParOf" srcId="{3D930296-5218-4475-ADF4-154597F4DF3C}" destId="{0D785685-5F64-4BE9-9456-970AD2BAE3C2}" srcOrd="1" destOrd="0" presId="urn:microsoft.com/office/officeart/2005/8/layout/orgChart1"/>
    <dgm:cxn modelId="{DD44ED7E-C4D1-4ACD-94EF-E5CEEB75DBF8}" type="presParOf" srcId="{3D930296-5218-4475-ADF4-154597F4DF3C}" destId="{BF5AE3F5-C808-43D7-8C76-8FAF62DA5768}" srcOrd="2" destOrd="0" presId="urn:microsoft.com/office/officeart/2005/8/layout/orgChart1"/>
    <dgm:cxn modelId="{348D2D6F-ABEB-4DF8-A474-930398D55B87}" type="presParOf" srcId="{22C604FD-D782-4242-B3CF-8919D96967F2}" destId="{CC1E61DC-C3D5-44FE-86A9-F05BE9934E7E}" srcOrd="6" destOrd="0" presId="urn:microsoft.com/office/officeart/2005/8/layout/orgChart1"/>
    <dgm:cxn modelId="{DEB1522B-F4FC-4059-8A1C-85E4F3E9345B}" type="presParOf" srcId="{22C604FD-D782-4242-B3CF-8919D96967F2}" destId="{52953B77-A910-4CF5-B97E-1DD9A147E748}" srcOrd="7" destOrd="0" presId="urn:microsoft.com/office/officeart/2005/8/layout/orgChart1"/>
    <dgm:cxn modelId="{65F00834-48A0-42E4-B292-8020B9F25376}" type="presParOf" srcId="{52953B77-A910-4CF5-B97E-1DD9A147E748}" destId="{8B6DD604-AF3B-4BD2-8F95-B3C3DDDCC7CA}" srcOrd="0" destOrd="0" presId="urn:microsoft.com/office/officeart/2005/8/layout/orgChart1"/>
    <dgm:cxn modelId="{E8149795-CE56-4EE6-923D-C4E13A91B7DF}" type="presParOf" srcId="{8B6DD604-AF3B-4BD2-8F95-B3C3DDDCC7CA}" destId="{AE62A495-3D5E-42EE-8762-0473C5FF0CE5}" srcOrd="0" destOrd="0" presId="urn:microsoft.com/office/officeart/2005/8/layout/orgChart1"/>
    <dgm:cxn modelId="{DBAA2562-AC28-4C56-B732-D2F0E52AE441}" type="presParOf" srcId="{8B6DD604-AF3B-4BD2-8F95-B3C3DDDCC7CA}" destId="{4185AD79-D152-4FDB-8A85-79C09458D537}" srcOrd="1" destOrd="0" presId="urn:microsoft.com/office/officeart/2005/8/layout/orgChart1"/>
    <dgm:cxn modelId="{F5822EF4-1F2C-46BB-896F-107CDAD2AE0D}" type="presParOf" srcId="{52953B77-A910-4CF5-B97E-1DD9A147E748}" destId="{924C15F8-613D-4F31-A6F1-4BEA626F839A}" srcOrd="1" destOrd="0" presId="urn:microsoft.com/office/officeart/2005/8/layout/orgChart1"/>
    <dgm:cxn modelId="{4A878476-B525-4851-902B-20A1CD73D7ED}" type="presParOf" srcId="{52953B77-A910-4CF5-B97E-1DD9A147E748}" destId="{058E9801-D63A-4092-8C55-6D18CD5835D0}" srcOrd="2" destOrd="0" presId="urn:microsoft.com/office/officeart/2005/8/layout/orgChart1"/>
    <dgm:cxn modelId="{6053A2DA-A1A5-4A6D-9DE9-BD9A73ED8CAC}" type="presParOf" srcId="{F0C480C9-9982-4A64-A1E4-E9C38043BB5C}" destId="{C22AD9B1-3A80-4E1E-93D9-4124828905CE}" srcOrd="2" destOrd="0" presId="urn:microsoft.com/office/officeart/2005/8/layout/orgChart1"/>
    <dgm:cxn modelId="{3B22B057-81BA-48F1-B987-B262D142FB85}" type="presParOf" srcId="{7DF16139-6679-4D3E-9FA5-87350750EE2E}" destId="{3011C548-B851-482E-BDDC-2BFD8AEBBCF7}" srcOrd="2" destOrd="0" presId="urn:microsoft.com/office/officeart/2005/8/layout/orgChart1"/>
    <dgm:cxn modelId="{7F4879B1-5617-4AE1-BDCF-B3C18C573A72}" type="presParOf" srcId="{7DF16139-6679-4D3E-9FA5-87350750EE2E}" destId="{13E88FAA-5FED-47BE-896E-73174A6E61AA}" srcOrd="3" destOrd="0" presId="urn:microsoft.com/office/officeart/2005/8/layout/orgChart1"/>
    <dgm:cxn modelId="{F9859A9E-0BE8-474C-966D-A87032688A73}" type="presParOf" srcId="{13E88FAA-5FED-47BE-896E-73174A6E61AA}" destId="{9FABA0DA-C97D-4556-9805-7A4969397AC4}" srcOrd="0" destOrd="0" presId="urn:microsoft.com/office/officeart/2005/8/layout/orgChart1"/>
    <dgm:cxn modelId="{2AD5B5E8-52CF-482F-AEB0-5D9006A1F93F}" type="presParOf" srcId="{9FABA0DA-C97D-4556-9805-7A4969397AC4}" destId="{876A6EBF-B101-44AA-957E-535F0582AD3E}" srcOrd="0" destOrd="0" presId="urn:microsoft.com/office/officeart/2005/8/layout/orgChart1"/>
    <dgm:cxn modelId="{8254AAD6-70DE-4696-B599-CF22E4076E66}" type="presParOf" srcId="{9FABA0DA-C97D-4556-9805-7A4969397AC4}" destId="{6A170375-71F7-4870-BEB7-2AD45DDCD397}" srcOrd="1" destOrd="0" presId="urn:microsoft.com/office/officeart/2005/8/layout/orgChart1"/>
    <dgm:cxn modelId="{DADEA0E3-1132-4810-986F-D6703A0D3AEC}" type="presParOf" srcId="{13E88FAA-5FED-47BE-896E-73174A6E61AA}" destId="{2582493E-7AD9-49CE-84D2-4CD1A0E5434C}" srcOrd="1" destOrd="0" presId="urn:microsoft.com/office/officeart/2005/8/layout/orgChart1"/>
    <dgm:cxn modelId="{0144E89F-B877-4659-B336-EC236D125D2C}" type="presParOf" srcId="{2582493E-7AD9-49CE-84D2-4CD1A0E5434C}" destId="{21DDA82D-1A29-4AEE-AB34-73E8CDB04887}" srcOrd="0" destOrd="0" presId="urn:microsoft.com/office/officeart/2005/8/layout/orgChart1"/>
    <dgm:cxn modelId="{35CBFC9A-55E7-49AF-A049-B8222E83B109}" type="presParOf" srcId="{2582493E-7AD9-49CE-84D2-4CD1A0E5434C}" destId="{8C2630CC-FDD4-4378-88A2-17D0832D937A}" srcOrd="1" destOrd="0" presId="urn:microsoft.com/office/officeart/2005/8/layout/orgChart1"/>
    <dgm:cxn modelId="{7DE134A7-26EB-4608-A513-1256248413CC}" type="presParOf" srcId="{8C2630CC-FDD4-4378-88A2-17D0832D937A}" destId="{0A85728D-A967-4566-B1CB-231D9037B109}" srcOrd="0" destOrd="0" presId="urn:microsoft.com/office/officeart/2005/8/layout/orgChart1"/>
    <dgm:cxn modelId="{35CB9EA2-2433-463A-8E3A-95C7C073787A}" type="presParOf" srcId="{0A85728D-A967-4566-B1CB-231D9037B109}" destId="{255671CF-F3DA-4AE2-9357-9FB6C180F9E3}" srcOrd="0" destOrd="0" presId="urn:microsoft.com/office/officeart/2005/8/layout/orgChart1"/>
    <dgm:cxn modelId="{3EB058B0-B5FA-4AAD-AD68-053B9AF44E1D}" type="presParOf" srcId="{0A85728D-A967-4566-B1CB-231D9037B109}" destId="{86663794-D877-4B73-AF41-D5F8C82E4678}" srcOrd="1" destOrd="0" presId="urn:microsoft.com/office/officeart/2005/8/layout/orgChart1"/>
    <dgm:cxn modelId="{A262AB6E-EF71-44A0-AE42-9FA531ECB523}" type="presParOf" srcId="{8C2630CC-FDD4-4378-88A2-17D0832D937A}" destId="{B5899315-6145-40D2-8AF2-E08A6825D31E}" srcOrd="1" destOrd="0" presId="urn:microsoft.com/office/officeart/2005/8/layout/orgChart1"/>
    <dgm:cxn modelId="{750A7715-2C3E-434F-ADA2-F233C373BE41}" type="presParOf" srcId="{8C2630CC-FDD4-4378-88A2-17D0832D937A}" destId="{F1B92E24-0E68-4FE2-92AF-6F7A9D33231D}" srcOrd="2" destOrd="0" presId="urn:microsoft.com/office/officeart/2005/8/layout/orgChart1"/>
    <dgm:cxn modelId="{A77D167E-A964-4A1F-8BE9-1EC6D6BA034E}" type="presParOf" srcId="{2582493E-7AD9-49CE-84D2-4CD1A0E5434C}" destId="{2134DF9E-B7CE-4847-AB47-D77E44A5135B}" srcOrd="2" destOrd="0" presId="urn:microsoft.com/office/officeart/2005/8/layout/orgChart1"/>
    <dgm:cxn modelId="{52DAA187-0064-475C-A0F2-DC0068EC548F}" type="presParOf" srcId="{2582493E-7AD9-49CE-84D2-4CD1A0E5434C}" destId="{CC5ED97B-D314-4BE0-A271-0BEA6FAE2D9D}" srcOrd="3" destOrd="0" presId="urn:microsoft.com/office/officeart/2005/8/layout/orgChart1"/>
    <dgm:cxn modelId="{BDF134B9-9065-40EA-A912-14754131129C}" type="presParOf" srcId="{CC5ED97B-D314-4BE0-A271-0BEA6FAE2D9D}" destId="{06263EE5-2806-473F-AA84-D5F7DFC39D48}" srcOrd="0" destOrd="0" presId="urn:microsoft.com/office/officeart/2005/8/layout/orgChart1"/>
    <dgm:cxn modelId="{08EB8379-479D-4F92-9373-DFCA5490E061}" type="presParOf" srcId="{06263EE5-2806-473F-AA84-D5F7DFC39D48}" destId="{58D25FBC-5FAB-4668-B79E-ED0300957F82}" srcOrd="0" destOrd="0" presId="urn:microsoft.com/office/officeart/2005/8/layout/orgChart1"/>
    <dgm:cxn modelId="{0296CE81-A236-4970-9B5F-E36C1743E876}" type="presParOf" srcId="{06263EE5-2806-473F-AA84-D5F7DFC39D48}" destId="{74E33EDA-0D4E-42EF-BD77-A131A598B9AB}" srcOrd="1" destOrd="0" presId="urn:microsoft.com/office/officeart/2005/8/layout/orgChart1"/>
    <dgm:cxn modelId="{66ACA180-33F3-422E-957A-52F71B502555}" type="presParOf" srcId="{CC5ED97B-D314-4BE0-A271-0BEA6FAE2D9D}" destId="{25317ACC-0E0F-49FD-8A1B-09415026EE25}" srcOrd="1" destOrd="0" presId="urn:microsoft.com/office/officeart/2005/8/layout/orgChart1"/>
    <dgm:cxn modelId="{1E212DD6-6E0E-4AB2-9681-E96FBEAAA306}" type="presParOf" srcId="{CC5ED97B-D314-4BE0-A271-0BEA6FAE2D9D}" destId="{DE222BDF-F877-414E-8BED-5AE4909FB6C0}" srcOrd="2" destOrd="0" presId="urn:microsoft.com/office/officeart/2005/8/layout/orgChart1"/>
    <dgm:cxn modelId="{DACE1472-0B4D-4CA8-ADE6-E195EACE7F31}" type="presParOf" srcId="{2582493E-7AD9-49CE-84D2-4CD1A0E5434C}" destId="{BBD234CF-90BF-47A3-936E-B4F910E13AD4}" srcOrd="4" destOrd="0" presId="urn:microsoft.com/office/officeart/2005/8/layout/orgChart1"/>
    <dgm:cxn modelId="{7AA1CA80-2348-48E1-BA20-740851B5B013}" type="presParOf" srcId="{2582493E-7AD9-49CE-84D2-4CD1A0E5434C}" destId="{0B166A1B-D31A-4F48-A39D-9ADEE1843395}" srcOrd="5" destOrd="0" presId="urn:microsoft.com/office/officeart/2005/8/layout/orgChart1"/>
    <dgm:cxn modelId="{472E8D50-90FA-4ADA-A881-86B4C128BC06}" type="presParOf" srcId="{0B166A1B-D31A-4F48-A39D-9ADEE1843395}" destId="{D625C8E5-D1C0-4371-8E79-D247A8A4A381}" srcOrd="0" destOrd="0" presId="urn:microsoft.com/office/officeart/2005/8/layout/orgChart1"/>
    <dgm:cxn modelId="{60A676CD-D825-49C9-8351-EE161C2613DE}" type="presParOf" srcId="{D625C8E5-D1C0-4371-8E79-D247A8A4A381}" destId="{9C7E1B14-FD05-40FA-82ED-18C1E629A8D2}" srcOrd="0" destOrd="0" presId="urn:microsoft.com/office/officeart/2005/8/layout/orgChart1"/>
    <dgm:cxn modelId="{9A557589-3C41-4FBB-8DCE-A0FC9EF07443}" type="presParOf" srcId="{D625C8E5-D1C0-4371-8E79-D247A8A4A381}" destId="{4FDF127E-67A8-4F8D-82D6-C9A55C11DCEC}" srcOrd="1" destOrd="0" presId="urn:microsoft.com/office/officeart/2005/8/layout/orgChart1"/>
    <dgm:cxn modelId="{95DF84A0-E995-4A1D-8928-88135573EC4E}" type="presParOf" srcId="{0B166A1B-D31A-4F48-A39D-9ADEE1843395}" destId="{30E4F7BD-D138-4CCB-AD0C-478981CAFCB1}" srcOrd="1" destOrd="0" presId="urn:microsoft.com/office/officeart/2005/8/layout/orgChart1"/>
    <dgm:cxn modelId="{E27B041D-3E1E-4782-9173-AC0D540A540D}" type="presParOf" srcId="{0B166A1B-D31A-4F48-A39D-9ADEE1843395}" destId="{5DA25FBB-C7E1-451D-9F35-D1AD5138E22A}" srcOrd="2" destOrd="0" presId="urn:microsoft.com/office/officeart/2005/8/layout/orgChart1"/>
    <dgm:cxn modelId="{FFC7F48F-072A-42B0-B199-337AF872D61A}" type="presParOf" srcId="{2582493E-7AD9-49CE-84D2-4CD1A0E5434C}" destId="{3218E640-B660-488D-ABFE-5BFE42763947}" srcOrd="6" destOrd="0" presId="urn:microsoft.com/office/officeart/2005/8/layout/orgChart1"/>
    <dgm:cxn modelId="{2156C500-322C-49CA-8279-BA30165229E6}" type="presParOf" srcId="{2582493E-7AD9-49CE-84D2-4CD1A0E5434C}" destId="{73524530-D499-4CCA-9C76-7AC975CB7606}" srcOrd="7" destOrd="0" presId="urn:microsoft.com/office/officeart/2005/8/layout/orgChart1"/>
    <dgm:cxn modelId="{42FC2982-C815-488C-8A49-8EC4929AA416}" type="presParOf" srcId="{73524530-D499-4CCA-9C76-7AC975CB7606}" destId="{D78BE5B4-FDC8-4AA0-8C9F-CBADAE9A9C59}" srcOrd="0" destOrd="0" presId="urn:microsoft.com/office/officeart/2005/8/layout/orgChart1"/>
    <dgm:cxn modelId="{B54C9448-2B0F-4CDE-8C40-ABF984887433}" type="presParOf" srcId="{D78BE5B4-FDC8-4AA0-8C9F-CBADAE9A9C59}" destId="{1936D25F-4E4F-4180-9332-58C7B551F3A9}" srcOrd="0" destOrd="0" presId="urn:microsoft.com/office/officeart/2005/8/layout/orgChart1"/>
    <dgm:cxn modelId="{0AAFF802-83FF-4D61-B915-E64417A3C87B}" type="presParOf" srcId="{D78BE5B4-FDC8-4AA0-8C9F-CBADAE9A9C59}" destId="{1EB72F53-9728-4790-AA71-4238354D17AD}" srcOrd="1" destOrd="0" presId="urn:microsoft.com/office/officeart/2005/8/layout/orgChart1"/>
    <dgm:cxn modelId="{44E7014B-8043-4B4E-99E5-1F06C0912201}" type="presParOf" srcId="{73524530-D499-4CCA-9C76-7AC975CB7606}" destId="{176276C0-0520-47AA-BC0B-4ADBFA50AF1C}" srcOrd="1" destOrd="0" presId="urn:microsoft.com/office/officeart/2005/8/layout/orgChart1"/>
    <dgm:cxn modelId="{1CA82561-47EE-4FC6-BA64-F53677868F51}" type="presParOf" srcId="{73524530-D499-4CCA-9C76-7AC975CB7606}" destId="{E06B08C7-32FA-4AD3-9677-CB97B34C3D14}" srcOrd="2" destOrd="0" presId="urn:microsoft.com/office/officeart/2005/8/layout/orgChart1"/>
    <dgm:cxn modelId="{28E384B2-8F2D-4FE1-91D3-3DA06AFAA98E}" type="presParOf" srcId="{13E88FAA-5FED-47BE-896E-73174A6E61AA}" destId="{E117A874-6A77-4A5C-98B3-96F65CBB6957}" srcOrd="2" destOrd="0" presId="urn:microsoft.com/office/officeart/2005/8/layout/orgChart1"/>
    <dgm:cxn modelId="{62192B65-FA9F-458E-80DB-3AEF95F22A47}" type="presParOf" srcId="{10AA3692-691A-47BA-AC3E-9EC820957F79}" destId="{E105427B-AB4E-4894-B902-4036B5BFCF9C}" srcOrd="2" destOrd="0" presId="urn:microsoft.com/office/officeart/2005/8/layout/orgChart1"/>
  </dgm:cxnLst>
  <dgm:bg/>
  <dgm:whole/>
</dgm:dataModel>
</file>

<file path=ppt/diagrams/data2.xml><?xml version="1.0" encoding="utf-8"?>
<dgm:dataModel xmlns:dgm="http://schemas.openxmlformats.org/drawingml/2006/diagram" xmlns:a="http://schemas.openxmlformats.org/drawingml/2006/main">
  <dgm:ptLst>
    <dgm:pt modelId="{DDDAD7AB-6F20-4DE2-BBD5-410E41238925}"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zh-CN" altLang="en-US"/>
        </a:p>
      </dgm:t>
    </dgm:pt>
    <dgm:pt modelId="{59747F68-E516-41D8-A1AB-A27570EA4CC0}">
      <dgm:prSet phldrT="[文本]" phldr="1"/>
      <dgm:spPr/>
      <dgm:t>
        <a:bodyPr/>
        <a:lstStyle/>
        <a:p>
          <a:endParaRPr lang="zh-CN" altLang="en-US" dirty="0">
            <a:solidFill>
              <a:schemeClr val="tx2"/>
            </a:solidFill>
          </a:endParaRPr>
        </a:p>
      </dgm:t>
    </dgm:pt>
    <dgm:pt modelId="{EA868BF3-71BF-4F70-A640-768D68B443E9}" type="parTrans" cxnId="{62C7E38D-3A9F-4FBC-AFE9-3E8EEE5007EF}">
      <dgm:prSet/>
      <dgm:spPr/>
      <dgm:t>
        <a:bodyPr/>
        <a:lstStyle/>
        <a:p>
          <a:endParaRPr lang="zh-CN" altLang="en-US"/>
        </a:p>
      </dgm:t>
    </dgm:pt>
    <dgm:pt modelId="{D261B6A6-4CC5-4EBB-A403-507A1F2345D3}" type="sibTrans" cxnId="{62C7E38D-3A9F-4FBC-AFE9-3E8EEE5007EF}">
      <dgm:prSet/>
      <dgm:spPr/>
      <dgm:t>
        <a:bodyPr/>
        <a:lstStyle/>
        <a:p>
          <a:endParaRPr lang="zh-CN" altLang="en-US"/>
        </a:p>
      </dgm:t>
    </dgm:pt>
    <dgm:pt modelId="{65F4CD57-CD95-4437-ACF0-2CB20423830E}">
      <dgm:prSet phldrT="[文本]"/>
      <dgm:spPr/>
      <dgm:t>
        <a:bodyPr/>
        <a:lstStyle/>
        <a:p>
          <a:r>
            <a:rPr lang="zh-CN" altLang="en-US" dirty="0" smtClean="0">
              <a:solidFill>
                <a:schemeClr val="tx2"/>
              </a:solidFill>
            </a:rPr>
            <a:t>需求获取</a:t>
          </a:r>
          <a:endParaRPr lang="zh-CN" altLang="en-US" dirty="0">
            <a:solidFill>
              <a:schemeClr val="tx2"/>
            </a:solidFill>
          </a:endParaRPr>
        </a:p>
      </dgm:t>
    </dgm:pt>
    <dgm:pt modelId="{8A17AE26-1A3F-4DD0-8E35-7C4C84DDC4D6}" type="parTrans" cxnId="{2B947D68-4E32-4D54-B1C4-A01B7413083A}">
      <dgm:prSet/>
      <dgm:spPr/>
      <dgm:t>
        <a:bodyPr/>
        <a:lstStyle/>
        <a:p>
          <a:endParaRPr lang="zh-CN" altLang="en-US"/>
        </a:p>
      </dgm:t>
    </dgm:pt>
    <dgm:pt modelId="{69708D83-2CE9-4CF1-A984-94D4AAB095F6}" type="sibTrans" cxnId="{2B947D68-4E32-4D54-B1C4-A01B7413083A}">
      <dgm:prSet/>
      <dgm:spPr/>
      <dgm:t>
        <a:bodyPr/>
        <a:lstStyle/>
        <a:p>
          <a:endParaRPr lang="zh-CN" altLang="en-US"/>
        </a:p>
      </dgm:t>
    </dgm:pt>
    <dgm:pt modelId="{69719C73-7AFB-408D-9F35-780181CE635A}">
      <dgm:prSet phldrT="[文本]" phldr="1"/>
      <dgm:spPr/>
      <dgm:t>
        <a:bodyPr/>
        <a:lstStyle/>
        <a:p>
          <a:endParaRPr lang="zh-CN" altLang="en-US" dirty="0">
            <a:solidFill>
              <a:schemeClr val="tx2"/>
            </a:solidFill>
          </a:endParaRPr>
        </a:p>
      </dgm:t>
    </dgm:pt>
    <dgm:pt modelId="{45340423-5C43-4E1E-A688-60199242DB42}" type="parTrans" cxnId="{C185F77D-79B7-430F-8897-009062AE85D3}">
      <dgm:prSet/>
      <dgm:spPr/>
      <dgm:t>
        <a:bodyPr/>
        <a:lstStyle/>
        <a:p>
          <a:endParaRPr lang="zh-CN" altLang="en-US"/>
        </a:p>
      </dgm:t>
    </dgm:pt>
    <dgm:pt modelId="{C9A7C0D8-45D2-4FB6-94CA-451CD7F3AD99}" type="sibTrans" cxnId="{C185F77D-79B7-430F-8897-009062AE85D3}">
      <dgm:prSet/>
      <dgm:spPr/>
      <dgm:t>
        <a:bodyPr/>
        <a:lstStyle/>
        <a:p>
          <a:endParaRPr lang="zh-CN" altLang="en-US"/>
        </a:p>
      </dgm:t>
    </dgm:pt>
    <dgm:pt modelId="{6C9D96D1-D1A1-43BB-935E-3EEAFA19A35F}">
      <dgm:prSet phldrT="[文本]"/>
      <dgm:spPr/>
      <dgm:t>
        <a:bodyPr/>
        <a:lstStyle/>
        <a:p>
          <a:r>
            <a:rPr lang="zh-CN" altLang="en-US" dirty="0" smtClean="0">
              <a:solidFill>
                <a:schemeClr val="tx2"/>
              </a:solidFill>
            </a:rPr>
            <a:t>问题分析</a:t>
          </a:r>
          <a:endParaRPr lang="zh-CN" altLang="en-US" dirty="0">
            <a:solidFill>
              <a:schemeClr val="tx2"/>
            </a:solidFill>
          </a:endParaRPr>
        </a:p>
      </dgm:t>
    </dgm:pt>
    <dgm:pt modelId="{928DADFB-8B1A-40EA-BCD1-7F77A3578329}" type="parTrans" cxnId="{0D09E0D1-F1A5-410E-ABBF-E3B9880F30D5}">
      <dgm:prSet/>
      <dgm:spPr/>
      <dgm:t>
        <a:bodyPr/>
        <a:lstStyle/>
        <a:p>
          <a:endParaRPr lang="zh-CN" altLang="en-US"/>
        </a:p>
      </dgm:t>
    </dgm:pt>
    <dgm:pt modelId="{1844B220-C4BB-4900-A5C2-9CFD7BC399F0}" type="sibTrans" cxnId="{0D09E0D1-F1A5-410E-ABBF-E3B9880F30D5}">
      <dgm:prSet/>
      <dgm:spPr/>
      <dgm:t>
        <a:bodyPr/>
        <a:lstStyle/>
        <a:p>
          <a:endParaRPr lang="zh-CN" altLang="en-US"/>
        </a:p>
      </dgm:t>
    </dgm:pt>
    <dgm:pt modelId="{425BD230-2EE2-4BA0-8C2E-D36A1D2589F6}">
      <dgm:prSet phldrT="[文本]" phldr="1"/>
      <dgm:spPr/>
      <dgm:t>
        <a:bodyPr/>
        <a:lstStyle/>
        <a:p>
          <a:endParaRPr lang="zh-CN" altLang="en-US" dirty="0">
            <a:solidFill>
              <a:schemeClr val="tx2"/>
            </a:solidFill>
          </a:endParaRPr>
        </a:p>
      </dgm:t>
    </dgm:pt>
    <dgm:pt modelId="{CCBFEA40-7220-403F-9A73-F12D119F395B}" type="parTrans" cxnId="{B52ED46C-DE5D-469A-BC39-2626902BF122}">
      <dgm:prSet/>
      <dgm:spPr/>
      <dgm:t>
        <a:bodyPr/>
        <a:lstStyle/>
        <a:p>
          <a:endParaRPr lang="zh-CN" altLang="en-US"/>
        </a:p>
      </dgm:t>
    </dgm:pt>
    <dgm:pt modelId="{511CC0F7-6C55-4A02-828D-E3D718190F10}" type="sibTrans" cxnId="{B52ED46C-DE5D-469A-BC39-2626902BF122}">
      <dgm:prSet/>
      <dgm:spPr/>
      <dgm:t>
        <a:bodyPr/>
        <a:lstStyle/>
        <a:p>
          <a:endParaRPr lang="zh-CN" altLang="en-US"/>
        </a:p>
      </dgm:t>
    </dgm:pt>
    <dgm:pt modelId="{9BF43F2D-3FD0-48E1-9558-7E95EF5702AD}">
      <dgm:prSet phldrT="[文本]"/>
      <dgm:spPr/>
      <dgm:t>
        <a:bodyPr/>
        <a:lstStyle/>
        <a:p>
          <a:r>
            <a:rPr lang="zh-CN" altLang="en-US" dirty="0" smtClean="0">
              <a:solidFill>
                <a:schemeClr val="tx2"/>
              </a:solidFill>
            </a:rPr>
            <a:t>需求说明</a:t>
          </a:r>
          <a:endParaRPr lang="zh-CN" altLang="en-US" dirty="0">
            <a:solidFill>
              <a:schemeClr val="tx2"/>
            </a:solidFill>
          </a:endParaRPr>
        </a:p>
      </dgm:t>
    </dgm:pt>
    <dgm:pt modelId="{5625C600-591E-4214-8C24-ABD3071C0544}" type="parTrans" cxnId="{DE98BBE4-6667-4F51-8A9F-7FF7B0439D8D}">
      <dgm:prSet/>
      <dgm:spPr/>
      <dgm:t>
        <a:bodyPr/>
        <a:lstStyle/>
        <a:p>
          <a:endParaRPr lang="zh-CN" altLang="en-US"/>
        </a:p>
      </dgm:t>
    </dgm:pt>
    <dgm:pt modelId="{5FD042A6-367D-4250-AFFF-584A7E3797B6}" type="sibTrans" cxnId="{DE98BBE4-6667-4F51-8A9F-7FF7B0439D8D}">
      <dgm:prSet/>
      <dgm:spPr/>
      <dgm:t>
        <a:bodyPr/>
        <a:lstStyle/>
        <a:p>
          <a:endParaRPr lang="zh-CN" altLang="en-US"/>
        </a:p>
      </dgm:t>
    </dgm:pt>
    <dgm:pt modelId="{0318B238-7BE1-4050-B8AC-266F647B8B41}">
      <dgm:prSet phldrT="[文本]"/>
      <dgm:spPr/>
      <dgm:t>
        <a:bodyPr/>
        <a:lstStyle/>
        <a:p>
          <a:endParaRPr lang="zh-CN" altLang="en-US" dirty="0">
            <a:solidFill>
              <a:schemeClr val="tx2"/>
            </a:solidFill>
          </a:endParaRPr>
        </a:p>
      </dgm:t>
    </dgm:pt>
    <dgm:pt modelId="{278FCA98-93AB-422E-A220-76046CFECDAE}" type="sibTrans" cxnId="{45747D51-C1FD-4DB4-B5B4-C9CDA37180AE}">
      <dgm:prSet/>
      <dgm:spPr/>
      <dgm:t>
        <a:bodyPr/>
        <a:lstStyle/>
        <a:p>
          <a:endParaRPr lang="zh-CN" altLang="en-US"/>
        </a:p>
      </dgm:t>
    </dgm:pt>
    <dgm:pt modelId="{C15B023D-E567-46A9-B5C1-946983C69429}" type="parTrans" cxnId="{45747D51-C1FD-4DB4-B5B4-C9CDA37180AE}">
      <dgm:prSet/>
      <dgm:spPr/>
      <dgm:t>
        <a:bodyPr/>
        <a:lstStyle/>
        <a:p>
          <a:endParaRPr lang="zh-CN" altLang="en-US"/>
        </a:p>
      </dgm:t>
    </dgm:pt>
    <dgm:pt modelId="{99CB8083-4AF1-4E9A-8B74-758E7475553A}">
      <dgm:prSet phldrT="[文本]"/>
      <dgm:spPr/>
      <dgm:t>
        <a:bodyPr/>
        <a:lstStyle/>
        <a:p>
          <a:r>
            <a:rPr lang="zh-CN" altLang="en-US" dirty="0" smtClean="0">
              <a:solidFill>
                <a:schemeClr val="tx2"/>
              </a:solidFill>
            </a:rPr>
            <a:t>需求验证</a:t>
          </a:r>
          <a:endParaRPr lang="zh-CN" altLang="en-US" dirty="0">
            <a:solidFill>
              <a:schemeClr val="tx2"/>
            </a:solidFill>
          </a:endParaRPr>
        </a:p>
      </dgm:t>
    </dgm:pt>
    <dgm:pt modelId="{3EFE16EC-ADE7-45E8-906E-AC3F79D27B5D}" type="parTrans" cxnId="{253D2721-F0EF-4CF4-A340-CE4F3A7FBAB1}">
      <dgm:prSet/>
      <dgm:spPr/>
      <dgm:t>
        <a:bodyPr/>
        <a:lstStyle/>
        <a:p>
          <a:endParaRPr lang="zh-CN" altLang="en-US"/>
        </a:p>
      </dgm:t>
    </dgm:pt>
    <dgm:pt modelId="{7751DFB2-5286-4176-B45F-10C7EC3BA096}" type="sibTrans" cxnId="{253D2721-F0EF-4CF4-A340-CE4F3A7FBAB1}">
      <dgm:prSet/>
      <dgm:spPr/>
      <dgm:t>
        <a:bodyPr/>
        <a:lstStyle/>
        <a:p>
          <a:endParaRPr lang="zh-CN" altLang="en-US"/>
        </a:p>
      </dgm:t>
    </dgm:pt>
    <dgm:pt modelId="{AF6B6138-03A5-41ED-B93A-FF80F0FD833B}" type="pres">
      <dgm:prSet presAssocID="{DDDAD7AB-6F20-4DE2-BBD5-410E41238925}" presName="linearFlow" presStyleCnt="0">
        <dgm:presLayoutVars>
          <dgm:dir/>
          <dgm:animLvl val="lvl"/>
          <dgm:resizeHandles val="exact"/>
        </dgm:presLayoutVars>
      </dgm:prSet>
      <dgm:spPr/>
    </dgm:pt>
    <dgm:pt modelId="{A23399BD-D7F2-489A-9DC2-55E2533C9C92}" type="pres">
      <dgm:prSet presAssocID="{59747F68-E516-41D8-A1AB-A27570EA4CC0}" presName="composite" presStyleCnt="0"/>
      <dgm:spPr/>
    </dgm:pt>
    <dgm:pt modelId="{5F9E5E7F-881E-4644-9B5E-8DF4FC074AE6}" type="pres">
      <dgm:prSet presAssocID="{59747F68-E516-41D8-A1AB-A27570EA4CC0}" presName="parentText" presStyleLbl="alignNode1" presStyleIdx="0" presStyleCnt="4">
        <dgm:presLayoutVars>
          <dgm:chMax val="1"/>
          <dgm:bulletEnabled val="1"/>
        </dgm:presLayoutVars>
      </dgm:prSet>
      <dgm:spPr/>
    </dgm:pt>
    <dgm:pt modelId="{4F8EC1BD-E4DC-4B30-9D81-63CBF708FE52}" type="pres">
      <dgm:prSet presAssocID="{59747F68-E516-41D8-A1AB-A27570EA4CC0}" presName="descendantText" presStyleLbl="alignAcc1" presStyleIdx="0" presStyleCnt="4">
        <dgm:presLayoutVars>
          <dgm:bulletEnabled val="1"/>
        </dgm:presLayoutVars>
      </dgm:prSet>
      <dgm:spPr/>
      <dgm:t>
        <a:bodyPr/>
        <a:lstStyle/>
        <a:p>
          <a:endParaRPr lang="zh-CN" altLang="en-US"/>
        </a:p>
      </dgm:t>
    </dgm:pt>
    <dgm:pt modelId="{1142BCDE-2A24-40D1-8437-FE63B9F325C3}" type="pres">
      <dgm:prSet presAssocID="{D261B6A6-4CC5-4EBB-A403-507A1F2345D3}" presName="sp" presStyleCnt="0"/>
      <dgm:spPr/>
    </dgm:pt>
    <dgm:pt modelId="{BE21B8F8-D196-4863-A9D4-8058865AE292}" type="pres">
      <dgm:prSet presAssocID="{69719C73-7AFB-408D-9F35-780181CE635A}" presName="composite" presStyleCnt="0"/>
      <dgm:spPr/>
    </dgm:pt>
    <dgm:pt modelId="{80557A59-A5AA-4F24-926F-927428C49CD0}" type="pres">
      <dgm:prSet presAssocID="{69719C73-7AFB-408D-9F35-780181CE635A}" presName="parentText" presStyleLbl="alignNode1" presStyleIdx="1" presStyleCnt="4">
        <dgm:presLayoutVars>
          <dgm:chMax val="1"/>
          <dgm:bulletEnabled val="1"/>
        </dgm:presLayoutVars>
      </dgm:prSet>
      <dgm:spPr/>
    </dgm:pt>
    <dgm:pt modelId="{F49462F9-5897-4A68-BA3B-51E0873F12A3}" type="pres">
      <dgm:prSet presAssocID="{69719C73-7AFB-408D-9F35-780181CE635A}" presName="descendantText" presStyleLbl="alignAcc1" presStyleIdx="1" presStyleCnt="4">
        <dgm:presLayoutVars>
          <dgm:bulletEnabled val="1"/>
        </dgm:presLayoutVars>
      </dgm:prSet>
      <dgm:spPr/>
      <dgm:t>
        <a:bodyPr/>
        <a:lstStyle/>
        <a:p>
          <a:endParaRPr lang="zh-CN" altLang="en-US"/>
        </a:p>
      </dgm:t>
    </dgm:pt>
    <dgm:pt modelId="{2797B42A-B578-4C2B-928B-EF4465731E79}" type="pres">
      <dgm:prSet presAssocID="{C9A7C0D8-45D2-4FB6-94CA-451CD7F3AD99}" presName="sp" presStyleCnt="0"/>
      <dgm:spPr/>
    </dgm:pt>
    <dgm:pt modelId="{4A10DEE1-9A0F-4746-BEF7-C0546A4143C1}" type="pres">
      <dgm:prSet presAssocID="{425BD230-2EE2-4BA0-8C2E-D36A1D2589F6}" presName="composite" presStyleCnt="0"/>
      <dgm:spPr/>
    </dgm:pt>
    <dgm:pt modelId="{197ED44D-39A9-482F-A1A9-35DD07AB0992}" type="pres">
      <dgm:prSet presAssocID="{425BD230-2EE2-4BA0-8C2E-D36A1D2589F6}" presName="parentText" presStyleLbl="alignNode1" presStyleIdx="2" presStyleCnt="4">
        <dgm:presLayoutVars>
          <dgm:chMax val="1"/>
          <dgm:bulletEnabled val="1"/>
        </dgm:presLayoutVars>
      </dgm:prSet>
      <dgm:spPr/>
    </dgm:pt>
    <dgm:pt modelId="{8838A744-D322-4D49-8C69-3EAA94D6FB67}" type="pres">
      <dgm:prSet presAssocID="{425BD230-2EE2-4BA0-8C2E-D36A1D2589F6}" presName="descendantText" presStyleLbl="alignAcc1" presStyleIdx="2" presStyleCnt="4">
        <dgm:presLayoutVars>
          <dgm:bulletEnabled val="1"/>
        </dgm:presLayoutVars>
      </dgm:prSet>
      <dgm:spPr/>
      <dgm:t>
        <a:bodyPr/>
        <a:lstStyle/>
        <a:p>
          <a:endParaRPr lang="zh-CN" altLang="en-US"/>
        </a:p>
      </dgm:t>
    </dgm:pt>
    <dgm:pt modelId="{4AE548D9-4294-4774-9B1A-B17B98E2434D}" type="pres">
      <dgm:prSet presAssocID="{511CC0F7-6C55-4A02-828D-E3D718190F10}" presName="sp" presStyleCnt="0"/>
      <dgm:spPr/>
    </dgm:pt>
    <dgm:pt modelId="{68A96FAE-E01D-4C87-B327-3E801E920A3B}" type="pres">
      <dgm:prSet presAssocID="{0318B238-7BE1-4050-B8AC-266F647B8B41}" presName="composite" presStyleCnt="0"/>
      <dgm:spPr/>
    </dgm:pt>
    <dgm:pt modelId="{81472126-CD05-4E5F-B3CD-16C1C1D2C201}" type="pres">
      <dgm:prSet presAssocID="{0318B238-7BE1-4050-B8AC-266F647B8B41}" presName="parentText" presStyleLbl="alignNode1" presStyleIdx="3" presStyleCnt="4">
        <dgm:presLayoutVars>
          <dgm:chMax val="1"/>
          <dgm:bulletEnabled val="1"/>
        </dgm:presLayoutVars>
      </dgm:prSet>
      <dgm:spPr/>
      <dgm:t>
        <a:bodyPr/>
        <a:lstStyle/>
        <a:p>
          <a:endParaRPr lang="zh-CN" altLang="en-US"/>
        </a:p>
      </dgm:t>
    </dgm:pt>
    <dgm:pt modelId="{E57ACA54-B76C-4496-94F0-1741FE995056}" type="pres">
      <dgm:prSet presAssocID="{0318B238-7BE1-4050-B8AC-266F647B8B41}" presName="descendantText" presStyleLbl="alignAcc1" presStyleIdx="3" presStyleCnt="4">
        <dgm:presLayoutVars>
          <dgm:bulletEnabled val="1"/>
        </dgm:presLayoutVars>
      </dgm:prSet>
      <dgm:spPr/>
    </dgm:pt>
  </dgm:ptLst>
  <dgm:cxnLst>
    <dgm:cxn modelId="{28D6FDFA-585F-400F-A11C-2AF2511565FF}" type="presOf" srcId="{9BF43F2D-3FD0-48E1-9558-7E95EF5702AD}" destId="{8838A744-D322-4D49-8C69-3EAA94D6FB67}" srcOrd="0" destOrd="0" presId="urn:microsoft.com/office/officeart/2005/8/layout/chevron2"/>
    <dgm:cxn modelId="{935EF53F-10CF-4BDA-85F3-AEB67944901A}" type="presOf" srcId="{69719C73-7AFB-408D-9F35-780181CE635A}" destId="{80557A59-A5AA-4F24-926F-927428C49CD0}" srcOrd="0" destOrd="0" presId="urn:microsoft.com/office/officeart/2005/8/layout/chevron2"/>
    <dgm:cxn modelId="{DE98BBE4-6667-4F51-8A9F-7FF7B0439D8D}" srcId="{425BD230-2EE2-4BA0-8C2E-D36A1D2589F6}" destId="{9BF43F2D-3FD0-48E1-9558-7E95EF5702AD}" srcOrd="0" destOrd="0" parTransId="{5625C600-591E-4214-8C24-ABD3071C0544}" sibTransId="{5FD042A6-367D-4250-AFFF-584A7E3797B6}"/>
    <dgm:cxn modelId="{253D2721-F0EF-4CF4-A340-CE4F3A7FBAB1}" srcId="{0318B238-7BE1-4050-B8AC-266F647B8B41}" destId="{99CB8083-4AF1-4E9A-8B74-758E7475553A}" srcOrd="0" destOrd="0" parTransId="{3EFE16EC-ADE7-45E8-906E-AC3F79D27B5D}" sibTransId="{7751DFB2-5286-4176-B45F-10C7EC3BA096}"/>
    <dgm:cxn modelId="{C185F77D-79B7-430F-8897-009062AE85D3}" srcId="{DDDAD7AB-6F20-4DE2-BBD5-410E41238925}" destId="{69719C73-7AFB-408D-9F35-780181CE635A}" srcOrd="1" destOrd="0" parTransId="{45340423-5C43-4E1E-A688-60199242DB42}" sibTransId="{C9A7C0D8-45D2-4FB6-94CA-451CD7F3AD99}"/>
    <dgm:cxn modelId="{B52ED46C-DE5D-469A-BC39-2626902BF122}" srcId="{DDDAD7AB-6F20-4DE2-BBD5-410E41238925}" destId="{425BD230-2EE2-4BA0-8C2E-D36A1D2589F6}" srcOrd="2" destOrd="0" parTransId="{CCBFEA40-7220-403F-9A73-F12D119F395B}" sibTransId="{511CC0F7-6C55-4A02-828D-E3D718190F10}"/>
    <dgm:cxn modelId="{7FE05E68-221A-4717-B7AE-6A0CD7A8FC65}" type="presOf" srcId="{99CB8083-4AF1-4E9A-8B74-758E7475553A}" destId="{E57ACA54-B76C-4496-94F0-1741FE995056}" srcOrd="0" destOrd="0" presId="urn:microsoft.com/office/officeart/2005/8/layout/chevron2"/>
    <dgm:cxn modelId="{0D09E0D1-F1A5-410E-ABBF-E3B9880F30D5}" srcId="{69719C73-7AFB-408D-9F35-780181CE635A}" destId="{6C9D96D1-D1A1-43BB-935E-3EEAFA19A35F}" srcOrd="0" destOrd="0" parTransId="{928DADFB-8B1A-40EA-BCD1-7F77A3578329}" sibTransId="{1844B220-C4BB-4900-A5C2-9CFD7BC399F0}"/>
    <dgm:cxn modelId="{D654F930-C87E-45EB-997E-BABB545259D8}" type="presOf" srcId="{6C9D96D1-D1A1-43BB-935E-3EEAFA19A35F}" destId="{F49462F9-5897-4A68-BA3B-51E0873F12A3}" srcOrd="0" destOrd="0" presId="urn:microsoft.com/office/officeart/2005/8/layout/chevron2"/>
    <dgm:cxn modelId="{2B947D68-4E32-4D54-B1C4-A01B7413083A}" srcId="{59747F68-E516-41D8-A1AB-A27570EA4CC0}" destId="{65F4CD57-CD95-4437-ACF0-2CB20423830E}" srcOrd="0" destOrd="0" parTransId="{8A17AE26-1A3F-4DD0-8E35-7C4C84DDC4D6}" sibTransId="{69708D83-2CE9-4CF1-A984-94D4AAB095F6}"/>
    <dgm:cxn modelId="{60439AC1-0272-43CD-BC0B-4D00D9F001C7}" type="presOf" srcId="{425BD230-2EE2-4BA0-8C2E-D36A1D2589F6}" destId="{197ED44D-39A9-482F-A1A9-35DD07AB0992}" srcOrd="0" destOrd="0" presId="urn:microsoft.com/office/officeart/2005/8/layout/chevron2"/>
    <dgm:cxn modelId="{F9E955E6-2463-4A70-AA04-4E9FF19367B2}" type="presOf" srcId="{59747F68-E516-41D8-A1AB-A27570EA4CC0}" destId="{5F9E5E7F-881E-4644-9B5E-8DF4FC074AE6}" srcOrd="0" destOrd="0" presId="urn:microsoft.com/office/officeart/2005/8/layout/chevron2"/>
    <dgm:cxn modelId="{45D758F3-9C73-4ADA-B30E-FB00AE57E561}" type="presOf" srcId="{65F4CD57-CD95-4437-ACF0-2CB20423830E}" destId="{4F8EC1BD-E4DC-4B30-9D81-63CBF708FE52}" srcOrd="0" destOrd="0" presId="urn:microsoft.com/office/officeart/2005/8/layout/chevron2"/>
    <dgm:cxn modelId="{62C7E38D-3A9F-4FBC-AFE9-3E8EEE5007EF}" srcId="{DDDAD7AB-6F20-4DE2-BBD5-410E41238925}" destId="{59747F68-E516-41D8-A1AB-A27570EA4CC0}" srcOrd="0" destOrd="0" parTransId="{EA868BF3-71BF-4F70-A640-768D68B443E9}" sibTransId="{D261B6A6-4CC5-4EBB-A403-507A1F2345D3}"/>
    <dgm:cxn modelId="{0033FA1F-C138-4850-AA77-9A0E1A29B13D}" type="presOf" srcId="{DDDAD7AB-6F20-4DE2-BBD5-410E41238925}" destId="{AF6B6138-03A5-41ED-B93A-FF80F0FD833B}" srcOrd="0" destOrd="0" presId="urn:microsoft.com/office/officeart/2005/8/layout/chevron2"/>
    <dgm:cxn modelId="{45747D51-C1FD-4DB4-B5B4-C9CDA37180AE}" srcId="{DDDAD7AB-6F20-4DE2-BBD5-410E41238925}" destId="{0318B238-7BE1-4050-B8AC-266F647B8B41}" srcOrd="3" destOrd="0" parTransId="{C15B023D-E567-46A9-B5C1-946983C69429}" sibTransId="{278FCA98-93AB-422E-A220-76046CFECDAE}"/>
    <dgm:cxn modelId="{5AF39E74-0A80-49C5-87F0-BC066FC65163}" type="presOf" srcId="{0318B238-7BE1-4050-B8AC-266F647B8B41}" destId="{81472126-CD05-4E5F-B3CD-16C1C1D2C201}" srcOrd="0" destOrd="0" presId="urn:microsoft.com/office/officeart/2005/8/layout/chevron2"/>
    <dgm:cxn modelId="{86A3B30A-B3A6-4F0C-B970-E44B0C8F4B44}" type="presParOf" srcId="{AF6B6138-03A5-41ED-B93A-FF80F0FD833B}" destId="{A23399BD-D7F2-489A-9DC2-55E2533C9C92}" srcOrd="0" destOrd="0" presId="urn:microsoft.com/office/officeart/2005/8/layout/chevron2"/>
    <dgm:cxn modelId="{1D396858-55E3-4F4F-A4C0-04A6D7B83D91}" type="presParOf" srcId="{A23399BD-D7F2-489A-9DC2-55E2533C9C92}" destId="{5F9E5E7F-881E-4644-9B5E-8DF4FC074AE6}" srcOrd="0" destOrd="0" presId="urn:microsoft.com/office/officeart/2005/8/layout/chevron2"/>
    <dgm:cxn modelId="{0714BF24-E5CA-4B79-B981-BFD8E86B89A2}" type="presParOf" srcId="{A23399BD-D7F2-489A-9DC2-55E2533C9C92}" destId="{4F8EC1BD-E4DC-4B30-9D81-63CBF708FE52}" srcOrd="1" destOrd="0" presId="urn:microsoft.com/office/officeart/2005/8/layout/chevron2"/>
    <dgm:cxn modelId="{38C65548-6EC8-479A-9334-CDD91A7C5E09}" type="presParOf" srcId="{AF6B6138-03A5-41ED-B93A-FF80F0FD833B}" destId="{1142BCDE-2A24-40D1-8437-FE63B9F325C3}" srcOrd="1" destOrd="0" presId="urn:microsoft.com/office/officeart/2005/8/layout/chevron2"/>
    <dgm:cxn modelId="{008FE88C-66AA-4F5D-8626-814529B96D4F}" type="presParOf" srcId="{AF6B6138-03A5-41ED-B93A-FF80F0FD833B}" destId="{BE21B8F8-D196-4863-A9D4-8058865AE292}" srcOrd="2" destOrd="0" presId="urn:microsoft.com/office/officeart/2005/8/layout/chevron2"/>
    <dgm:cxn modelId="{D4C69B8C-1C10-4BCA-86A9-3BE71B5F5795}" type="presParOf" srcId="{BE21B8F8-D196-4863-A9D4-8058865AE292}" destId="{80557A59-A5AA-4F24-926F-927428C49CD0}" srcOrd="0" destOrd="0" presId="urn:microsoft.com/office/officeart/2005/8/layout/chevron2"/>
    <dgm:cxn modelId="{23C8D39A-E8C1-460D-B451-3F5DA2E3211D}" type="presParOf" srcId="{BE21B8F8-D196-4863-A9D4-8058865AE292}" destId="{F49462F9-5897-4A68-BA3B-51E0873F12A3}" srcOrd="1" destOrd="0" presId="urn:microsoft.com/office/officeart/2005/8/layout/chevron2"/>
    <dgm:cxn modelId="{1C48C588-3F49-487B-8730-8588E163B648}" type="presParOf" srcId="{AF6B6138-03A5-41ED-B93A-FF80F0FD833B}" destId="{2797B42A-B578-4C2B-928B-EF4465731E79}" srcOrd="3" destOrd="0" presId="urn:microsoft.com/office/officeart/2005/8/layout/chevron2"/>
    <dgm:cxn modelId="{0EE9E2FA-CCDE-46F7-B999-8BC7EBED4EED}" type="presParOf" srcId="{AF6B6138-03A5-41ED-B93A-FF80F0FD833B}" destId="{4A10DEE1-9A0F-4746-BEF7-C0546A4143C1}" srcOrd="4" destOrd="0" presId="urn:microsoft.com/office/officeart/2005/8/layout/chevron2"/>
    <dgm:cxn modelId="{19CCCA06-8EDE-4183-8731-9E3D37AB3B43}" type="presParOf" srcId="{4A10DEE1-9A0F-4746-BEF7-C0546A4143C1}" destId="{197ED44D-39A9-482F-A1A9-35DD07AB0992}" srcOrd="0" destOrd="0" presId="urn:microsoft.com/office/officeart/2005/8/layout/chevron2"/>
    <dgm:cxn modelId="{FFFCE24A-4EEA-47D2-BE63-1F178ED61F15}" type="presParOf" srcId="{4A10DEE1-9A0F-4746-BEF7-C0546A4143C1}" destId="{8838A744-D322-4D49-8C69-3EAA94D6FB67}" srcOrd="1" destOrd="0" presId="urn:microsoft.com/office/officeart/2005/8/layout/chevron2"/>
    <dgm:cxn modelId="{F7AD1A06-A83F-4587-86E9-3F7EBC01394A}" type="presParOf" srcId="{AF6B6138-03A5-41ED-B93A-FF80F0FD833B}" destId="{4AE548D9-4294-4774-9B1A-B17B98E2434D}" srcOrd="5" destOrd="0" presId="urn:microsoft.com/office/officeart/2005/8/layout/chevron2"/>
    <dgm:cxn modelId="{0F1E1B6F-C873-410E-9377-8A723D1A0E6D}" type="presParOf" srcId="{AF6B6138-03A5-41ED-B93A-FF80F0FD833B}" destId="{68A96FAE-E01D-4C87-B327-3E801E920A3B}" srcOrd="6" destOrd="0" presId="urn:microsoft.com/office/officeart/2005/8/layout/chevron2"/>
    <dgm:cxn modelId="{373CCFEC-2BBF-4BF6-8289-DE324CB55D91}" type="presParOf" srcId="{68A96FAE-E01D-4C87-B327-3E801E920A3B}" destId="{81472126-CD05-4E5F-B3CD-16C1C1D2C201}" srcOrd="0" destOrd="0" presId="urn:microsoft.com/office/officeart/2005/8/layout/chevron2"/>
    <dgm:cxn modelId="{7FC44462-EC94-4B4A-BD09-01D9BECC8F2F}" type="presParOf" srcId="{68A96FAE-E01D-4C87-B327-3E801E920A3B}" destId="{E57ACA54-B76C-4496-94F0-1741FE995056}"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2E1ABA-0AA4-47F9-9D2F-E3DDA82BD756}" type="datetimeFigureOut">
              <a:rPr lang="zh-CN" altLang="en-US" smtClean="0"/>
              <a:t>2016/3/23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00DAB7-8713-43CF-BFE7-8489C3A7337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2235832.htm"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baike.baidu.com/view/125370.htm" TargetMode="External"/><Relationship Id="rId4" Type="http://schemas.openxmlformats.org/officeDocument/2006/relationships/hyperlink" Target="http://baike.baidu.com/view/3324129.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9793.htm"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baike.baidu.com/view/45333.htm" TargetMode="External"/><Relationship Id="rId4" Type="http://schemas.openxmlformats.org/officeDocument/2006/relationships/hyperlink" Target="http://baike.baidu.com/view/8332.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RUP</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Rational Unified Process</a:t>
            </a:r>
            <a:r>
              <a:rPr lang="zh-CN" altLang="en-US" sz="1200" b="0" i="0"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hlinkClick r:id="rId3"/>
              </a:rPr>
              <a:t>统一软件开发过程</a:t>
            </a:r>
            <a:r>
              <a:rPr lang="zh-CN" altLang="en-US" sz="1200" b="0" i="0"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hlinkClick r:id="rId4"/>
              </a:rPr>
              <a:t>统一软件过程</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是一个</a:t>
            </a:r>
            <a:r>
              <a:rPr lang="zh-CN" altLang="en-US" sz="1200" b="0" i="0" u="none" strike="noStrike" kern="1200" dirty="0" smtClean="0">
                <a:solidFill>
                  <a:schemeClr val="tx1"/>
                </a:solidFill>
                <a:latin typeface="+mn-lt"/>
                <a:ea typeface="+mn-ea"/>
                <a:cs typeface="+mn-cs"/>
                <a:hlinkClick r:id="rId5"/>
              </a:rPr>
              <a:t>面向对象</a:t>
            </a:r>
            <a:r>
              <a:rPr lang="zh-CN" altLang="en-US" sz="1200" b="0" i="0" kern="1200" dirty="0" smtClean="0">
                <a:solidFill>
                  <a:schemeClr val="tx1"/>
                </a:solidFill>
                <a:latin typeface="+mn-lt"/>
                <a:ea typeface="+mn-ea"/>
                <a:cs typeface="+mn-cs"/>
              </a:rPr>
              <a:t>且基于网络的程序开发方法论。</a:t>
            </a:r>
          </a:p>
          <a:p>
            <a:r>
              <a:rPr lang="zh-CN" altLang="en-US" sz="1200" b="0" i="0" kern="1200" dirty="0" smtClean="0">
                <a:solidFill>
                  <a:schemeClr val="tx1"/>
                </a:solidFill>
                <a:latin typeface="+mn-lt"/>
                <a:ea typeface="+mn-ea"/>
                <a:cs typeface="+mn-cs"/>
              </a:rPr>
              <a:t>瑞理统一过程（</a:t>
            </a:r>
            <a:r>
              <a:rPr lang="en-US" altLang="zh-CN" sz="1200" b="0" i="0" kern="1200" dirty="0" smtClean="0">
                <a:solidFill>
                  <a:schemeClr val="tx1"/>
                </a:solidFill>
                <a:latin typeface="+mn-lt"/>
                <a:ea typeface="+mn-ea"/>
                <a:cs typeface="+mn-cs"/>
              </a:rPr>
              <a:t>RUP</a:t>
            </a:r>
            <a:r>
              <a:rPr lang="zh-CN" altLang="en-US" sz="1200" b="0" i="0" kern="1200" dirty="0" smtClean="0">
                <a:solidFill>
                  <a:schemeClr val="tx1"/>
                </a:solidFill>
                <a:latin typeface="+mn-lt"/>
                <a:ea typeface="+mn-ea"/>
                <a:cs typeface="+mn-cs"/>
              </a:rPr>
              <a:t>）是</a:t>
            </a:r>
            <a:r>
              <a:rPr lang="en-US" altLang="zh-CN" sz="1200" b="0" i="0" kern="1200" dirty="0" smtClean="0">
                <a:solidFill>
                  <a:schemeClr val="tx1"/>
                </a:solidFill>
                <a:latin typeface="+mn-lt"/>
                <a:ea typeface="+mn-ea"/>
                <a:cs typeface="+mn-cs"/>
              </a:rPr>
              <a:t>Rational</a:t>
            </a:r>
            <a:r>
              <a:rPr lang="zh-CN" altLang="en-US" sz="1200" b="0" i="0" kern="1200" dirty="0" smtClean="0">
                <a:solidFill>
                  <a:schemeClr val="tx1"/>
                </a:solidFill>
                <a:latin typeface="+mn-lt"/>
                <a:ea typeface="+mn-ea"/>
                <a:cs typeface="+mn-cs"/>
              </a:rPr>
              <a:t>软件公司（</a:t>
            </a:r>
            <a:r>
              <a:rPr lang="en-US" altLang="zh-CN" sz="1200" b="0" i="0" kern="1200" dirty="0" smtClean="0">
                <a:solidFill>
                  <a:schemeClr val="tx1"/>
                </a:solidFill>
                <a:latin typeface="+mn-lt"/>
                <a:ea typeface="+mn-ea"/>
                <a:cs typeface="+mn-cs"/>
              </a:rPr>
              <a:t>Rational</a:t>
            </a:r>
            <a:r>
              <a:rPr lang="zh-CN" altLang="en-US" sz="1200" b="0" i="0" kern="1200" dirty="0" smtClean="0">
                <a:solidFill>
                  <a:schemeClr val="tx1"/>
                </a:solidFill>
                <a:latin typeface="+mn-lt"/>
                <a:ea typeface="+mn-ea"/>
                <a:cs typeface="+mn-cs"/>
              </a:rPr>
              <a:t>公司被</a:t>
            </a:r>
            <a:r>
              <a:rPr lang="en-US" altLang="zh-CN" sz="1200" b="0" i="0" kern="1200" dirty="0" smtClean="0">
                <a:solidFill>
                  <a:schemeClr val="tx1"/>
                </a:solidFill>
                <a:latin typeface="+mn-lt"/>
                <a:ea typeface="+mn-ea"/>
                <a:cs typeface="+mn-cs"/>
              </a:rPr>
              <a:t>IBM</a:t>
            </a:r>
            <a:r>
              <a:rPr lang="zh-CN" altLang="en-US" sz="1200" b="0" i="0" kern="1200" dirty="0" smtClean="0">
                <a:solidFill>
                  <a:schemeClr val="tx1"/>
                </a:solidFill>
                <a:latin typeface="+mn-lt"/>
                <a:ea typeface="+mn-ea"/>
                <a:cs typeface="+mn-cs"/>
              </a:rPr>
              <a:t>并购）创造的软件工程方法 。</a:t>
            </a:r>
            <a:r>
              <a:rPr lang="en-US" altLang="zh-CN" sz="1200" b="0" i="0" kern="1200" dirty="0" smtClean="0">
                <a:solidFill>
                  <a:schemeClr val="tx1"/>
                </a:solidFill>
                <a:latin typeface="+mn-lt"/>
                <a:ea typeface="+mn-ea"/>
                <a:cs typeface="+mn-cs"/>
              </a:rPr>
              <a:t>RUP</a:t>
            </a:r>
            <a:r>
              <a:rPr lang="zh-CN" altLang="en-US" sz="1200" b="0" i="0" kern="1200" dirty="0" smtClean="0">
                <a:solidFill>
                  <a:schemeClr val="tx1"/>
                </a:solidFill>
                <a:latin typeface="+mn-lt"/>
                <a:ea typeface="+mn-ea"/>
                <a:cs typeface="+mn-cs"/>
              </a:rPr>
              <a:t>描述了如何有效地利用商业的可靠的方法开发和部署软件，是一种重量级过程（也被称作厚方法学），因此特别适用于大型软件团队开发大型项目。</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RUP</a:t>
            </a:r>
            <a:r>
              <a:rPr lang="zh-CN" altLang="en-US" sz="1200" b="0" i="0" kern="1200" dirty="0" smtClean="0">
                <a:solidFill>
                  <a:schemeClr val="tx1"/>
                </a:solidFill>
                <a:latin typeface="+mn-lt"/>
                <a:ea typeface="+mn-ea"/>
                <a:cs typeface="+mn-cs"/>
              </a:rPr>
              <a:t>最重要的它有三大特点：</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）软件开发是一个迭代过程，</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）软件开发是由</a:t>
            </a:r>
            <a:r>
              <a:rPr lang="en-US" altLang="zh-CN" sz="1200" b="0" i="0" kern="1200" dirty="0" smtClean="0">
                <a:solidFill>
                  <a:schemeClr val="tx1"/>
                </a:solidFill>
                <a:latin typeface="+mn-lt"/>
                <a:ea typeface="+mn-ea"/>
                <a:cs typeface="+mn-cs"/>
              </a:rPr>
              <a:t>Use Case</a:t>
            </a:r>
            <a:r>
              <a:rPr lang="zh-CN" altLang="en-US" sz="1200" b="0" i="0" kern="1200" dirty="0" smtClean="0">
                <a:solidFill>
                  <a:schemeClr val="tx1"/>
                </a:solidFill>
                <a:latin typeface="+mn-lt"/>
                <a:ea typeface="+mn-ea"/>
                <a:cs typeface="+mn-cs"/>
              </a:rPr>
              <a:t>驱动的，</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）软件开发是以架构设计（</a:t>
            </a:r>
            <a:r>
              <a:rPr lang="en-US" altLang="zh-CN" sz="1200" b="0" i="0" kern="1200" dirty="0" smtClean="0">
                <a:solidFill>
                  <a:schemeClr val="tx1"/>
                </a:solidFill>
                <a:latin typeface="+mn-lt"/>
                <a:ea typeface="+mn-ea"/>
                <a:cs typeface="+mn-cs"/>
              </a:rPr>
              <a:t>Architectural Design</a:t>
            </a:r>
            <a:r>
              <a:rPr lang="zh-CN" altLang="en-US" sz="1200" b="0" i="0" kern="1200" dirty="0" smtClean="0">
                <a:solidFill>
                  <a:schemeClr val="tx1"/>
                </a:solidFill>
                <a:latin typeface="+mn-lt"/>
                <a:ea typeface="+mn-ea"/>
                <a:cs typeface="+mn-cs"/>
              </a:rPr>
              <a:t>）为中心的</a:t>
            </a:r>
          </a:p>
          <a:p>
            <a:endParaRPr lang="zh-CN" altLang="en-US" dirty="0"/>
          </a:p>
        </p:txBody>
      </p:sp>
      <p:sp>
        <p:nvSpPr>
          <p:cNvPr id="4" name="灯片编号占位符 3"/>
          <p:cNvSpPr>
            <a:spLocks noGrp="1"/>
          </p:cNvSpPr>
          <p:nvPr>
            <p:ph type="sldNum" sz="quarter" idx="10"/>
          </p:nvPr>
        </p:nvSpPr>
        <p:spPr/>
        <p:txBody>
          <a:bodyPr/>
          <a:lstStyle/>
          <a:p>
            <a:fld id="{1000DAB7-8713-43CF-BFE7-8489C3A73371}" type="slidenum">
              <a:rPr lang="zh-CN" altLang="en-US" smtClean="0"/>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2BF49670-E381-4162-BB8F-CDBFF2BE89BE}" type="slidenum">
              <a:rPr lang="zh-CN" altLang="en-US" smtClean="0"/>
              <a:pPr>
                <a:defRPr/>
              </a:pPr>
              <a:t>15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SRS(Software Requirements Specification), </a:t>
            </a:r>
            <a:r>
              <a:rPr lang="zh-CN" altLang="en-US" sz="1200" b="0" i="0" kern="1200" dirty="0" smtClean="0">
                <a:solidFill>
                  <a:schemeClr val="tx1"/>
                </a:solidFill>
                <a:latin typeface="+mn-lt"/>
                <a:ea typeface="+mn-ea"/>
                <a:cs typeface="+mn-cs"/>
              </a:rPr>
              <a:t>软件需求说明书的编制是为了使用户和软件开发者双方对该软件的初始规定有一个共同的理解， 使之成为整个开发工作的基础。包含硬件、功能、性能、输入输出、接口需求、警示信息、保密安全、数据与数据库、文档和法规的要求。</a:t>
            </a:r>
            <a:endParaRPr lang="zh-CN" altLang="en-US" dirty="0"/>
          </a:p>
        </p:txBody>
      </p:sp>
      <p:sp>
        <p:nvSpPr>
          <p:cNvPr id="4" name="灯片编号占位符 3"/>
          <p:cNvSpPr>
            <a:spLocks noGrp="1"/>
          </p:cNvSpPr>
          <p:nvPr>
            <p:ph type="sldNum" sz="quarter" idx="10"/>
          </p:nvPr>
        </p:nvSpPr>
        <p:spPr/>
        <p:txBody>
          <a:bodyPr/>
          <a:lstStyle/>
          <a:p>
            <a:fld id="{1000DAB7-8713-43CF-BFE7-8489C3A73371}" type="slidenum">
              <a:rPr lang="zh-CN" altLang="en-US" smtClean="0"/>
              <a:t>19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a:buFont typeface="Wingdings" pitchFamily="2" charset="2"/>
              <a:buChar char="l"/>
            </a:pPr>
            <a:r>
              <a:rPr lang="en-US" altLang="zh-CN" sz="1200" b="0" i="0" kern="1200" dirty="0" smtClean="0">
                <a:solidFill>
                  <a:schemeClr val="tx1"/>
                </a:solidFill>
                <a:latin typeface="+mn-lt"/>
                <a:ea typeface="+mn-ea"/>
                <a:cs typeface="+mn-cs"/>
              </a:rPr>
              <a:t>Z</a:t>
            </a:r>
            <a:r>
              <a:rPr lang="zh-CN" altLang="en-US" sz="1200" b="0" i="0" kern="1200" dirty="0" smtClean="0">
                <a:solidFill>
                  <a:schemeClr val="tx1"/>
                </a:solidFill>
                <a:latin typeface="+mn-lt"/>
                <a:ea typeface="+mn-ea"/>
                <a:cs typeface="+mn-cs"/>
              </a:rPr>
              <a:t>语言是一种用“数学文字”或“数学符号”来描述计算机系统的规范化语言，它不但能应用于计算机硬件系统，而且也特别适用于计算机软件系统，</a:t>
            </a:r>
            <a:r>
              <a:rPr lang="en-US" altLang="zh-CN" sz="1200" b="0" i="0" kern="1200" dirty="0" smtClean="0">
                <a:solidFill>
                  <a:schemeClr val="tx1"/>
                </a:solidFill>
                <a:latin typeface="+mn-lt"/>
                <a:ea typeface="+mn-ea"/>
                <a:cs typeface="+mn-cs"/>
              </a:rPr>
              <a:t>Z</a:t>
            </a:r>
            <a:r>
              <a:rPr lang="zh-CN" altLang="en-US" sz="1200" b="0" i="0" kern="1200" dirty="0" smtClean="0">
                <a:solidFill>
                  <a:schemeClr val="tx1"/>
                </a:solidFill>
                <a:latin typeface="+mn-lt"/>
                <a:ea typeface="+mn-ea"/>
                <a:cs typeface="+mn-cs"/>
              </a:rPr>
              <a:t>语言描述“做什么”而不涉及“怎么做”，只对目标软件系统进行功能描述。实际上，</a:t>
            </a:r>
            <a:r>
              <a:rPr lang="en-US" altLang="zh-CN" sz="1200" b="0" i="0" kern="1200" dirty="0" smtClean="0">
                <a:solidFill>
                  <a:schemeClr val="tx1"/>
                </a:solidFill>
                <a:latin typeface="+mn-lt"/>
                <a:ea typeface="+mn-ea"/>
                <a:cs typeface="+mn-cs"/>
              </a:rPr>
              <a:t>Z</a:t>
            </a:r>
            <a:r>
              <a:rPr lang="zh-CN" altLang="en-US" sz="1200" b="0" i="0" kern="1200" dirty="0" smtClean="0">
                <a:solidFill>
                  <a:schemeClr val="tx1"/>
                </a:solidFill>
                <a:latin typeface="+mn-lt"/>
                <a:ea typeface="+mn-ea"/>
                <a:cs typeface="+mn-cs"/>
              </a:rPr>
              <a:t>语言仅仅是一套规定的数学符号，使用</a:t>
            </a:r>
            <a:r>
              <a:rPr lang="en-US" altLang="zh-CN" sz="1200" b="0" i="0" kern="1200" dirty="0" smtClean="0">
                <a:solidFill>
                  <a:schemeClr val="tx1"/>
                </a:solidFill>
                <a:latin typeface="+mn-lt"/>
                <a:ea typeface="+mn-ea"/>
                <a:cs typeface="+mn-cs"/>
              </a:rPr>
              <a:t>Z</a:t>
            </a:r>
            <a:r>
              <a:rPr lang="zh-CN" altLang="en-US" sz="1200" b="0" i="0" kern="1200" dirty="0" smtClean="0">
                <a:solidFill>
                  <a:schemeClr val="tx1"/>
                </a:solidFill>
                <a:latin typeface="+mn-lt"/>
                <a:ea typeface="+mn-ea"/>
                <a:cs typeface="+mn-cs"/>
              </a:rPr>
              <a:t>语言所写的“程序”是对计算机软件或硬件系统的一种抽象化设计。所以，利用</a:t>
            </a:r>
            <a:r>
              <a:rPr lang="en-US" altLang="zh-CN" sz="1200" b="0" i="0" kern="1200" dirty="0" smtClean="0">
                <a:solidFill>
                  <a:schemeClr val="tx1"/>
                </a:solidFill>
                <a:latin typeface="+mn-lt"/>
                <a:ea typeface="+mn-ea"/>
                <a:cs typeface="+mn-cs"/>
              </a:rPr>
              <a:t>Z</a:t>
            </a:r>
            <a:r>
              <a:rPr lang="zh-CN" altLang="en-US" sz="1200" b="0" i="0" kern="1200" dirty="0" smtClean="0">
                <a:solidFill>
                  <a:schemeClr val="tx1"/>
                </a:solidFill>
                <a:latin typeface="+mn-lt"/>
                <a:ea typeface="+mn-ea"/>
                <a:cs typeface="+mn-cs"/>
              </a:rPr>
              <a:t>语言写出来的内容不是计算机程序，更不是可以编译而生成能够在计算机上运行的代码。利用</a:t>
            </a:r>
            <a:r>
              <a:rPr lang="en-US" altLang="zh-CN" sz="1200" b="0" i="0" kern="1200" dirty="0" smtClean="0">
                <a:solidFill>
                  <a:schemeClr val="tx1"/>
                </a:solidFill>
                <a:latin typeface="+mn-lt"/>
                <a:ea typeface="+mn-ea"/>
                <a:cs typeface="+mn-cs"/>
              </a:rPr>
              <a:t>Z</a:t>
            </a:r>
            <a:r>
              <a:rPr lang="zh-CN" altLang="en-US" sz="1200" b="0" i="0" kern="1200" dirty="0" smtClean="0">
                <a:solidFill>
                  <a:schemeClr val="tx1"/>
                </a:solidFill>
                <a:latin typeface="+mn-lt"/>
                <a:ea typeface="+mn-ea"/>
                <a:cs typeface="+mn-cs"/>
              </a:rPr>
              <a:t>语言写出来的内容不是让计算机运行的，而是供人理解和分析的。用户可以通过这些内容去理解计算机系统的模块、数据类型、过程、函数、对象、类等，进而对计算机系统的行为、结构、逻辑进行分析、验证、改进、测试等。形式化描述</a:t>
            </a:r>
            <a:r>
              <a:rPr lang="zh-CN" altLang="en-US" sz="1200" b="0" i="0" u="none" strike="noStrike" kern="1200" dirty="0" smtClean="0">
                <a:solidFill>
                  <a:schemeClr val="tx1"/>
                </a:solidFill>
                <a:latin typeface="+mn-lt"/>
                <a:ea typeface="+mn-ea"/>
                <a:cs typeface="+mn-cs"/>
                <a:hlinkClick r:id="rId3"/>
              </a:rPr>
              <a:t>语言</a:t>
            </a:r>
            <a:r>
              <a:rPr lang="en-US" altLang="zh-CN" sz="1200" b="0" i="0" kern="1200" dirty="0" smtClean="0">
                <a:solidFill>
                  <a:schemeClr val="tx1"/>
                </a:solidFill>
                <a:latin typeface="+mn-lt"/>
                <a:ea typeface="+mn-ea"/>
                <a:cs typeface="+mn-cs"/>
              </a:rPr>
              <a:t>Z</a:t>
            </a:r>
            <a:r>
              <a:rPr lang="zh-CN" altLang="en-US" sz="1200" b="0" i="0" kern="1200" dirty="0" smtClean="0">
                <a:solidFill>
                  <a:schemeClr val="tx1"/>
                </a:solidFill>
                <a:latin typeface="+mn-lt"/>
                <a:ea typeface="+mn-ea"/>
                <a:cs typeface="+mn-cs"/>
              </a:rPr>
              <a:t>指的是著名数学家</a:t>
            </a:r>
            <a:r>
              <a:rPr lang="en-US" altLang="zh-CN" sz="1200" b="0" i="0" kern="1200" dirty="0" err="1" smtClean="0">
                <a:solidFill>
                  <a:schemeClr val="tx1"/>
                </a:solidFill>
                <a:latin typeface="+mn-lt"/>
                <a:ea typeface="+mn-ea"/>
                <a:cs typeface="+mn-cs"/>
              </a:rPr>
              <a:t>Zermelo</a:t>
            </a:r>
            <a:r>
              <a:rPr lang="zh-CN" altLang="en-US" sz="1200" b="0" i="0" kern="1200" dirty="0" smtClean="0">
                <a:solidFill>
                  <a:schemeClr val="tx1"/>
                </a:solidFill>
                <a:latin typeface="+mn-lt"/>
                <a:ea typeface="+mn-ea"/>
                <a:cs typeface="+mn-cs"/>
              </a:rPr>
              <a:t>，它是目前使用最广泛的一种形式化描述语言，在软件产业的一些大型项目中已经获得成功的应用，</a:t>
            </a:r>
            <a:r>
              <a:rPr lang="en-US" altLang="zh-CN" sz="1200" b="0" i="0" kern="1200" dirty="0" smtClean="0">
                <a:solidFill>
                  <a:schemeClr val="tx1"/>
                </a:solidFill>
                <a:latin typeface="+mn-lt"/>
                <a:ea typeface="+mn-ea"/>
                <a:cs typeface="+mn-cs"/>
              </a:rPr>
              <a:t>Z</a:t>
            </a:r>
            <a:r>
              <a:rPr lang="zh-CN" altLang="en-US" sz="1200" b="0" i="0" kern="1200" dirty="0" smtClean="0">
                <a:solidFill>
                  <a:schemeClr val="tx1"/>
                </a:solidFill>
                <a:latin typeface="+mn-lt"/>
                <a:ea typeface="+mn-ea"/>
                <a:cs typeface="+mn-cs"/>
              </a:rPr>
              <a:t>以带等词的一阶谓词逻辑</a:t>
            </a:r>
            <a:r>
              <a:rPr lang="en-US" altLang="zh-CN" sz="1200" b="0" i="0" kern="1200" dirty="0" smtClean="0">
                <a:solidFill>
                  <a:schemeClr val="tx1"/>
                </a:solidFill>
                <a:latin typeface="+mn-lt"/>
                <a:ea typeface="+mn-ea"/>
                <a:cs typeface="+mn-cs"/>
              </a:rPr>
              <a:t>ZF</a:t>
            </a:r>
            <a:r>
              <a:rPr lang="zh-CN" altLang="en-US"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Zermelo-Fraenkel</a:t>
            </a:r>
            <a:r>
              <a:rPr lang="zh-CN" altLang="en-US" sz="1200" b="0" i="0" kern="1200" dirty="0" smtClean="0">
                <a:solidFill>
                  <a:schemeClr val="tx1"/>
                </a:solidFill>
                <a:latin typeface="+mn-lt"/>
                <a:ea typeface="+mn-ea"/>
                <a:cs typeface="+mn-cs"/>
              </a:rPr>
              <a:t>，蔡梅罗</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弗兰科尔）公理集合论为主要数学基础。在</a:t>
            </a:r>
            <a:r>
              <a:rPr lang="en-US" altLang="zh-CN" sz="1200" b="0" i="0" kern="1200" dirty="0" smtClean="0">
                <a:solidFill>
                  <a:schemeClr val="tx1"/>
                </a:solidFill>
                <a:latin typeface="+mn-lt"/>
                <a:ea typeface="+mn-ea"/>
                <a:cs typeface="+mn-cs"/>
              </a:rPr>
              <a:t>Z</a:t>
            </a:r>
            <a:r>
              <a:rPr lang="zh-CN" altLang="en-US" sz="1200" b="0" i="0" kern="1200" dirty="0" smtClean="0">
                <a:solidFill>
                  <a:schemeClr val="tx1"/>
                </a:solidFill>
                <a:latin typeface="+mn-lt"/>
                <a:ea typeface="+mn-ea"/>
                <a:cs typeface="+mn-cs"/>
              </a:rPr>
              <a:t>中有两种</a:t>
            </a:r>
            <a:r>
              <a:rPr lang="zh-CN" altLang="en-US" sz="1200" b="0" i="0" u="none" strike="noStrike" kern="1200" dirty="0" smtClean="0">
                <a:solidFill>
                  <a:schemeClr val="tx1"/>
                </a:solidFill>
                <a:latin typeface="+mn-lt"/>
                <a:ea typeface="+mn-ea"/>
                <a:cs typeface="+mn-cs"/>
                <a:hlinkClick r:id="rId3"/>
              </a:rPr>
              <a:t>语言</a:t>
            </a:r>
            <a:r>
              <a:rPr lang="zh-CN" altLang="en-US" sz="1200" b="0" i="0" kern="1200" dirty="0" smtClean="0">
                <a:solidFill>
                  <a:schemeClr val="tx1"/>
                </a:solidFill>
                <a:latin typeface="+mn-lt"/>
                <a:ea typeface="+mn-ea"/>
                <a:cs typeface="+mn-cs"/>
              </a:rPr>
              <a:t>：数学语言和模式（</a:t>
            </a:r>
            <a:r>
              <a:rPr lang="en-US" altLang="zh-CN" sz="1200" b="0" i="0" kern="1200" dirty="0" smtClean="0">
                <a:solidFill>
                  <a:schemeClr val="tx1"/>
                </a:solidFill>
                <a:latin typeface="+mn-lt"/>
                <a:ea typeface="+mn-ea"/>
                <a:cs typeface="+mn-cs"/>
              </a:rPr>
              <a:t>Schema</a:t>
            </a:r>
            <a:r>
              <a:rPr lang="zh-CN" altLang="en-US" sz="1200" b="0" i="0" kern="1200" dirty="0" smtClean="0">
                <a:solidFill>
                  <a:schemeClr val="tx1"/>
                </a:solidFill>
                <a:latin typeface="+mn-lt"/>
                <a:ea typeface="+mn-ea"/>
                <a:cs typeface="+mn-cs"/>
              </a:rPr>
              <a:t>）语言。数学</a:t>
            </a:r>
            <a:r>
              <a:rPr lang="zh-CN" altLang="en-US" sz="1200" b="0" i="0" u="none" strike="noStrike" kern="1200" dirty="0" smtClean="0">
                <a:solidFill>
                  <a:schemeClr val="tx1"/>
                </a:solidFill>
                <a:latin typeface="+mn-lt"/>
                <a:ea typeface="+mn-ea"/>
                <a:cs typeface="+mn-cs"/>
                <a:hlinkClick r:id="rId3"/>
              </a:rPr>
              <a:t>语言</a:t>
            </a:r>
            <a:r>
              <a:rPr lang="zh-CN" altLang="en-US" sz="1200" b="0" i="0" kern="1200" dirty="0" smtClean="0">
                <a:solidFill>
                  <a:schemeClr val="tx1"/>
                </a:solidFill>
                <a:latin typeface="+mn-lt"/>
                <a:ea typeface="+mn-ea"/>
                <a:cs typeface="+mn-cs"/>
              </a:rPr>
              <a:t>用来描述系统的各种特征：对象及其之间的关系。模式</a:t>
            </a:r>
            <a:r>
              <a:rPr lang="zh-CN" altLang="en-US" sz="1200" b="0" i="0" u="none" strike="noStrike" kern="1200" dirty="0" smtClean="0">
                <a:solidFill>
                  <a:schemeClr val="tx1"/>
                </a:solidFill>
                <a:latin typeface="+mn-lt"/>
                <a:ea typeface="+mn-ea"/>
                <a:cs typeface="+mn-cs"/>
                <a:hlinkClick r:id="rId3"/>
              </a:rPr>
              <a:t>语言</a:t>
            </a:r>
            <a:r>
              <a:rPr lang="zh-CN" altLang="en-US" sz="1200" b="0" i="0" kern="1200" dirty="0" smtClean="0">
                <a:solidFill>
                  <a:schemeClr val="tx1"/>
                </a:solidFill>
                <a:latin typeface="+mn-lt"/>
                <a:ea typeface="+mn-ea"/>
                <a:cs typeface="+mn-cs"/>
              </a:rPr>
              <a:t>是一种半图形化的语言，它用来构造、组织形式化说明的描述、整理、封装信息块并对其命名以便可以重用这些信息块。通常，形式化说明的可读性都不太好，但由于</a:t>
            </a:r>
            <a:r>
              <a:rPr lang="en-US" altLang="zh-CN" sz="1200" b="0" i="0" kern="1200" dirty="0" smtClean="0">
                <a:solidFill>
                  <a:schemeClr val="tx1"/>
                </a:solidFill>
                <a:latin typeface="+mn-lt"/>
                <a:ea typeface="+mn-ea"/>
                <a:cs typeface="+mn-cs"/>
              </a:rPr>
              <a:t>Z</a:t>
            </a:r>
            <a:r>
              <a:rPr lang="zh-CN" altLang="en-US" sz="1200" b="0" i="0" kern="1200" dirty="0" smtClean="0">
                <a:solidFill>
                  <a:schemeClr val="tx1"/>
                </a:solidFill>
                <a:latin typeface="+mn-lt"/>
                <a:ea typeface="+mn-ea"/>
                <a:cs typeface="+mn-cs"/>
              </a:rPr>
              <a:t>采用半图形化的模式</a:t>
            </a:r>
            <a:r>
              <a:rPr lang="zh-CN" altLang="en-US" sz="1200" b="0" i="0" u="none" strike="noStrike" kern="1200" dirty="0" smtClean="0">
                <a:solidFill>
                  <a:schemeClr val="tx1"/>
                </a:solidFill>
                <a:latin typeface="+mn-lt"/>
                <a:ea typeface="+mn-ea"/>
                <a:cs typeface="+mn-cs"/>
                <a:hlinkClick r:id="rId3"/>
              </a:rPr>
              <a:t>语言</a:t>
            </a:r>
            <a:r>
              <a:rPr lang="zh-CN" altLang="en-US" sz="1200" b="0" i="0" kern="1200" dirty="0" smtClean="0">
                <a:solidFill>
                  <a:schemeClr val="tx1"/>
                </a:solidFill>
                <a:latin typeface="+mn-lt"/>
                <a:ea typeface="+mn-ea"/>
                <a:cs typeface="+mn-cs"/>
              </a:rPr>
              <a:t>，能用一种比较直观、有条理的方式来表达形式化说明，这就改善了可读性。</a:t>
            </a:r>
          </a:p>
          <a:p>
            <a:r>
              <a:rPr lang="en-US" altLang="zh-CN" sz="1200" b="0" i="0" kern="1200" dirty="0" smtClean="0">
                <a:solidFill>
                  <a:schemeClr val="tx1"/>
                </a:solidFill>
                <a:latin typeface="+mn-lt"/>
                <a:ea typeface="+mn-ea"/>
                <a:cs typeface="+mn-cs"/>
              </a:rPr>
              <a:t>Z</a:t>
            </a:r>
            <a:r>
              <a:rPr lang="zh-CN" altLang="en-US" sz="1200" b="0" i="0" u="none" strike="noStrike" kern="1200" dirty="0" smtClean="0">
                <a:solidFill>
                  <a:schemeClr val="tx1"/>
                </a:solidFill>
                <a:latin typeface="+mn-lt"/>
                <a:ea typeface="+mn-ea"/>
                <a:cs typeface="+mn-cs"/>
                <a:hlinkClick r:id="rId3"/>
              </a:rPr>
              <a:t>语言</a:t>
            </a:r>
            <a:r>
              <a:rPr lang="zh-CN" altLang="en-US" sz="1200" b="0" i="0" kern="1200" dirty="0" smtClean="0">
                <a:solidFill>
                  <a:schemeClr val="tx1"/>
                </a:solidFill>
                <a:latin typeface="+mn-lt"/>
                <a:ea typeface="+mn-ea"/>
                <a:cs typeface="+mn-cs"/>
              </a:rPr>
              <a:t>是由牛津大学</a:t>
            </a:r>
            <a:r>
              <a:rPr lang="zh-CN" altLang="en-US" sz="1200" b="0" i="0" u="none" strike="noStrike" kern="1200" dirty="0" smtClean="0">
                <a:solidFill>
                  <a:schemeClr val="tx1"/>
                </a:solidFill>
                <a:latin typeface="+mn-lt"/>
                <a:ea typeface="+mn-ea"/>
                <a:cs typeface="+mn-cs"/>
                <a:hlinkClick r:id="rId4"/>
              </a:rPr>
              <a:t>程序设计</a:t>
            </a:r>
            <a:r>
              <a:rPr lang="zh-CN" altLang="en-US" sz="1200" b="0" i="0" kern="1200" dirty="0" smtClean="0">
                <a:solidFill>
                  <a:schemeClr val="tx1"/>
                </a:solidFill>
                <a:latin typeface="+mn-lt"/>
                <a:ea typeface="+mn-ea"/>
                <a:cs typeface="+mn-cs"/>
              </a:rPr>
              <a:t>研究小组开发的一种形式语言，之后该小组与</a:t>
            </a:r>
            <a:r>
              <a:rPr lang="en-US" altLang="zh-CN" sz="1200" b="0" i="0" kern="1200" dirty="0" smtClean="0">
                <a:solidFill>
                  <a:schemeClr val="tx1"/>
                </a:solidFill>
                <a:latin typeface="+mn-lt"/>
                <a:ea typeface="+mn-ea"/>
                <a:cs typeface="+mn-cs"/>
              </a:rPr>
              <a:t>IBM</a:t>
            </a:r>
            <a:r>
              <a:rPr lang="zh-CN" altLang="en-US" sz="1200" b="0" i="0" kern="1200" dirty="0" smtClean="0">
                <a:solidFill>
                  <a:schemeClr val="tx1"/>
                </a:solidFill>
                <a:latin typeface="+mn-lt"/>
                <a:ea typeface="+mn-ea"/>
                <a:cs typeface="+mn-cs"/>
              </a:rPr>
              <a:t>的</a:t>
            </a:r>
            <a:r>
              <a:rPr lang="en-US" altLang="zh-CN" sz="1200" b="0" i="0" kern="1200" dirty="0" err="1" smtClean="0">
                <a:solidFill>
                  <a:schemeClr val="tx1"/>
                </a:solidFill>
                <a:latin typeface="+mn-lt"/>
                <a:ea typeface="+mn-ea"/>
                <a:cs typeface="+mn-cs"/>
              </a:rPr>
              <a:t>Hursley</a:t>
            </a:r>
            <a:r>
              <a:rPr lang="zh-CN" altLang="en-US" sz="1200" b="0" i="0" kern="1200" dirty="0" smtClean="0">
                <a:solidFill>
                  <a:schemeClr val="tx1"/>
                </a:solidFill>
                <a:latin typeface="+mn-lt"/>
                <a:ea typeface="+mn-ea"/>
                <a:cs typeface="+mn-cs"/>
              </a:rPr>
              <a:t>实验室合作，将</a:t>
            </a:r>
            <a:r>
              <a:rPr lang="en-US" altLang="zh-CN" sz="1200" b="0" i="0" kern="1200" dirty="0" smtClean="0">
                <a:solidFill>
                  <a:schemeClr val="tx1"/>
                </a:solidFill>
                <a:latin typeface="+mn-lt"/>
                <a:ea typeface="+mn-ea"/>
                <a:cs typeface="+mn-cs"/>
              </a:rPr>
              <a:t>Z</a:t>
            </a:r>
            <a:r>
              <a:rPr lang="zh-CN" altLang="en-US" sz="1200" b="0" i="0" kern="1200" dirty="0" smtClean="0">
                <a:solidFill>
                  <a:schemeClr val="tx1"/>
                </a:solidFill>
                <a:latin typeface="+mn-lt"/>
                <a:ea typeface="+mn-ea"/>
                <a:cs typeface="+mn-cs"/>
              </a:rPr>
              <a:t>语言用于</a:t>
            </a:r>
            <a:r>
              <a:rPr lang="en-US" altLang="zh-CN" sz="1200" b="0" i="0" kern="1200" dirty="0" smtClean="0">
                <a:solidFill>
                  <a:schemeClr val="tx1"/>
                </a:solidFill>
                <a:latin typeface="+mn-lt"/>
                <a:ea typeface="+mn-ea"/>
                <a:cs typeface="+mn-cs"/>
              </a:rPr>
              <a:t>IBM</a:t>
            </a:r>
            <a:r>
              <a:rPr lang="zh-CN" altLang="en-US" sz="1200" b="0" i="0" kern="1200" dirty="0" smtClean="0">
                <a:solidFill>
                  <a:schemeClr val="tx1"/>
                </a:solidFill>
                <a:latin typeface="+mn-lt"/>
                <a:ea typeface="+mn-ea"/>
                <a:cs typeface="+mn-cs"/>
              </a:rPr>
              <a:t>客户信息控制系统</a:t>
            </a:r>
            <a:r>
              <a:rPr lang="en-US" altLang="zh-CN" sz="1200" b="0" i="0" kern="1200" dirty="0" smtClean="0">
                <a:solidFill>
                  <a:schemeClr val="tx1"/>
                </a:solidFill>
                <a:latin typeface="+mn-lt"/>
                <a:ea typeface="+mn-ea"/>
                <a:cs typeface="+mn-cs"/>
              </a:rPr>
              <a:t>(Customer Information and Control </a:t>
            </a:r>
            <a:r>
              <a:rPr lang="en-US" altLang="zh-CN" sz="1200" b="0" i="0" kern="1200" dirty="0" err="1" smtClean="0">
                <a:solidFill>
                  <a:schemeClr val="tx1"/>
                </a:solidFill>
                <a:latin typeface="+mn-lt"/>
                <a:ea typeface="+mn-ea"/>
                <a:cs typeface="+mn-cs"/>
              </a:rPr>
              <a:t>System,CICS</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的开发，使得最终的产品质量得到了全面的提高，所监测出的错误数量大大减少，并且整体开发费用降低了</a:t>
            </a:r>
            <a:r>
              <a:rPr lang="en-US" altLang="zh-CN" sz="1200" b="0" i="0" kern="1200" dirty="0" smtClean="0">
                <a:solidFill>
                  <a:schemeClr val="tx1"/>
                </a:solidFill>
                <a:latin typeface="+mn-lt"/>
                <a:ea typeface="+mn-ea"/>
                <a:cs typeface="+mn-cs"/>
              </a:rPr>
              <a:t>9%</a:t>
            </a:r>
            <a:r>
              <a:rPr lang="zh-CN" altLang="en-US" sz="1200" b="0" i="0" kern="1200" dirty="0" smtClean="0">
                <a:solidFill>
                  <a:schemeClr val="tx1"/>
                </a:solidFill>
                <a:latin typeface="+mn-lt"/>
                <a:ea typeface="+mn-ea"/>
                <a:cs typeface="+mn-cs"/>
              </a:rPr>
              <a:t>。在</a:t>
            </a:r>
            <a:r>
              <a:rPr lang="en-US" altLang="zh-CN" sz="1200" b="0" i="0" kern="1200" dirty="0" smtClean="0">
                <a:solidFill>
                  <a:schemeClr val="tx1"/>
                </a:solidFill>
                <a:latin typeface="+mn-lt"/>
                <a:ea typeface="+mn-ea"/>
                <a:cs typeface="+mn-cs"/>
              </a:rPr>
              <a:t>ISO</a:t>
            </a:r>
            <a:r>
              <a:rPr lang="zh-CN" altLang="en-US" sz="1200" b="0" i="0" kern="1200" dirty="0" smtClean="0">
                <a:solidFill>
                  <a:schemeClr val="tx1"/>
                </a:solidFill>
                <a:latin typeface="+mn-lt"/>
                <a:ea typeface="+mn-ea"/>
                <a:cs typeface="+mn-cs"/>
              </a:rPr>
              <a:t>指导下的国际标准化</a:t>
            </a:r>
            <a:r>
              <a:rPr lang="en-US" altLang="zh-CN" sz="1200" b="0" i="0" kern="1200" dirty="0" smtClean="0">
                <a:solidFill>
                  <a:schemeClr val="tx1"/>
                </a:solidFill>
                <a:latin typeface="+mn-lt"/>
                <a:ea typeface="+mn-ea"/>
                <a:cs typeface="+mn-cs"/>
              </a:rPr>
              <a:t>Z</a:t>
            </a:r>
            <a:r>
              <a:rPr lang="zh-CN" altLang="en-US" sz="1200" b="0" i="0" kern="1200" dirty="0" smtClean="0">
                <a:solidFill>
                  <a:schemeClr val="tx1"/>
                </a:solidFill>
                <a:latin typeface="+mn-lt"/>
                <a:ea typeface="+mn-ea"/>
                <a:cs typeface="+mn-cs"/>
              </a:rPr>
              <a:t>工作于</a:t>
            </a:r>
            <a:r>
              <a:rPr lang="en-US" altLang="zh-CN" sz="1200" b="0" i="0" kern="1200" dirty="0" smtClean="0">
                <a:solidFill>
                  <a:schemeClr val="tx1"/>
                </a:solidFill>
                <a:latin typeface="+mn-lt"/>
                <a:ea typeface="+mn-ea"/>
                <a:cs typeface="+mn-cs"/>
              </a:rPr>
              <a:t>2002</a:t>
            </a:r>
            <a:r>
              <a:rPr lang="zh-CN" altLang="en-US" sz="1200" b="0" i="0" kern="1200" dirty="0" smtClean="0">
                <a:solidFill>
                  <a:schemeClr val="tx1"/>
                </a:solidFill>
                <a:latin typeface="+mn-lt"/>
                <a:ea typeface="+mn-ea"/>
                <a:cs typeface="+mn-cs"/>
              </a:rPr>
              <a:t>年完成。</a:t>
            </a:r>
            <a:endParaRPr lang="en-US" altLang="zh-CN" sz="1200" b="0" i="0" kern="1200" dirty="0" smtClean="0">
              <a:solidFill>
                <a:schemeClr val="tx1"/>
              </a:solidFill>
              <a:latin typeface="+mn-lt"/>
              <a:ea typeface="+mn-ea"/>
              <a:cs typeface="+mn-cs"/>
            </a:endParaRPr>
          </a:p>
          <a:p>
            <a:pPr>
              <a:buFont typeface="Wingdings" pitchFamily="2" charset="2"/>
              <a:buChar char="l"/>
            </a:pPr>
            <a:r>
              <a:rPr lang="en-US" altLang="zh-CN" sz="1200" b="0" i="0" kern="1200" dirty="0" smtClean="0">
                <a:solidFill>
                  <a:schemeClr val="tx1"/>
                </a:solidFill>
                <a:latin typeface="+mn-lt"/>
                <a:ea typeface="+mn-ea"/>
                <a:cs typeface="+mn-cs"/>
              </a:rPr>
              <a:t>Petri</a:t>
            </a:r>
            <a:r>
              <a:rPr lang="zh-CN" altLang="en-US" sz="1200" b="0" i="0" kern="1200" dirty="0" smtClean="0">
                <a:solidFill>
                  <a:schemeClr val="tx1"/>
                </a:solidFill>
                <a:latin typeface="+mn-lt"/>
                <a:ea typeface="+mn-ea"/>
                <a:cs typeface="+mn-cs"/>
              </a:rPr>
              <a:t>网是对离散并行系统的数学表示。</a:t>
            </a:r>
            <a:r>
              <a:rPr lang="en-US" altLang="zh-CN" sz="1200" b="0" i="0" kern="1200" dirty="0" smtClean="0">
                <a:solidFill>
                  <a:schemeClr val="tx1"/>
                </a:solidFill>
                <a:latin typeface="+mn-lt"/>
                <a:ea typeface="+mn-ea"/>
                <a:cs typeface="+mn-cs"/>
              </a:rPr>
              <a:t>Petri</a:t>
            </a:r>
            <a:r>
              <a:rPr lang="zh-CN" altLang="en-US" sz="1200" b="0" i="0" kern="1200" dirty="0" smtClean="0">
                <a:solidFill>
                  <a:schemeClr val="tx1"/>
                </a:solidFill>
                <a:latin typeface="+mn-lt"/>
                <a:ea typeface="+mn-ea"/>
                <a:cs typeface="+mn-cs"/>
              </a:rPr>
              <a:t>网是</a:t>
            </a:r>
            <a:r>
              <a:rPr lang="en-US" altLang="zh-CN" sz="1200" b="0" i="0" kern="1200" dirty="0" smtClean="0">
                <a:solidFill>
                  <a:schemeClr val="tx1"/>
                </a:solidFill>
                <a:latin typeface="+mn-lt"/>
                <a:ea typeface="+mn-ea"/>
                <a:cs typeface="+mn-cs"/>
              </a:rPr>
              <a:t>20</a:t>
            </a:r>
            <a:r>
              <a:rPr lang="zh-CN" altLang="en-US" sz="1200" b="0" i="0" kern="1200" dirty="0" smtClean="0">
                <a:solidFill>
                  <a:schemeClr val="tx1"/>
                </a:solidFill>
                <a:latin typeface="+mn-lt"/>
                <a:ea typeface="+mn-ea"/>
                <a:cs typeface="+mn-cs"/>
              </a:rPr>
              <a:t>世纪</a:t>
            </a:r>
            <a:r>
              <a:rPr lang="en-US" altLang="zh-CN" sz="1200" b="0" i="0" kern="1200" dirty="0" smtClean="0">
                <a:solidFill>
                  <a:schemeClr val="tx1"/>
                </a:solidFill>
                <a:latin typeface="+mn-lt"/>
                <a:ea typeface="+mn-ea"/>
                <a:cs typeface="+mn-cs"/>
              </a:rPr>
              <a:t>60</a:t>
            </a:r>
            <a:r>
              <a:rPr lang="zh-CN" altLang="en-US" sz="1200" b="0" i="0" kern="1200" dirty="0" smtClean="0">
                <a:solidFill>
                  <a:schemeClr val="tx1"/>
                </a:solidFill>
                <a:latin typeface="+mn-lt"/>
                <a:ea typeface="+mn-ea"/>
                <a:cs typeface="+mn-cs"/>
              </a:rPr>
              <a:t>年代由卡尔</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佩特里发明的，适合于描述异步的、并发的计算机系统模型。 </a:t>
            </a:r>
            <a:r>
              <a:rPr lang="en-US" altLang="zh-CN" sz="1200" b="0" i="0" kern="1200" dirty="0" smtClean="0">
                <a:solidFill>
                  <a:schemeClr val="tx1"/>
                </a:solidFill>
                <a:latin typeface="+mn-lt"/>
                <a:ea typeface="+mn-ea"/>
                <a:cs typeface="+mn-cs"/>
              </a:rPr>
              <a:t>Petri</a:t>
            </a:r>
            <a:r>
              <a:rPr lang="zh-CN" altLang="en-US" sz="1200" b="0" i="0" kern="1200" dirty="0" smtClean="0">
                <a:solidFill>
                  <a:schemeClr val="tx1"/>
                </a:solidFill>
                <a:latin typeface="+mn-lt"/>
                <a:ea typeface="+mn-ea"/>
                <a:cs typeface="+mn-cs"/>
              </a:rPr>
              <a:t>网既有严格的数学表述方式，也有直观的图形表达方式，既有丰富的系统描述手段和系统行为分析技术，又为计算机科学提供坚实的</a:t>
            </a:r>
            <a:r>
              <a:rPr lang="zh-CN" altLang="en-US" sz="1200" b="0" i="0" u="none" strike="noStrike" kern="1200" dirty="0" smtClean="0">
                <a:solidFill>
                  <a:schemeClr val="tx1"/>
                </a:solidFill>
                <a:latin typeface="+mn-lt"/>
                <a:ea typeface="+mn-ea"/>
                <a:cs typeface="+mn-cs"/>
                <a:hlinkClick r:id="rId5"/>
              </a:rPr>
              <a:t>概念</a:t>
            </a:r>
            <a:r>
              <a:rPr lang="zh-CN" altLang="en-US" sz="1200" b="0" i="0" kern="1200" dirty="0" smtClean="0">
                <a:solidFill>
                  <a:schemeClr val="tx1"/>
                </a:solidFill>
                <a:latin typeface="+mn-lt"/>
                <a:ea typeface="+mn-ea"/>
                <a:cs typeface="+mn-cs"/>
              </a:rPr>
              <a:t>基础</a:t>
            </a:r>
          </a:p>
          <a:p>
            <a:endParaRPr lang="zh-CN" altLang="en-US" dirty="0"/>
          </a:p>
        </p:txBody>
      </p:sp>
      <p:sp>
        <p:nvSpPr>
          <p:cNvPr id="4" name="灯片编号占位符 3"/>
          <p:cNvSpPr>
            <a:spLocks noGrp="1"/>
          </p:cNvSpPr>
          <p:nvPr>
            <p:ph type="sldNum" sz="quarter" idx="10"/>
          </p:nvPr>
        </p:nvSpPr>
        <p:spPr/>
        <p:txBody>
          <a:bodyPr/>
          <a:lstStyle/>
          <a:p>
            <a:fld id="{1000DAB7-8713-43CF-BFE7-8489C3A73371}" type="slidenum">
              <a:rPr lang="zh-CN" altLang="en-US" smtClean="0"/>
              <a:t>24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DCCD1B96-216D-4914-B14D-C6B3DC3C5960}" type="slidenum">
              <a:rPr lang="zh-CN" altLang="en-US" smtClean="0"/>
              <a:pPr>
                <a:defRPr/>
              </a:pPr>
              <a:t>29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13343" name="Picture 31" descr="SW이미지_2"/>
          <p:cNvPicPr>
            <a:picLocks noChangeAspect="1" noChangeArrowheads="1"/>
          </p:cNvPicPr>
          <p:nvPr/>
        </p:nvPicPr>
        <p:blipFill>
          <a:blip r:embed="rId2" cstate="print"/>
          <a:srcRect/>
          <a:stretch>
            <a:fillRect/>
          </a:stretch>
        </p:blipFill>
        <p:spPr bwMode="gray">
          <a:xfrm>
            <a:off x="0" y="2349500"/>
            <a:ext cx="9144000" cy="2663825"/>
          </a:xfrm>
          <a:prstGeom prst="rect">
            <a:avLst/>
          </a:prstGeom>
          <a:noFill/>
        </p:spPr>
      </p:pic>
      <p:grpSp>
        <p:nvGrpSpPr>
          <p:cNvPr id="13344" name="Group 32"/>
          <p:cNvGrpSpPr>
            <a:grpSpLocks/>
          </p:cNvGrpSpPr>
          <p:nvPr/>
        </p:nvGrpSpPr>
        <p:grpSpPr bwMode="auto">
          <a:xfrm>
            <a:off x="28575" y="4652963"/>
            <a:ext cx="9115425" cy="2205037"/>
            <a:chOff x="0" y="2640"/>
            <a:chExt cx="5760" cy="1680"/>
          </a:xfrm>
        </p:grpSpPr>
        <p:sp>
          <p:nvSpPr>
            <p:cNvPr id="13345" name="Rectangle 33"/>
            <p:cNvSpPr>
              <a:spLocks noChangeArrowheads="1"/>
            </p:cNvSpPr>
            <p:nvPr userDrawn="1"/>
          </p:nvSpPr>
          <p:spPr bwMode="ltGray">
            <a:xfrm>
              <a:off x="0" y="2640"/>
              <a:ext cx="5760" cy="1680"/>
            </a:xfrm>
            <a:prstGeom prst="rect">
              <a:avLst/>
            </a:prstGeom>
            <a:solidFill>
              <a:schemeClr val="accent1"/>
            </a:solidFill>
            <a:ln w="9525">
              <a:noFill/>
              <a:miter lim="800000"/>
              <a:headEnd/>
              <a:tailEnd/>
            </a:ln>
            <a:effectLst/>
          </p:spPr>
          <p:txBody>
            <a:bodyPr wrap="none" anchor="ctr"/>
            <a:lstStyle/>
            <a:p>
              <a:endParaRPr lang="zh-CN" altLang="en-US"/>
            </a:p>
          </p:txBody>
        </p:sp>
        <p:sp>
          <p:nvSpPr>
            <p:cNvPr id="13346" name="Rectangle 34"/>
            <p:cNvSpPr>
              <a:spLocks noChangeArrowheads="1"/>
            </p:cNvSpPr>
            <p:nvPr userDrawn="1"/>
          </p:nvSpPr>
          <p:spPr bwMode="ltGray">
            <a:xfrm>
              <a:off x="0" y="2640"/>
              <a:ext cx="5760" cy="96"/>
            </a:xfrm>
            <a:prstGeom prst="rect">
              <a:avLst/>
            </a:prstGeom>
            <a:solidFill>
              <a:schemeClr val="accent1"/>
            </a:solidFill>
            <a:ln w="9525">
              <a:noFill/>
              <a:miter lim="800000"/>
              <a:headEnd/>
              <a:tailEnd/>
            </a:ln>
            <a:effectLst/>
          </p:spPr>
          <p:txBody>
            <a:bodyPr wrap="none" anchor="ctr"/>
            <a:lstStyle/>
            <a:p>
              <a:endParaRPr lang="zh-CN" altLang="en-US"/>
            </a:p>
          </p:txBody>
        </p:sp>
      </p:grpSp>
      <p:sp>
        <p:nvSpPr>
          <p:cNvPr id="13347" name="Rectangle 35"/>
          <p:cNvSpPr>
            <a:spLocks noChangeArrowheads="1"/>
          </p:cNvSpPr>
          <p:nvPr/>
        </p:nvSpPr>
        <p:spPr bwMode="ltGray">
          <a:xfrm>
            <a:off x="0" y="0"/>
            <a:ext cx="9144000" cy="2286000"/>
          </a:xfrm>
          <a:prstGeom prst="rect">
            <a:avLst/>
          </a:prstGeom>
          <a:gradFill rotWithShape="0">
            <a:gsLst>
              <a:gs pos="0">
                <a:schemeClr val="tx1"/>
              </a:gs>
              <a:gs pos="100000">
                <a:schemeClr val="tx1">
                  <a:gamma/>
                  <a:shade val="46275"/>
                  <a:invGamma/>
                </a:schemeClr>
              </a:gs>
            </a:gsLst>
            <a:lin ang="5400000" scaled="1"/>
          </a:gradFill>
          <a:ln w="9525">
            <a:noFill/>
            <a:miter lim="800000"/>
            <a:headEnd/>
            <a:tailEnd/>
          </a:ln>
          <a:effectLst/>
        </p:spPr>
        <p:txBody>
          <a:bodyPr wrap="none" anchor="ctr"/>
          <a:lstStyle/>
          <a:p>
            <a:endParaRPr lang="zh-CN" altLang="en-US"/>
          </a:p>
        </p:txBody>
      </p:sp>
      <p:grpSp>
        <p:nvGrpSpPr>
          <p:cNvPr id="13348" name="Group 36"/>
          <p:cNvGrpSpPr>
            <a:grpSpLocks/>
          </p:cNvGrpSpPr>
          <p:nvPr/>
        </p:nvGrpSpPr>
        <p:grpSpPr bwMode="auto">
          <a:xfrm>
            <a:off x="0" y="4289425"/>
            <a:ext cx="9097963" cy="676275"/>
            <a:chOff x="0" y="2702"/>
            <a:chExt cx="5731" cy="426"/>
          </a:xfrm>
        </p:grpSpPr>
        <p:sp>
          <p:nvSpPr>
            <p:cNvPr id="13349" name="Freeform 37"/>
            <p:cNvSpPr>
              <a:spLocks/>
            </p:cNvSpPr>
            <p:nvPr/>
          </p:nvSpPr>
          <p:spPr bwMode="ltGray">
            <a:xfrm flipV="1">
              <a:off x="0" y="2702"/>
              <a:ext cx="5731" cy="364"/>
            </a:xfrm>
            <a:custGeom>
              <a:avLst/>
              <a:gdLst/>
              <a:ahLst/>
              <a:cxnLst>
                <a:cxn ang="0">
                  <a:pos x="0" y="0"/>
                </a:cxn>
                <a:cxn ang="0">
                  <a:pos x="19" y="279"/>
                </a:cxn>
                <a:cxn ang="0">
                  <a:pos x="1824" y="739"/>
                </a:cxn>
                <a:cxn ang="0">
                  <a:pos x="3946" y="695"/>
                </a:cxn>
                <a:cxn ang="0">
                  <a:pos x="5731" y="297"/>
                </a:cxn>
                <a:cxn ang="0">
                  <a:pos x="5722" y="153"/>
                </a:cxn>
                <a:cxn ang="0">
                  <a:pos x="0" y="0"/>
                </a:cxn>
              </a:cxnLst>
              <a:rect l="0" t="0" r="r" b="b"/>
              <a:pathLst>
                <a:path w="5731" h="808">
                  <a:moveTo>
                    <a:pt x="0" y="0"/>
                  </a:moveTo>
                  <a:lnTo>
                    <a:pt x="19" y="279"/>
                  </a:lnTo>
                  <a:cubicBezTo>
                    <a:pt x="321" y="399"/>
                    <a:pt x="1170" y="671"/>
                    <a:pt x="1824" y="739"/>
                  </a:cubicBezTo>
                  <a:cubicBezTo>
                    <a:pt x="2478" y="808"/>
                    <a:pt x="3295" y="769"/>
                    <a:pt x="3946" y="695"/>
                  </a:cubicBezTo>
                  <a:cubicBezTo>
                    <a:pt x="4597" y="621"/>
                    <a:pt x="5435" y="387"/>
                    <a:pt x="5731" y="297"/>
                  </a:cubicBezTo>
                  <a:lnTo>
                    <a:pt x="5722" y="153"/>
                  </a:lnTo>
                  <a:lnTo>
                    <a:pt x="0" y="0"/>
                  </a:lnTo>
                  <a:close/>
                </a:path>
              </a:pathLst>
            </a:custGeom>
            <a:solidFill>
              <a:schemeClr val="bg1"/>
            </a:solidFill>
            <a:ln w="9525">
              <a:noFill/>
              <a:round/>
              <a:headEnd/>
              <a:tailEnd/>
            </a:ln>
            <a:effectLst/>
          </p:spPr>
          <p:txBody>
            <a:bodyPr/>
            <a:lstStyle/>
            <a:p>
              <a:endParaRPr lang="zh-CN" altLang="en-US"/>
            </a:p>
          </p:txBody>
        </p:sp>
        <p:sp>
          <p:nvSpPr>
            <p:cNvPr id="13350" name="Freeform 38"/>
            <p:cNvSpPr>
              <a:spLocks/>
            </p:cNvSpPr>
            <p:nvPr/>
          </p:nvSpPr>
          <p:spPr bwMode="ltGray">
            <a:xfrm flipV="1">
              <a:off x="0" y="2749"/>
              <a:ext cx="5731" cy="379"/>
            </a:xfrm>
            <a:custGeom>
              <a:avLst/>
              <a:gdLst/>
              <a:ahLst/>
              <a:cxnLst>
                <a:cxn ang="0">
                  <a:pos x="0" y="36"/>
                </a:cxn>
                <a:cxn ang="0">
                  <a:pos x="26" y="315"/>
                </a:cxn>
                <a:cxn ang="0">
                  <a:pos x="1795" y="771"/>
                </a:cxn>
                <a:cxn ang="0">
                  <a:pos x="3821" y="742"/>
                </a:cxn>
                <a:cxn ang="0">
                  <a:pos x="5731" y="320"/>
                </a:cxn>
                <a:cxn ang="0">
                  <a:pos x="5693" y="0"/>
                </a:cxn>
                <a:cxn ang="0">
                  <a:pos x="0" y="36"/>
                </a:cxn>
              </a:cxnLst>
              <a:rect l="0" t="0" r="r" b="b"/>
              <a:pathLst>
                <a:path w="5731" h="842">
                  <a:moveTo>
                    <a:pt x="0" y="36"/>
                  </a:moveTo>
                  <a:lnTo>
                    <a:pt x="26" y="315"/>
                  </a:lnTo>
                  <a:cubicBezTo>
                    <a:pt x="325" y="438"/>
                    <a:pt x="1163" y="700"/>
                    <a:pt x="1795" y="771"/>
                  </a:cubicBezTo>
                  <a:cubicBezTo>
                    <a:pt x="2427" y="842"/>
                    <a:pt x="3165" y="817"/>
                    <a:pt x="3821" y="742"/>
                  </a:cubicBezTo>
                  <a:cubicBezTo>
                    <a:pt x="4477" y="667"/>
                    <a:pt x="5419" y="444"/>
                    <a:pt x="5731" y="320"/>
                  </a:cubicBezTo>
                  <a:lnTo>
                    <a:pt x="5693" y="0"/>
                  </a:lnTo>
                  <a:lnTo>
                    <a:pt x="0" y="36"/>
                  </a:lnTo>
                  <a:close/>
                </a:path>
              </a:pathLst>
            </a:custGeom>
            <a:solidFill>
              <a:schemeClr val="accent1"/>
            </a:solidFill>
            <a:ln w="9525">
              <a:noFill/>
              <a:round/>
              <a:headEnd/>
              <a:tailEnd/>
            </a:ln>
            <a:effectLst/>
          </p:spPr>
          <p:txBody>
            <a:bodyPr/>
            <a:lstStyle/>
            <a:p>
              <a:endParaRPr lang="zh-CN" altLang="en-US"/>
            </a:p>
          </p:txBody>
        </p:sp>
      </p:grpSp>
      <p:grpSp>
        <p:nvGrpSpPr>
          <p:cNvPr id="13351" name="Group 39"/>
          <p:cNvGrpSpPr>
            <a:grpSpLocks/>
          </p:cNvGrpSpPr>
          <p:nvPr/>
        </p:nvGrpSpPr>
        <p:grpSpPr bwMode="auto">
          <a:xfrm>
            <a:off x="0" y="0"/>
            <a:ext cx="9144000" cy="6867525"/>
            <a:chOff x="0" y="0"/>
            <a:chExt cx="5760" cy="4326"/>
          </a:xfrm>
        </p:grpSpPr>
        <p:sp>
          <p:nvSpPr>
            <p:cNvPr id="13352" name="AutoShape 40"/>
            <p:cNvSpPr>
              <a:spLocks noChangeArrowheads="1"/>
            </p:cNvSpPr>
            <p:nvPr/>
          </p:nvSpPr>
          <p:spPr bwMode="white">
            <a:xfrm>
              <a:off x="27" y="24"/>
              <a:ext cx="5709" cy="4272"/>
            </a:xfrm>
            <a:prstGeom prst="roundRect">
              <a:avLst>
                <a:gd name="adj" fmla="val 6227"/>
              </a:avLst>
            </a:prstGeom>
            <a:noFill/>
            <a:ln w="76200">
              <a:solidFill>
                <a:schemeClr val="bg1"/>
              </a:solidFill>
              <a:round/>
              <a:headEnd/>
              <a:tailEnd/>
            </a:ln>
            <a:effectLst/>
          </p:spPr>
          <p:txBody>
            <a:bodyPr wrap="none" anchor="ctr"/>
            <a:lstStyle/>
            <a:p>
              <a:endParaRPr lang="zh-CN" altLang="en-US"/>
            </a:p>
          </p:txBody>
        </p:sp>
        <p:sp>
          <p:nvSpPr>
            <p:cNvPr id="13353" name="Freeform 41"/>
            <p:cNvSpPr>
              <a:spLocks/>
            </p:cNvSpPr>
            <p:nvPr/>
          </p:nvSpPr>
          <p:spPr bwMode="white">
            <a:xfrm>
              <a:off x="3" y="0"/>
              <a:ext cx="288" cy="288"/>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headEnd/>
              <a:tailEnd/>
            </a:ln>
            <a:effectLst/>
          </p:spPr>
          <p:txBody>
            <a:bodyPr/>
            <a:lstStyle/>
            <a:p>
              <a:endParaRPr lang="zh-CN" altLang="en-US"/>
            </a:p>
          </p:txBody>
        </p:sp>
        <p:sp>
          <p:nvSpPr>
            <p:cNvPr id="13354" name="Freeform 42"/>
            <p:cNvSpPr>
              <a:spLocks/>
            </p:cNvSpPr>
            <p:nvPr/>
          </p:nvSpPr>
          <p:spPr bwMode="white">
            <a:xfrm rot="-5408600">
              <a:off x="-47" y="4030"/>
              <a:ext cx="336" cy="242"/>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headEnd/>
              <a:tailEnd/>
            </a:ln>
            <a:effectLst/>
          </p:spPr>
          <p:txBody>
            <a:bodyPr/>
            <a:lstStyle/>
            <a:p>
              <a:endParaRPr lang="zh-CN" altLang="en-US"/>
            </a:p>
          </p:txBody>
        </p:sp>
        <p:sp>
          <p:nvSpPr>
            <p:cNvPr id="13355" name="Freeform 43"/>
            <p:cNvSpPr>
              <a:spLocks/>
            </p:cNvSpPr>
            <p:nvPr/>
          </p:nvSpPr>
          <p:spPr bwMode="white">
            <a:xfrm>
              <a:off x="5520" y="3978"/>
              <a:ext cx="240" cy="348"/>
            </a:xfrm>
            <a:custGeom>
              <a:avLst/>
              <a:gdLst/>
              <a:ahLst/>
              <a:cxnLst>
                <a:cxn ang="0">
                  <a:pos x="246" y="0"/>
                </a:cxn>
                <a:cxn ang="0">
                  <a:pos x="164" y="196"/>
                </a:cxn>
                <a:cxn ang="0">
                  <a:pos x="84" y="282"/>
                </a:cxn>
                <a:cxn ang="0">
                  <a:pos x="0" y="342"/>
                </a:cxn>
                <a:cxn ang="0">
                  <a:pos x="246" y="348"/>
                </a:cxn>
              </a:cxnLst>
              <a:rect l="0" t="0" r="r" b="b"/>
              <a:pathLst>
                <a:path w="246" h="348">
                  <a:moveTo>
                    <a:pt x="246" y="0"/>
                  </a:moveTo>
                  <a:lnTo>
                    <a:pt x="164" y="196"/>
                  </a:lnTo>
                  <a:lnTo>
                    <a:pt x="84" y="282"/>
                  </a:lnTo>
                  <a:lnTo>
                    <a:pt x="0" y="342"/>
                  </a:lnTo>
                  <a:lnTo>
                    <a:pt x="246" y="348"/>
                  </a:lnTo>
                </a:path>
              </a:pathLst>
            </a:custGeom>
            <a:solidFill>
              <a:schemeClr val="bg1"/>
            </a:solidFill>
            <a:ln w="9525">
              <a:noFill/>
              <a:round/>
              <a:headEnd/>
              <a:tailEnd/>
            </a:ln>
            <a:effectLst/>
          </p:spPr>
          <p:txBody>
            <a:bodyPr/>
            <a:lstStyle/>
            <a:p>
              <a:endParaRPr lang="zh-CN" altLang="en-US"/>
            </a:p>
          </p:txBody>
        </p:sp>
        <p:sp>
          <p:nvSpPr>
            <p:cNvPr id="13356" name="Freeform 44"/>
            <p:cNvSpPr>
              <a:spLocks/>
            </p:cNvSpPr>
            <p:nvPr/>
          </p:nvSpPr>
          <p:spPr bwMode="white">
            <a:xfrm rot="5400000">
              <a:off x="5472" y="0"/>
              <a:ext cx="288" cy="288"/>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headEnd/>
              <a:tailEnd/>
            </a:ln>
            <a:effectLst/>
          </p:spPr>
          <p:txBody>
            <a:bodyPr/>
            <a:lstStyle/>
            <a:p>
              <a:endParaRPr lang="zh-CN" altLang="en-US"/>
            </a:p>
          </p:txBody>
        </p:sp>
      </p:grpSp>
      <p:sp>
        <p:nvSpPr>
          <p:cNvPr id="13333" name="Rectangle 21"/>
          <p:cNvSpPr>
            <a:spLocks noGrp="1" noChangeArrowheads="1"/>
          </p:cNvSpPr>
          <p:nvPr>
            <p:ph type="ctrTitle" sz="quarter"/>
          </p:nvPr>
        </p:nvSpPr>
        <p:spPr bwMode="black">
          <a:xfrm>
            <a:off x="468313" y="1268413"/>
            <a:ext cx="8153400" cy="742950"/>
          </a:xfrm>
        </p:spPr>
        <p:txBody>
          <a:bodyPr/>
          <a:lstStyle>
            <a:lvl1pPr algn="ctr">
              <a:defRPr sz="3600" b="1"/>
            </a:lvl1pPr>
          </a:lstStyle>
          <a:p>
            <a:r>
              <a:rPr lang="zh-CN" altLang="en-US" smtClean="0"/>
              <a:t>单击此处编辑母版标题样式</a:t>
            </a:r>
            <a:endParaRPr lang="en-US" altLang="ko-KR"/>
          </a:p>
        </p:txBody>
      </p:sp>
      <p:sp>
        <p:nvSpPr>
          <p:cNvPr id="13334" name="Rectangle 22"/>
          <p:cNvSpPr>
            <a:spLocks noGrp="1" noChangeArrowheads="1"/>
          </p:cNvSpPr>
          <p:nvPr>
            <p:ph type="subTitle" sz="quarter" idx="1"/>
          </p:nvPr>
        </p:nvSpPr>
        <p:spPr>
          <a:xfrm>
            <a:off x="1403350" y="5127625"/>
            <a:ext cx="6400800" cy="533400"/>
          </a:xfrm>
        </p:spPr>
        <p:txBody>
          <a:bodyPr/>
          <a:lstStyle>
            <a:lvl1pPr marL="0" indent="0" algn="ctr">
              <a:buFont typeface="Wingdings" pitchFamily="2" charset="2"/>
              <a:buNone/>
              <a:defRPr sz="1800" b="0">
                <a:solidFill>
                  <a:schemeClr val="bg1"/>
                </a:solidFill>
              </a:defRPr>
            </a:lvl1pPr>
          </a:lstStyle>
          <a:p>
            <a:r>
              <a:rPr lang="zh-CN" altLang="en-US" dirty="0" smtClean="0"/>
              <a:t>单击此处编辑母版副标题样式</a:t>
            </a:r>
            <a:endParaRPr lang="en-US" altLang="ko-KR" dirty="0"/>
          </a:p>
        </p:txBody>
      </p:sp>
      <p:pic>
        <p:nvPicPr>
          <p:cNvPr id="13357" name="Picture 45"/>
          <p:cNvPicPr>
            <a:picLocks noChangeAspect="1" noChangeArrowheads="1"/>
          </p:cNvPicPr>
          <p:nvPr userDrawn="1"/>
        </p:nvPicPr>
        <p:blipFill>
          <a:blip r:embed="rId3" cstate="print"/>
          <a:srcRect/>
          <a:stretch>
            <a:fillRect/>
          </a:stretch>
        </p:blipFill>
        <p:spPr bwMode="auto">
          <a:xfrm>
            <a:off x="0" y="1"/>
            <a:ext cx="4067944" cy="73664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r>
              <a:rPr lang="zh-CN" altLang="en-US" dirty="0"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lvl1pPr>
              <a:defRPr/>
            </a:lvl1pPr>
          </a:lstStyle>
          <a:p>
            <a:fld id="{F37E03FC-5132-465B-A58C-01D067495AB0}" type="slidenum">
              <a:rPr lang="ko-KR" altLang="en-US"/>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333375"/>
            <a:ext cx="2125663" cy="6119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33375"/>
            <a:ext cx="6229350" cy="61198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r>
              <a:rPr lang="zh-CN" altLang="en-US" dirty="0"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lvl1pPr>
              <a:defRPr/>
            </a:lvl1pPr>
          </a:lstStyle>
          <a:p>
            <a:fld id="{D278499F-3657-423B-90E2-3513FCD43B59}" type="slidenum">
              <a:rPr lang="ko-KR" altLang="en-US"/>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116013" y="333375"/>
            <a:ext cx="7848600" cy="6096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371600"/>
            <a:ext cx="8229600" cy="5081588"/>
          </a:xfrm>
        </p:spPr>
        <p:txBody>
          <a:bodyPr/>
          <a:lstStyle/>
          <a:p>
            <a:r>
              <a:rPr lang="zh-CN" altLang="en-US" smtClean="0"/>
              <a:t>单击图标添加图表</a:t>
            </a:r>
            <a:endParaRPr lang="zh-CN" altLang="en-US"/>
          </a:p>
        </p:txBody>
      </p:sp>
      <p:sp>
        <p:nvSpPr>
          <p:cNvPr id="5" name="页脚占位符 4"/>
          <p:cNvSpPr>
            <a:spLocks noGrp="1"/>
          </p:cNvSpPr>
          <p:nvPr>
            <p:ph type="ftr" sz="quarter" idx="11"/>
          </p:nvPr>
        </p:nvSpPr>
        <p:spPr>
          <a:xfrm>
            <a:off x="5943600" y="6508750"/>
            <a:ext cx="2895600" cy="304800"/>
          </a:xfrm>
        </p:spPr>
        <p:txBody>
          <a:bodyPr/>
          <a:lstStyle>
            <a:lvl1pPr>
              <a:defRPr/>
            </a:lvl1pPr>
          </a:lstStyle>
          <a:p>
            <a:r>
              <a:rPr lang="zh-CN" altLang="en-US" dirty="0" smtClean="0"/>
              <a:t>成都信息工程大学软件工程学院</a:t>
            </a:r>
            <a:endParaRPr lang="en-US" altLang="ko-KR" dirty="0"/>
          </a:p>
        </p:txBody>
      </p:sp>
      <p:sp>
        <p:nvSpPr>
          <p:cNvPr id="6" name="灯片编号占位符 5"/>
          <p:cNvSpPr>
            <a:spLocks noGrp="1"/>
          </p:cNvSpPr>
          <p:nvPr>
            <p:ph type="sldNum" sz="quarter" idx="12"/>
          </p:nvPr>
        </p:nvSpPr>
        <p:spPr>
          <a:xfrm>
            <a:off x="3276600" y="6508750"/>
            <a:ext cx="2133600" cy="304800"/>
          </a:xfrm>
        </p:spPr>
        <p:txBody>
          <a:bodyPr/>
          <a:lstStyle>
            <a:lvl1pPr>
              <a:defRPr/>
            </a:lvl1pPr>
          </a:lstStyle>
          <a:p>
            <a:fld id="{C6967D4F-84A6-4762-91A4-F00946269B16}" type="slidenum">
              <a:rPr lang="ko-KR" altLang="en-US"/>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1986" name="Picture 2"/>
          <p:cNvPicPr>
            <a:picLocks noChangeAspect="1" noChangeArrowheads="1"/>
          </p:cNvPicPr>
          <p:nvPr userDrawn="1"/>
        </p:nvPicPr>
        <p:blipFill>
          <a:blip r:embed="rId2" cstate="print"/>
          <a:srcRect/>
          <a:stretch>
            <a:fillRect/>
          </a:stretch>
        </p:blipFill>
        <p:spPr bwMode="auto">
          <a:xfrm>
            <a:off x="0" y="0"/>
            <a:ext cx="3419872" cy="61929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5"/>
          <p:cNvSpPr>
            <a:spLocks noGrp="1"/>
          </p:cNvSpPr>
          <p:nvPr>
            <p:ph type="ftr" sz="quarter" idx="11"/>
          </p:nvPr>
        </p:nvSpPr>
        <p:spPr>
          <a:xfrm>
            <a:off x="5943600" y="6508750"/>
            <a:ext cx="2895600" cy="304800"/>
          </a:xfrm>
        </p:spPr>
        <p:txBody>
          <a:bodyPr/>
          <a:lstStyle>
            <a:lvl1pPr>
              <a:defRPr/>
            </a:lvl1pPr>
          </a:lstStyle>
          <a:p>
            <a:r>
              <a:rPr lang="zh-CN" altLang="en-US" dirty="0" smtClean="0"/>
              <a:t>成都信息工程大学软件工程学院</a:t>
            </a:r>
            <a:endParaRPr lang="en-US" altLang="ko-KR" dirty="0"/>
          </a:p>
        </p:txBody>
      </p:sp>
      <p:sp>
        <p:nvSpPr>
          <p:cNvPr id="9" name="灯片编号占位符 6"/>
          <p:cNvSpPr>
            <a:spLocks noGrp="1"/>
          </p:cNvSpPr>
          <p:nvPr>
            <p:ph type="sldNum" sz="quarter" idx="12"/>
          </p:nvPr>
        </p:nvSpPr>
        <p:spPr>
          <a:xfrm>
            <a:off x="3276600" y="6508750"/>
            <a:ext cx="2133600" cy="304800"/>
          </a:xfrm>
        </p:spPr>
        <p:txBody>
          <a:bodyPr/>
          <a:lstStyle>
            <a:lvl1pPr>
              <a:defRPr/>
            </a:lvl1pPr>
          </a:lstStyle>
          <a:p>
            <a:fld id="{45E015CF-11F3-48F9-BF59-2EFB7FB597A9}" type="slidenum">
              <a:rPr lang="ko-KR" altLang="en-US"/>
              <a:pPr/>
              <a:t>‹#›</a:t>
            </a:fld>
            <a:endParaRPr lang="en-US" altLang="ko-K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lvl1pPr>
              <a:defRPr/>
            </a:lvl1pPr>
          </a:lstStyle>
          <a:p>
            <a:r>
              <a:rPr lang="zh-CN" altLang="en-US" dirty="0"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lvl1pPr>
              <a:defRPr/>
            </a:lvl1pPr>
          </a:lstStyle>
          <a:p>
            <a:fld id="{53771AAD-6B81-43B9-8177-F4771BD146D6}" type="slidenum">
              <a:rPr lang="ko-KR" altLang="en-US"/>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5081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5081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lvl1pPr>
              <a:defRPr/>
            </a:lvl1pPr>
          </a:lstStyle>
          <a:p>
            <a:r>
              <a:rPr lang="zh-CN" altLang="en-US" dirty="0" smtClean="0"/>
              <a:t>成都信息工程大学软件工程学院</a:t>
            </a:r>
            <a:endParaRPr lang="en-US" altLang="ko-KR" dirty="0"/>
          </a:p>
        </p:txBody>
      </p:sp>
      <p:sp>
        <p:nvSpPr>
          <p:cNvPr id="7" name="灯片编号占位符 6"/>
          <p:cNvSpPr>
            <a:spLocks noGrp="1"/>
          </p:cNvSpPr>
          <p:nvPr>
            <p:ph type="sldNum" sz="quarter" idx="12"/>
          </p:nvPr>
        </p:nvSpPr>
        <p:spPr/>
        <p:txBody>
          <a:bodyPr/>
          <a:lstStyle>
            <a:lvl1pPr>
              <a:defRPr/>
            </a:lvl1pPr>
          </a:lstStyle>
          <a:p>
            <a:fld id="{45E015CF-11F3-48F9-BF59-2EFB7FB597A9}" type="slidenum">
              <a:rPr lang="ko-KR" altLang="en-US"/>
              <a:pPr/>
              <a:t>‹#›</a:t>
            </a:fld>
            <a:endParaRPr lang="en-US" altLang="ko-K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lvl1pPr>
              <a:defRPr/>
            </a:lvl1pPr>
          </a:lstStyle>
          <a:p>
            <a:fld id="{A3C809A3-37B3-4B4E-9F29-C9CDB9FABD56}" type="slidenum">
              <a:rPr lang="ko-KR" altLang="en-US"/>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lvl1pPr>
              <a:defRPr/>
            </a:lvl1pPr>
          </a:lstStyle>
          <a:p>
            <a:r>
              <a:rPr lang="zh-CN" altLang="en-US" dirty="0" smtClean="0"/>
              <a:t>成都信息工程大学软件工程学院</a:t>
            </a:r>
            <a:endParaRPr lang="en-US" altLang="ko-KR" dirty="0"/>
          </a:p>
        </p:txBody>
      </p:sp>
      <p:sp>
        <p:nvSpPr>
          <p:cNvPr id="5" name="灯片编号占位符 4"/>
          <p:cNvSpPr>
            <a:spLocks noGrp="1"/>
          </p:cNvSpPr>
          <p:nvPr>
            <p:ph type="sldNum" sz="quarter" idx="12"/>
          </p:nvPr>
        </p:nvSpPr>
        <p:spPr/>
        <p:txBody>
          <a:bodyPr/>
          <a:lstStyle>
            <a:lvl1pPr>
              <a:defRPr/>
            </a:lvl1pPr>
          </a:lstStyle>
          <a:p>
            <a:fld id="{B6C96E3A-9DBE-4E3E-8E97-7E0BC4420B81}" type="slidenum">
              <a:rPr lang="ko-KR" altLang="en-US"/>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r>
              <a:rPr lang="zh-CN" altLang="en-US" dirty="0" smtClean="0"/>
              <a:t>成都信息工程大学软件工程学院</a:t>
            </a:r>
            <a:endParaRPr lang="en-US" altLang="ko-KR" dirty="0"/>
          </a:p>
        </p:txBody>
      </p:sp>
      <p:sp>
        <p:nvSpPr>
          <p:cNvPr id="4" name="灯片编号占位符 3"/>
          <p:cNvSpPr>
            <a:spLocks noGrp="1"/>
          </p:cNvSpPr>
          <p:nvPr>
            <p:ph type="sldNum" sz="quarter" idx="12"/>
          </p:nvPr>
        </p:nvSpPr>
        <p:spPr/>
        <p:txBody>
          <a:bodyPr/>
          <a:lstStyle>
            <a:lvl1pPr>
              <a:defRPr/>
            </a:lvl1pPr>
          </a:lstStyle>
          <a:p>
            <a:fld id="{F962A69B-5DD6-40F4-A0A1-B5665A3F6ECB}" type="slidenum">
              <a:rPr lang="ko-KR" altLang="en-US"/>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r>
              <a:rPr lang="zh-CN" altLang="en-US" dirty="0" smtClean="0"/>
              <a:t>成都信息工程大学软件工程学院</a:t>
            </a:r>
            <a:endParaRPr lang="en-US" altLang="ko-KR" dirty="0"/>
          </a:p>
        </p:txBody>
      </p:sp>
      <p:sp>
        <p:nvSpPr>
          <p:cNvPr id="7" name="灯片编号占位符 6"/>
          <p:cNvSpPr>
            <a:spLocks noGrp="1"/>
          </p:cNvSpPr>
          <p:nvPr>
            <p:ph type="sldNum" sz="quarter" idx="12"/>
          </p:nvPr>
        </p:nvSpPr>
        <p:spPr/>
        <p:txBody>
          <a:bodyPr/>
          <a:lstStyle>
            <a:lvl1pPr>
              <a:defRPr/>
            </a:lvl1pPr>
          </a:lstStyle>
          <a:p>
            <a:fld id="{EF53D7B2-E92D-46C3-8D01-BC3A35784FAF}" type="slidenum">
              <a:rPr lang="ko-KR" altLang="en-US"/>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r>
              <a:rPr lang="zh-CN" altLang="en-US" dirty="0" smtClean="0"/>
              <a:t>成都信息工程大学软件工程学院</a:t>
            </a:r>
            <a:endParaRPr lang="en-US" altLang="ko-KR" dirty="0"/>
          </a:p>
        </p:txBody>
      </p:sp>
      <p:sp>
        <p:nvSpPr>
          <p:cNvPr id="7" name="灯片编号占位符 6"/>
          <p:cNvSpPr>
            <a:spLocks noGrp="1"/>
          </p:cNvSpPr>
          <p:nvPr>
            <p:ph type="sldNum" sz="quarter" idx="12"/>
          </p:nvPr>
        </p:nvSpPr>
        <p:spPr/>
        <p:txBody>
          <a:bodyPr/>
          <a:lstStyle>
            <a:lvl1pPr>
              <a:defRPr/>
            </a:lvl1pPr>
          </a:lstStyle>
          <a:p>
            <a:fld id="{67ACA499-B4E0-4171-8208-1E502AD17EF5}" type="slidenum">
              <a:rPr lang="ko-KR" altLang="en-US"/>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321" name="Picture 33" descr="배너"/>
          <p:cNvPicPr>
            <a:picLocks noChangeAspect="1" noChangeArrowheads="1"/>
          </p:cNvPicPr>
          <p:nvPr/>
        </p:nvPicPr>
        <p:blipFill>
          <a:blip r:embed="rId14" cstate="print"/>
          <a:srcRect/>
          <a:stretch>
            <a:fillRect/>
          </a:stretch>
        </p:blipFill>
        <p:spPr bwMode="gray">
          <a:xfrm>
            <a:off x="0" y="285750"/>
            <a:ext cx="9144000" cy="1055688"/>
          </a:xfrm>
          <a:prstGeom prst="rect">
            <a:avLst/>
          </a:prstGeom>
          <a:noFill/>
        </p:spPr>
      </p:pic>
      <p:sp>
        <p:nvSpPr>
          <p:cNvPr id="12322" name="Rectangle 34"/>
          <p:cNvSpPr>
            <a:spLocks noChangeArrowheads="1"/>
          </p:cNvSpPr>
          <p:nvPr/>
        </p:nvSpPr>
        <p:spPr bwMode="ltGray">
          <a:xfrm>
            <a:off x="0" y="0"/>
            <a:ext cx="9144000" cy="241300"/>
          </a:xfrm>
          <a:prstGeom prst="rect">
            <a:avLst/>
          </a:prstGeom>
          <a:solidFill>
            <a:schemeClr val="tx1"/>
          </a:solidFill>
          <a:ln w="9525">
            <a:noFill/>
            <a:miter lim="800000"/>
            <a:headEnd/>
            <a:tailEnd/>
          </a:ln>
          <a:effectLst/>
        </p:spPr>
        <p:txBody>
          <a:bodyPr wrap="none" anchor="ctr"/>
          <a:lstStyle/>
          <a:p>
            <a:endParaRPr lang="zh-CN" altLang="en-US"/>
          </a:p>
        </p:txBody>
      </p:sp>
      <p:sp>
        <p:nvSpPr>
          <p:cNvPr id="12323" name="Freeform 35"/>
          <p:cNvSpPr>
            <a:spLocks/>
          </p:cNvSpPr>
          <p:nvPr/>
        </p:nvSpPr>
        <p:spPr bwMode="white">
          <a:xfrm>
            <a:off x="-6350" y="950913"/>
            <a:ext cx="9156700" cy="461962"/>
          </a:xfrm>
          <a:custGeom>
            <a:avLst/>
            <a:gdLst/>
            <a:ahLst/>
            <a:cxnLst>
              <a:cxn ang="0">
                <a:pos x="4" y="365"/>
              </a:cxn>
              <a:cxn ang="0">
                <a:pos x="0" y="246"/>
              </a:cxn>
              <a:cxn ang="0">
                <a:pos x="1837" y="32"/>
              </a:cxn>
              <a:cxn ang="0">
                <a:pos x="3970" y="52"/>
              </a:cxn>
              <a:cxn ang="0">
                <a:pos x="5764" y="231"/>
              </a:cxn>
              <a:cxn ang="0">
                <a:pos x="5768" y="366"/>
              </a:cxn>
              <a:cxn ang="0">
                <a:pos x="4" y="365"/>
              </a:cxn>
            </a:cxnLst>
            <a:rect l="0" t="0" r="r" b="b"/>
            <a:pathLst>
              <a:path w="5768" h="366">
                <a:moveTo>
                  <a:pt x="4" y="365"/>
                </a:moveTo>
                <a:lnTo>
                  <a:pt x="0" y="246"/>
                </a:lnTo>
                <a:cubicBezTo>
                  <a:pt x="304" y="192"/>
                  <a:pt x="1175" y="64"/>
                  <a:pt x="1837" y="32"/>
                </a:cubicBezTo>
                <a:cubicBezTo>
                  <a:pt x="2499" y="0"/>
                  <a:pt x="3316" y="19"/>
                  <a:pt x="3970" y="52"/>
                </a:cubicBezTo>
                <a:cubicBezTo>
                  <a:pt x="4624" y="85"/>
                  <a:pt x="5464" y="179"/>
                  <a:pt x="5764" y="231"/>
                </a:cubicBezTo>
                <a:lnTo>
                  <a:pt x="5768" y="366"/>
                </a:lnTo>
                <a:lnTo>
                  <a:pt x="4" y="365"/>
                </a:lnTo>
                <a:close/>
              </a:path>
            </a:pathLst>
          </a:custGeom>
          <a:solidFill>
            <a:schemeClr val="bg1"/>
          </a:solidFill>
          <a:ln w="9525">
            <a:noFill/>
            <a:round/>
            <a:headEnd/>
            <a:tailEnd/>
          </a:ln>
          <a:effectLst/>
        </p:spPr>
        <p:txBody>
          <a:bodyPr/>
          <a:lstStyle/>
          <a:p>
            <a:endParaRPr lang="zh-CN" altLang="en-US"/>
          </a:p>
        </p:txBody>
      </p:sp>
      <p:sp>
        <p:nvSpPr>
          <p:cNvPr id="12324" name="Line 36"/>
          <p:cNvSpPr>
            <a:spLocks noChangeShapeType="1"/>
          </p:cNvSpPr>
          <p:nvPr/>
        </p:nvSpPr>
        <p:spPr bwMode="auto">
          <a:xfrm>
            <a:off x="425450" y="6524625"/>
            <a:ext cx="8353425" cy="0"/>
          </a:xfrm>
          <a:prstGeom prst="line">
            <a:avLst/>
          </a:prstGeom>
          <a:noFill/>
          <a:ln w="9525">
            <a:solidFill>
              <a:schemeClr val="tx1"/>
            </a:solidFill>
            <a:round/>
            <a:headEnd/>
            <a:tailEnd/>
          </a:ln>
          <a:effectLst/>
        </p:spPr>
        <p:txBody>
          <a:bodyPr/>
          <a:lstStyle/>
          <a:p>
            <a:endParaRPr lang="zh-CN" altLang="en-US"/>
          </a:p>
        </p:txBody>
      </p:sp>
      <p:sp>
        <p:nvSpPr>
          <p:cNvPr id="12309" name="Rectangle 21"/>
          <p:cNvSpPr>
            <a:spLocks noGrp="1" noChangeArrowheads="1"/>
          </p:cNvSpPr>
          <p:nvPr>
            <p:ph type="title"/>
          </p:nvPr>
        </p:nvSpPr>
        <p:spPr bwMode="white">
          <a:xfrm>
            <a:off x="1116013" y="333375"/>
            <a:ext cx="78486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ko-KR" smtClean="0"/>
          </a:p>
        </p:txBody>
      </p:sp>
      <p:sp>
        <p:nvSpPr>
          <p:cNvPr id="12310" name="Rectangle 22"/>
          <p:cNvSpPr>
            <a:spLocks noGrp="1" noChangeArrowheads="1"/>
          </p:cNvSpPr>
          <p:nvPr>
            <p:ph type="body" idx="1"/>
          </p:nvPr>
        </p:nvSpPr>
        <p:spPr bwMode="auto">
          <a:xfrm>
            <a:off x="457200" y="1371600"/>
            <a:ext cx="8229600" cy="5081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ko-KR" smtClean="0"/>
          </a:p>
        </p:txBody>
      </p:sp>
      <p:sp>
        <p:nvSpPr>
          <p:cNvPr id="12312" name="Rectangle 24"/>
          <p:cNvSpPr>
            <a:spLocks noGrp="1" noChangeArrowheads="1"/>
          </p:cNvSpPr>
          <p:nvPr>
            <p:ph type="ftr" sz="quarter" idx="3"/>
          </p:nvPr>
        </p:nvSpPr>
        <p:spPr bwMode="auto">
          <a:xfrm>
            <a:off x="5943600" y="650875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latin typeface="+mn-lt"/>
                <a:ea typeface="굴림" pitchFamily="50" charset="-127"/>
              </a:defRPr>
            </a:lvl1pPr>
          </a:lstStyle>
          <a:p>
            <a:r>
              <a:rPr lang="zh-CN" altLang="en-US" dirty="0" smtClean="0"/>
              <a:t>成都信息工程大学软件工程学院</a:t>
            </a:r>
            <a:endParaRPr lang="en-US" altLang="ko-KR" dirty="0"/>
          </a:p>
        </p:txBody>
      </p:sp>
      <p:sp>
        <p:nvSpPr>
          <p:cNvPr id="12313" name="Rectangle 25"/>
          <p:cNvSpPr>
            <a:spLocks noGrp="1" noChangeArrowheads="1"/>
          </p:cNvSpPr>
          <p:nvPr>
            <p:ph type="sldNum" sz="quarter" idx="4"/>
          </p:nvPr>
        </p:nvSpPr>
        <p:spPr bwMode="auto">
          <a:xfrm>
            <a:off x="3276600" y="650875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1">
                <a:latin typeface="+mn-lt"/>
                <a:ea typeface="굴림" pitchFamily="50" charset="-127"/>
              </a:defRPr>
            </a:lvl1pPr>
          </a:lstStyle>
          <a:p>
            <a:fld id="{18A22745-5C87-481D-B2B2-F3C43593B8D9}" type="slidenum">
              <a:rPr lang="ko-KR" altLang="en-US"/>
              <a:pPr/>
              <a:t>‹#›</a:t>
            </a:fld>
            <a:endParaRPr lang="en-US" altLang="ko-K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iming>
    <p:tnLst>
      <p:par>
        <p:cTn id="1" dur="indefinite" restart="never" nodeType="tmRoot"/>
      </p:par>
    </p:tnLst>
  </p:timing>
  <p:hf sldNum="0" hdr="0"/>
  <p:txStyles>
    <p:titleStyle>
      <a:lvl1pPr algn="r" rtl="0" eaLnBrk="1" fontAlgn="base" hangingPunct="1">
        <a:spcBef>
          <a:spcPct val="0"/>
        </a:spcBef>
        <a:spcAft>
          <a:spcPct val="0"/>
        </a:spcAft>
        <a:defRPr sz="3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Verdana" pitchFamily="34" charset="0"/>
        </a:defRPr>
      </a:lvl2pPr>
      <a:lvl3pPr algn="r" rtl="0" eaLnBrk="1" fontAlgn="base" hangingPunct="1">
        <a:spcBef>
          <a:spcPct val="0"/>
        </a:spcBef>
        <a:spcAft>
          <a:spcPct val="0"/>
        </a:spcAft>
        <a:defRPr sz="3200">
          <a:solidFill>
            <a:schemeClr val="bg1"/>
          </a:solidFill>
          <a:latin typeface="Verdana" pitchFamily="34" charset="0"/>
        </a:defRPr>
      </a:lvl3pPr>
      <a:lvl4pPr algn="r" rtl="0" eaLnBrk="1" fontAlgn="base" hangingPunct="1">
        <a:spcBef>
          <a:spcPct val="0"/>
        </a:spcBef>
        <a:spcAft>
          <a:spcPct val="0"/>
        </a:spcAft>
        <a:defRPr sz="3200">
          <a:solidFill>
            <a:schemeClr val="bg1"/>
          </a:solidFill>
          <a:latin typeface="Verdana" pitchFamily="34" charset="0"/>
        </a:defRPr>
      </a:lvl4pPr>
      <a:lvl5pPr algn="r" rtl="0" eaLnBrk="1" fontAlgn="base" hangingPunct="1">
        <a:spcBef>
          <a:spcPct val="0"/>
        </a:spcBef>
        <a:spcAft>
          <a:spcPct val="0"/>
        </a:spcAft>
        <a:defRPr sz="3200">
          <a:solidFill>
            <a:schemeClr val="bg1"/>
          </a:solidFill>
          <a:latin typeface="Verdana" pitchFamily="34" charset="0"/>
        </a:defRPr>
      </a:lvl5pPr>
      <a:lvl6pPr marL="457200" algn="r" rtl="0" eaLnBrk="1" fontAlgn="base" hangingPunct="1">
        <a:spcBef>
          <a:spcPct val="0"/>
        </a:spcBef>
        <a:spcAft>
          <a:spcPct val="0"/>
        </a:spcAft>
        <a:defRPr sz="3200">
          <a:solidFill>
            <a:schemeClr val="bg1"/>
          </a:solidFill>
          <a:latin typeface="Verdana" pitchFamily="34" charset="0"/>
        </a:defRPr>
      </a:lvl6pPr>
      <a:lvl7pPr marL="914400" algn="r" rtl="0" eaLnBrk="1" fontAlgn="base" hangingPunct="1">
        <a:spcBef>
          <a:spcPct val="0"/>
        </a:spcBef>
        <a:spcAft>
          <a:spcPct val="0"/>
        </a:spcAft>
        <a:defRPr sz="3200">
          <a:solidFill>
            <a:schemeClr val="bg1"/>
          </a:solidFill>
          <a:latin typeface="Verdana" pitchFamily="34" charset="0"/>
        </a:defRPr>
      </a:lvl7pPr>
      <a:lvl8pPr marL="1371600" algn="r" rtl="0" eaLnBrk="1" fontAlgn="base" hangingPunct="1">
        <a:spcBef>
          <a:spcPct val="0"/>
        </a:spcBef>
        <a:spcAft>
          <a:spcPct val="0"/>
        </a:spcAft>
        <a:defRPr sz="3200">
          <a:solidFill>
            <a:schemeClr val="bg1"/>
          </a:solidFill>
          <a:latin typeface="Verdana" pitchFamily="34" charset="0"/>
        </a:defRPr>
      </a:lvl8pPr>
      <a:lvl9pPr marL="1828800" algn="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accent1"/>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2"/>
          </a:solidFill>
          <a:latin typeface="+mn-lt"/>
        </a:defRPr>
      </a:lvl2pPr>
      <a:lvl3pPr marL="1143000" indent="-228600" algn="l" rtl="0" eaLnBrk="1" fontAlgn="base" hangingPunct="1">
        <a:spcBef>
          <a:spcPct val="20000"/>
        </a:spcBef>
        <a:spcAft>
          <a:spcPct val="0"/>
        </a:spcAft>
        <a:buClr>
          <a:schemeClr val="hlink"/>
        </a:buClr>
        <a:buSzPct val="60000"/>
        <a:buFont typeface="Wingdings" pitchFamily="2" charset="2"/>
        <a:buChar char="n"/>
        <a:defRPr sz="2400">
          <a:solidFill>
            <a:schemeClr val="tx2"/>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2"/>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zh-CN" altLang="en-US" dirty="0" smtClean="0">
                <a:ea typeface="굴림" pitchFamily="50" charset="-127"/>
              </a:rPr>
              <a:t>软件设计工程</a:t>
            </a:r>
            <a:endParaRPr lang="ko-KR" altLang="en-US" dirty="0">
              <a:ea typeface="굴림" pitchFamily="50" charset="-127"/>
            </a:endParaRPr>
          </a:p>
        </p:txBody>
      </p:sp>
      <p:sp>
        <p:nvSpPr>
          <p:cNvPr id="34821" name="Rectangle 5"/>
          <p:cNvSpPr>
            <a:spLocks noGrp="1" noChangeArrowheads="1"/>
          </p:cNvSpPr>
          <p:nvPr>
            <p:ph type="subTitle" idx="1"/>
          </p:nvPr>
        </p:nvSpPr>
        <p:spPr/>
        <p:txBody>
          <a:bodyPr/>
          <a:lstStyle/>
          <a:p>
            <a:r>
              <a:rPr lang="zh-CN" altLang="en-US" b="1" dirty="0" smtClean="0">
                <a:ea typeface="굴림" pitchFamily="50" charset="-127"/>
              </a:rPr>
              <a:t>成都信息工程大学软件工程学院</a:t>
            </a:r>
            <a:r>
              <a:rPr lang="en-US" altLang="zh-CN" b="1" dirty="0" smtClean="0">
                <a:ea typeface="굴림" pitchFamily="50" charset="-127"/>
              </a:rPr>
              <a:t>-</a:t>
            </a:r>
            <a:r>
              <a:rPr lang="zh-CN" altLang="en-US" b="1" dirty="0" smtClean="0">
                <a:ea typeface="굴림" pitchFamily="50" charset="-127"/>
              </a:rPr>
              <a:t>魏培阳</a:t>
            </a:r>
            <a:endParaRPr lang="ko-KR" altLang="en-US" b="1" dirty="0">
              <a:ea typeface="굴림" pitchFamily="50"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需求分析的四项活动</a:t>
            </a:r>
          </a:p>
        </p:txBody>
      </p:sp>
      <p:sp>
        <p:nvSpPr>
          <p:cNvPr id="3" name="内容占位符 2"/>
          <p:cNvSpPr>
            <a:spLocks noGrp="1"/>
          </p:cNvSpPr>
          <p:nvPr>
            <p:ph idx="1"/>
          </p:nvPr>
        </p:nvSpPr>
        <p:spPr>
          <a:xfrm>
            <a:off x="428596" y="1142984"/>
            <a:ext cx="8229600" cy="4525962"/>
          </a:xfrm>
        </p:spPr>
        <p:txBody>
          <a:bodyPr>
            <a:noAutofit/>
          </a:bodyPr>
          <a:lstStyle/>
          <a:p>
            <a:pPr marL="0" indent="0" algn="ctr">
              <a:lnSpc>
                <a:spcPct val="120000"/>
              </a:lnSpc>
              <a:spcBef>
                <a:spcPts val="600"/>
              </a:spcBef>
              <a:buFont typeface="Arial" charset="0"/>
              <a:buNone/>
              <a:defRPr/>
            </a:pPr>
            <a:r>
              <a:rPr lang="zh-CN" altLang="en-US" sz="2000" dirty="0" smtClean="0">
                <a:solidFill>
                  <a:schemeClr val="tx2"/>
                </a:solidFill>
              </a:rPr>
              <a:t>任务讲究目标，过程要讲究方法</a:t>
            </a:r>
          </a:p>
          <a:p>
            <a:pPr>
              <a:lnSpc>
                <a:spcPct val="120000"/>
              </a:lnSpc>
              <a:spcBef>
                <a:spcPts val="600"/>
              </a:spcBef>
              <a:defRPr/>
            </a:pPr>
            <a:r>
              <a:rPr lang="zh-CN" altLang="en-US" sz="2000" dirty="0" smtClean="0">
                <a:solidFill>
                  <a:schemeClr val="tx2"/>
                </a:solidFill>
              </a:rPr>
              <a:t>需求获取（需求提出）</a:t>
            </a:r>
          </a:p>
          <a:p>
            <a:pPr>
              <a:lnSpc>
                <a:spcPct val="120000"/>
              </a:lnSpc>
              <a:spcBef>
                <a:spcPts val="600"/>
              </a:spcBef>
              <a:defRPr/>
            </a:pPr>
            <a:r>
              <a:rPr lang="en-US" altLang="zh-CN" sz="2000" dirty="0" smtClean="0">
                <a:solidFill>
                  <a:schemeClr val="tx2"/>
                </a:solidFill>
              </a:rPr>
              <a:t>Gathering detailed requirements is the first part of the project lifecycle </a:t>
            </a:r>
          </a:p>
          <a:p>
            <a:pPr>
              <a:lnSpc>
                <a:spcPct val="120000"/>
              </a:lnSpc>
              <a:spcBef>
                <a:spcPts val="600"/>
              </a:spcBef>
              <a:defRPr/>
            </a:pPr>
            <a:r>
              <a:rPr lang="zh-CN" altLang="en-US" sz="2000" dirty="0" smtClean="0">
                <a:solidFill>
                  <a:schemeClr val="tx2"/>
                </a:solidFill>
              </a:rPr>
              <a:t>问题分析（分析建模）</a:t>
            </a:r>
          </a:p>
          <a:p>
            <a:pPr>
              <a:lnSpc>
                <a:spcPct val="120000"/>
              </a:lnSpc>
              <a:spcBef>
                <a:spcPts val="600"/>
              </a:spcBef>
              <a:defRPr/>
            </a:pPr>
            <a:r>
              <a:rPr lang="en-US" altLang="zh-CN" sz="2000" dirty="0" smtClean="0">
                <a:solidFill>
                  <a:schemeClr val="tx2"/>
                </a:solidFill>
              </a:rPr>
              <a:t>The analysis phase: Understanding what the customer wants </a:t>
            </a:r>
          </a:p>
          <a:p>
            <a:pPr>
              <a:lnSpc>
                <a:spcPct val="120000"/>
              </a:lnSpc>
              <a:spcBef>
                <a:spcPts val="600"/>
              </a:spcBef>
              <a:defRPr/>
            </a:pPr>
            <a:r>
              <a:rPr lang="zh-CN" altLang="en-US" sz="2000" dirty="0" smtClean="0">
                <a:solidFill>
                  <a:schemeClr val="tx2"/>
                </a:solidFill>
              </a:rPr>
              <a:t>需求说明（需求文档）</a:t>
            </a:r>
          </a:p>
          <a:p>
            <a:pPr>
              <a:lnSpc>
                <a:spcPct val="120000"/>
              </a:lnSpc>
              <a:spcBef>
                <a:spcPts val="600"/>
              </a:spcBef>
              <a:defRPr/>
            </a:pPr>
            <a:r>
              <a:rPr lang="en-US" altLang="zh-CN" sz="2000" dirty="0" smtClean="0">
                <a:solidFill>
                  <a:schemeClr val="tx2"/>
                </a:solidFill>
              </a:rPr>
              <a:t>Capture the right user requirements with these best practices for writing software specifications </a:t>
            </a:r>
          </a:p>
          <a:p>
            <a:pPr>
              <a:lnSpc>
                <a:spcPct val="120000"/>
              </a:lnSpc>
              <a:spcBef>
                <a:spcPts val="600"/>
              </a:spcBef>
              <a:defRPr/>
            </a:pPr>
            <a:r>
              <a:rPr lang="zh-CN" altLang="en-US" sz="2000" dirty="0" smtClean="0">
                <a:solidFill>
                  <a:schemeClr val="tx2"/>
                </a:solidFill>
              </a:rPr>
              <a:t>需求验证（需求评审）</a:t>
            </a:r>
          </a:p>
          <a:p>
            <a:pPr>
              <a:lnSpc>
                <a:spcPct val="120000"/>
              </a:lnSpc>
              <a:spcBef>
                <a:spcPts val="600"/>
              </a:spcBef>
              <a:defRPr/>
            </a:pPr>
            <a:r>
              <a:rPr lang="en-US" altLang="zh-CN" sz="2000" dirty="0" smtClean="0">
                <a:solidFill>
                  <a:schemeClr val="tx2"/>
                </a:solidFill>
              </a:rPr>
              <a:t>Determine user requirements now to avoid problems later</a:t>
            </a:r>
          </a:p>
          <a:p>
            <a:pPr>
              <a:lnSpc>
                <a:spcPct val="120000"/>
              </a:lnSpc>
              <a:spcBef>
                <a:spcPts val="600"/>
              </a:spcBef>
              <a:defRPr/>
            </a:pPr>
            <a:endParaRPr lang="zh-CN" altLang="en-US" sz="2000" dirty="0" smtClean="0">
              <a:solidFill>
                <a:schemeClr val="tx2"/>
              </a:solidFill>
            </a:endParaRPr>
          </a:p>
          <a:p>
            <a:pPr>
              <a:lnSpc>
                <a:spcPct val="120000"/>
              </a:lnSpc>
              <a:spcBef>
                <a:spcPts val="600"/>
              </a:spcBef>
              <a:defRPr/>
            </a:pPr>
            <a:endParaRPr lang="zh-CN" altLang="en-US" sz="2000" dirty="0">
              <a:solidFill>
                <a:schemeClr val="tx2"/>
              </a:solidFill>
            </a:endParaRPr>
          </a:p>
        </p:txBody>
      </p:sp>
      <p:sp>
        <p:nvSpPr>
          <p:cNvPr id="4" name="灯片编号占位符 3"/>
          <p:cNvSpPr>
            <a:spLocks noGrp="1"/>
          </p:cNvSpPr>
          <p:nvPr>
            <p:ph type="sldNum" sz="quarter" idx="12"/>
          </p:nvPr>
        </p:nvSpPr>
        <p:spPr/>
        <p:txBody>
          <a:bodyPr/>
          <a:lstStyle/>
          <a:p>
            <a:pPr>
              <a:defRPr/>
            </a:pPr>
            <a:fld id="{82D6F886-4651-49F9-989E-079A9E761000}" type="slidenum">
              <a:rPr lang="zh-CN" altLang="en-US" smtClean="0"/>
              <a:pPr>
                <a:defRPr/>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需求获取</a:t>
            </a:r>
          </a:p>
        </p:txBody>
      </p:sp>
      <p:sp>
        <p:nvSpPr>
          <p:cNvPr id="10243" name="内容占位符 2"/>
          <p:cNvSpPr>
            <a:spLocks noGrp="1"/>
          </p:cNvSpPr>
          <p:nvPr>
            <p:ph idx="1"/>
          </p:nvPr>
        </p:nvSpPr>
        <p:spPr>
          <a:xfrm>
            <a:off x="457200" y="1371600"/>
            <a:ext cx="8229600" cy="2414590"/>
          </a:xfrm>
        </p:spPr>
        <p:txBody>
          <a:bodyPr/>
          <a:lstStyle/>
          <a:p>
            <a:r>
              <a:rPr lang="zh-CN" altLang="zh-CN" dirty="0" smtClean="0">
                <a:solidFill>
                  <a:schemeClr val="tx2"/>
                </a:solidFill>
              </a:rPr>
              <a:t>调查软件需求</a:t>
            </a:r>
            <a:r>
              <a:rPr lang="zh-CN" altLang="en-US" dirty="0" smtClean="0">
                <a:solidFill>
                  <a:schemeClr val="tx2"/>
                </a:solidFill>
              </a:rPr>
              <a:t>，弄清</a:t>
            </a:r>
            <a:r>
              <a:rPr lang="zh-CN" altLang="zh-CN" dirty="0" smtClean="0">
                <a:solidFill>
                  <a:schemeClr val="tx2"/>
                </a:solidFill>
              </a:rPr>
              <a:t>用户对目标软件系统在功能、性能、行为、设计约束等方面的期望。</a:t>
            </a:r>
            <a:endParaRPr lang="zh-CN" altLang="en-US" dirty="0" smtClean="0">
              <a:solidFill>
                <a:schemeClr val="tx2"/>
              </a:solidFill>
            </a:endParaRPr>
          </a:p>
          <a:p>
            <a:r>
              <a:rPr lang="zh-CN" altLang="zh-CN" dirty="0" smtClean="0">
                <a:solidFill>
                  <a:schemeClr val="tx2"/>
                </a:solidFill>
              </a:rPr>
              <a:t>手段：通过现场调查、核实、归纳，用自然语言描述</a:t>
            </a:r>
            <a:r>
              <a:rPr lang="zh-CN" altLang="zh-CN" dirty="0" smtClean="0">
                <a:solidFill>
                  <a:schemeClr val="tx2"/>
                </a:solidFill>
              </a:rPr>
              <a:t>。</a:t>
            </a:r>
            <a:endParaRPr lang="zh-CN" altLang="en-US" dirty="0" smtClean="0">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需求</a:t>
            </a:r>
            <a:r>
              <a:rPr altLang="zh-CN" b="1" dirty="0"/>
              <a:t>建模</a:t>
            </a:r>
            <a:endParaRPr b="1" dirty="0"/>
          </a:p>
        </p:txBody>
      </p:sp>
      <p:sp>
        <p:nvSpPr>
          <p:cNvPr id="11267" name="内容占位符 2"/>
          <p:cNvSpPr>
            <a:spLocks noGrp="1"/>
          </p:cNvSpPr>
          <p:nvPr>
            <p:ph idx="1"/>
          </p:nvPr>
        </p:nvSpPr>
        <p:spPr/>
        <p:txBody>
          <a:bodyPr/>
          <a:lstStyle/>
          <a:p>
            <a:r>
              <a:rPr lang="zh-CN" altLang="zh-CN" dirty="0" smtClean="0">
                <a:solidFill>
                  <a:schemeClr val="tx2"/>
                </a:solidFill>
              </a:rPr>
              <a:t>是对现实世界进行抽象的过程</a:t>
            </a:r>
            <a:r>
              <a:rPr lang="zh-CN" altLang="en-US" dirty="0" smtClean="0">
                <a:solidFill>
                  <a:schemeClr val="tx2"/>
                </a:solidFill>
              </a:rPr>
              <a:t>。</a:t>
            </a:r>
            <a:r>
              <a:rPr lang="zh-CN" altLang="zh-CN" dirty="0" smtClean="0">
                <a:solidFill>
                  <a:schemeClr val="tx2"/>
                </a:solidFill>
              </a:rPr>
              <a:t>通过符号和文字说明描述系统模型使用户和开发者间建立共同语言基础，消除理解上的歧义；</a:t>
            </a:r>
            <a:endParaRPr lang="zh-CN" altLang="en-US" dirty="0" smtClean="0">
              <a:solidFill>
                <a:schemeClr val="tx2"/>
              </a:solidFill>
            </a:endParaRPr>
          </a:p>
          <a:p>
            <a:r>
              <a:rPr lang="zh-CN" altLang="zh-CN" dirty="0" smtClean="0">
                <a:solidFill>
                  <a:schemeClr val="tx2"/>
                </a:solidFill>
              </a:rPr>
              <a:t>从原始模型分析找寻目标模型</a:t>
            </a:r>
            <a:r>
              <a:rPr lang="zh-CN" altLang="en-US" dirty="0" smtClean="0">
                <a:solidFill>
                  <a:schemeClr val="tx2"/>
                </a:solidFill>
              </a:rPr>
              <a:t>，</a:t>
            </a:r>
            <a:r>
              <a:rPr lang="zh-CN" altLang="zh-CN" dirty="0" smtClean="0">
                <a:solidFill>
                  <a:schemeClr val="tx2"/>
                </a:solidFill>
              </a:rPr>
              <a:t>从物理模型过渡到逻辑模型，作为设计阶段的依据；</a:t>
            </a:r>
            <a:endParaRPr lang="zh-CN" altLang="en-US" dirty="0" smtClean="0">
              <a:solidFill>
                <a:schemeClr val="tx2"/>
              </a:solidFill>
            </a:endParaRPr>
          </a:p>
          <a:p>
            <a:r>
              <a:rPr lang="zh-CN" altLang="zh-CN" dirty="0" smtClean="0">
                <a:solidFill>
                  <a:schemeClr val="tx2"/>
                </a:solidFill>
              </a:rPr>
              <a:t>手段：采用建模语言和工具</a:t>
            </a:r>
            <a:endParaRPr lang="zh-CN" altLang="en-US" dirty="0" smtClean="0">
              <a:solidFill>
                <a:schemeClr val="tx2"/>
              </a:solidFill>
            </a:endParaRPr>
          </a:p>
          <a:p>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altLang="zh-CN" b="1" dirty="0"/>
              <a:t>需求说明</a:t>
            </a:r>
            <a:endParaRPr b="1" dirty="0"/>
          </a:p>
        </p:txBody>
      </p:sp>
      <p:sp>
        <p:nvSpPr>
          <p:cNvPr id="12291" name="内容占位符 2"/>
          <p:cNvSpPr>
            <a:spLocks noGrp="1"/>
          </p:cNvSpPr>
          <p:nvPr>
            <p:ph idx="1"/>
          </p:nvPr>
        </p:nvSpPr>
        <p:spPr/>
        <p:txBody>
          <a:bodyPr/>
          <a:lstStyle/>
          <a:p>
            <a:r>
              <a:rPr lang="zh-CN" altLang="en-US" dirty="0" smtClean="0">
                <a:solidFill>
                  <a:schemeClr val="tx2"/>
                </a:solidFill>
              </a:rPr>
              <a:t> 需求说明</a:t>
            </a:r>
            <a:r>
              <a:rPr lang="zh-CN" altLang="zh-CN" dirty="0" smtClean="0">
                <a:solidFill>
                  <a:schemeClr val="tx2"/>
                </a:solidFill>
              </a:rPr>
              <a:t>书是需求分析阶段的最终成果，也是需求分析阶段复审的依据；是用户领域专家、软件分析师、软件设计师共同交流的途径和媒介；是交付给用户文档的一部份；</a:t>
            </a:r>
            <a:endParaRPr lang="zh-CN" altLang="en-US" dirty="0" smtClean="0">
              <a:solidFill>
                <a:schemeClr val="tx2"/>
              </a:solidFill>
            </a:endParaRPr>
          </a:p>
          <a:p>
            <a:r>
              <a:rPr lang="zh-CN" altLang="en-US" dirty="0" smtClean="0">
                <a:solidFill>
                  <a:schemeClr val="tx2"/>
                </a:solidFill>
              </a:rPr>
              <a:t> </a:t>
            </a:r>
            <a:r>
              <a:rPr lang="zh-CN" altLang="zh-CN" dirty="0" smtClean="0">
                <a:solidFill>
                  <a:schemeClr val="tx2"/>
                </a:solidFill>
              </a:rPr>
              <a:t>手段：编写文档</a:t>
            </a:r>
            <a:endParaRPr lang="zh-CN" altLang="en-US" dirty="0" smtClean="0">
              <a:solidFill>
                <a:schemeClr val="tx2"/>
              </a:solidFill>
            </a:endParaRPr>
          </a:p>
          <a:p>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需求评审</a:t>
            </a:r>
          </a:p>
        </p:txBody>
      </p:sp>
      <p:sp>
        <p:nvSpPr>
          <p:cNvPr id="13315" name="内容占位符 2"/>
          <p:cNvSpPr>
            <a:spLocks noGrp="1"/>
          </p:cNvSpPr>
          <p:nvPr>
            <p:ph idx="1"/>
          </p:nvPr>
        </p:nvSpPr>
        <p:spPr/>
        <p:txBody>
          <a:bodyPr/>
          <a:lstStyle/>
          <a:p>
            <a:r>
              <a:rPr lang="zh-CN" altLang="zh-CN" dirty="0" smtClean="0">
                <a:solidFill>
                  <a:schemeClr val="tx2"/>
                </a:solidFill>
              </a:rPr>
              <a:t>根据需求说明书，对需求的正确性、一致性</a:t>
            </a:r>
            <a:r>
              <a:rPr lang="zh-CN" altLang="en-US" dirty="0" smtClean="0">
                <a:solidFill>
                  <a:schemeClr val="tx2"/>
                </a:solidFill>
              </a:rPr>
              <a:t>、</a:t>
            </a:r>
            <a:r>
              <a:rPr lang="zh-CN" altLang="zh-CN" dirty="0" smtClean="0">
                <a:solidFill>
                  <a:schemeClr val="tx2"/>
                </a:solidFill>
              </a:rPr>
              <a:t>完整性、无二义行进行评审、确认。</a:t>
            </a:r>
          </a:p>
          <a:p>
            <a:r>
              <a:rPr lang="zh-CN" altLang="zh-CN" dirty="0" smtClean="0">
                <a:solidFill>
                  <a:schemeClr val="tx2"/>
                </a:solidFill>
              </a:rPr>
              <a:t>手段：分析师、设计师、客户会审文档</a:t>
            </a:r>
            <a:endParaRPr lang="zh-CN" altLang="en-US" dirty="0" smtClean="0">
              <a:solidFill>
                <a:schemeClr val="tx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b="1" dirty="0" err="1"/>
              <a:t>需求</a:t>
            </a:r>
            <a:r>
              <a:rPr b="1" dirty="0"/>
              <a:t>分析的四项活动的步骤</a:t>
            </a:r>
          </a:p>
        </p:txBody>
      </p:sp>
      <p:sp>
        <p:nvSpPr>
          <p:cNvPr id="14339" name="内容占位符 6"/>
          <p:cNvSpPr>
            <a:spLocks noGrp="1"/>
          </p:cNvSpPr>
          <p:nvPr>
            <p:ph idx="1"/>
          </p:nvPr>
        </p:nvSpPr>
        <p:spPr>
          <a:xfrm>
            <a:off x="457200" y="1371600"/>
            <a:ext cx="8229600" cy="1985962"/>
          </a:xfrm>
        </p:spPr>
        <p:txBody>
          <a:bodyPr/>
          <a:lstStyle/>
          <a:p>
            <a:pPr>
              <a:lnSpc>
                <a:spcPct val="100000"/>
              </a:lnSpc>
            </a:pPr>
            <a:r>
              <a:rPr lang="zh-CN" altLang="zh-CN" sz="2000" dirty="0" smtClean="0">
                <a:solidFill>
                  <a:schemeClr val="tx2"/>
                </a:solidFill>
              </a:rPr>
              <a:t>需求分析过程：是一个从模糊概念出发，经过分析、综合评价，到概念逐步清晰的过程。</a:t>
            </a:r>
          </a:p>
          <a:p>
            <a:pPr>
              <a:lnSpc>
                <a:spcPct val="100000"/>
              </a:lnSpc>
            </a:pPr>
            <a:r>
              <a:rPr lang="zh-CN" altLang="zh-CN" sz="2000" dirty="0" smtClean="0">
                <a:solidFill>
                  <a:schemeClr val="tx2"/>
                </a:solidFill>
              </a:rPr>
              <a:t>需求分析过程就是四项任务的工作流程，一般分四个步骤。</a:t>
            </a:r>
          </a:p>
          <a:p>
            <a:pPr>
              <a:lnSpc>
                <a:spcPct val="100000"/>
              </a:lnSpc>
            </a:pPr>
            <a:r>
              <a:rPr lang="zh-CN" altLang="zh-CN" sz="2000" dirty="0" smtClean="0">
                <a:solidFill>
                  <a:schemeClr val="tx2"/>
                </a:solidFill>
              </a:rPr>
              <a:t>需求分析四个步骤并不遵循线性的顺序，这些活动是相互隔开、增量和反复的。</a:t>
            </a:r>
          </a:p>
          <a:p>
            <a:pPr>
              <a:lnSpc>
                <a:spcPct val="100000"/>
              </a:lnSpc>
            </a:pPr>
            <a:endParaRPr lang="zh-CN" altLang="en-US" sz="2000" dirty="0" smtClean="0"/>
          </a:p>
        </p:txBody>
      </p:sp>
      <p:sp>
        <p:nvSpPr>
          <p:cNvPr id="11" name="Rectangle 19"/>
          <p:cNvSpPr>
            <a:spLocks noChangeArrowheads="1"/>
          </p:cNvSpPr>
          <p:nvPr/>
        </p:nvSpPr>
        <p:spPr bwMode="auto">
          <a:xfrm>
            <a:off x="1547813" y="4440238"/>
            <a:ext cx="1230312" cy="5730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eaLnBrk="0" hangingPunct="0">
              <a:defRPr/>
            </a:pPr>
            <a:r>
              <a:rPr lang="zh-CN" altLang="en-US" sz="2000">
                <a:latin typeface="Times New Roman" pitchFamily="18" charset="0"/>
              </a:rPr>
              <a:t>需求获取</a:t>
            </a:r>
          </a:p>
        </p:txBody>
      </p:sp>
      <p:sp>
        <p:nvSpPr>
          <p:cNvPr id="12" name="Rectangle 20"/>
          <p:cNvSpPr>
            <a:spLocks noChangeArrowheads="1"/>
          </p:cNvSpPr>
          <p:nvPr/>
        </p:nvSpPr>
        <p:spPr bwMode="auto">
          <a:xfrm>
            <a:off x="3454400" y="4440238"/>
            <a:ext cx="1230313" cy="5730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eaLnBrk="0" hangingPunct="0">
              <a:defRPr/>
            </a:pPr>
            <a:r>
              <a:rPr lang="zh-CN" altLang="en-US" sz="2000" dirty="0">
                <a:latin typeface="Times New Roman" pitchFamily="18" charset="0"/>
              </a:rPr>
              <a:t>分析建模</a:t>
            </a:r>
          </a:p>
        </p:txBody>
      </p:sp>
      <p:sp>
        <p:nvSpPr>
          <p:cNvPr id="13" name="Rectangle 21"/>
          <p:cNvSpPr>
            <a:spLocks noChangeArrowheads="1"/>
          </p:cNvSpPr>
          <p:nvPr/>
        </p:nvSpPr>
        <p:spPr bwMode="auto">
          <a:xfrm>
            <a:off x="5362575" y="4440238"/>
            <a:ext cx="1230313" cy="5730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eaLnBrk="0" hangingPunct="0">
              <a:defRPr/>
            </a:pPr>
            <a:r>
              <a:rPr lang="zh-CN" altLang="en-US" sz="2000" dirty="0">
                <a:latin typeface="Times New Roman" pitchFamily="18" charset="0"/>
              </a:rPr>
              <a:t>需求描述</a:t>
            </a:r>
          </a:p>
        </p:txBody>
      </p:sp>
      <p:sp>
        <p:nvSpPr>
          <p:cNvPr id="14" name="Rectangle 22"/>
          <p:cNvSpPr>
            <a:spLocks noChangeArrowheads="1"/>
          </p:cNvSpPr>
          <p:nvPr/>
        </p:nvSpPr>
        <p:spPr bwMode="auto">
          <a:xfrm>
            <a:off x="7085013" y="4440238"/>
            <a:ext cx="1230312" cy="5730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eaLnBrk="0" hangingPunct="0">
              <a:defRPr/>
            </a:pPr>
            <a:r>
              <a:rPr lang="zh-CN" altLang="en-US" sz="2000" dirty="0">
                <a:latin typeface="Times New Roman" pitchFamily="18" charset="0"/>
              </a:rPr>
              <a:t>需求验证</a:t>
            </a:r>
          </a:p>
        </p:txBody>
      </p:sp>
      <p:cxnSp>
        <p:nvCxnSpPr>
          <p:cNvPr id="16" name="直接箭头连接符 15"/>
          <p:cNvCxnSpPr/>
          <p:nvPr/>
        </p:nvCxnSpPr>
        <p:spPr>
          <a:xfrm>
            <a:off x="2778125" y="4727575"/>
            <a:ext cx="676275" cy="0"/>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8" name="直接箭头连接符 17"/>
          <p:cNvCxnSpPr>
            <a:stCxn id="12" idx="3"/>
            <a:endCxn id="13" idx="1"/>
          </p:cNvCxnSpPr>
          <p:nvPr/>
        </p:nvCxnSpPr>
        <p:spPr>
          <a:xfrm>
            <a:off x="4684713" y="4727575"/>
            <a:ext cx="677862" cy="0"/>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0" name="直接箭头连接符 19"/>
          <p:cNvCxnSpPr>
            <a:stCxn id="13" idx="3"/>
            <a:endCxn id="14" idx="1"/>
          </p:cNvCxnSpPr>
          <p:nvPr/>
        </p:nvCxnSpPr>
        <p:spPr>
          <a:xfrm>
            <a:off x="6592888" y="4727575"/>
            <a:ext cx="492125" cy="0"/>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5" name="曲线连接符 24"/>
          <p:cNvCxnSpPr>
            <a:stCxn id="13" idx="0"/>
            <a:endCxn id="12" idx="0"/>
          </p:cNvCxnSpPr>
          <p:nvPr/>
        </p:nvCxnSpPr>
        <p:spPr>
          <a:xfrm rot="16200000" flipV="1">
            <a:off x="5023644" y="3486944"/>
            <a:ext cx="12700" cy="1906588"/>
          </a:xfrm>
          <a:prstGeom prst="curvedConnector3">
            <a:avLst>
              <a:gd name="adj1" fmla="val 3839984"/>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8" name="曲线连接符 27"/>
          <p:cNvCxnSpPr>
            <a:stCxn id="13" idx="0"/>
            <a:endCxn id="11" idx="0"/>
          </p:cNvCxnSpPr>
          <p:nvPr/>
        </p:nvCxnSpPr>
        <p:spPr>
          <a:xfrm rot="16200000" flipV="1">
            <a:off x="4069557" y="2532856"/>
            <a:ext cx="12700" cy="3814763"/>
          </a:xfrm>
          <a:prstGeom prst="curvedConnector3">
            <a:avLst>
              <a:gd name="adj1" fmla="val 7079984"/>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2" name="曲线连接符 31"/>
          <p:cNvCxnSpPr>
            <a:stCxn id="12" idx="0"/>
            <a:endCxn id="11" idx="0"/>
          </p:cNvCxnSpPr>
          <p:nvPr/>
        </p:nvCxnSpPr>
        <p:spPr>
          <a:xfrm rot="16200000" flipV="1">
            <a:off x="3116263" y="3486150"/>
            <a:ext cx="12700" cy="1908175"/>
          </a:xfrm>
          <a:prstGeom prst="curvedConnector3">
            <a:avLst>
              <a:gd name="adj1" fmla="val 4200000"/>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6" name="曲线连接符 35"/>
          <p:cNvCxnSpPr>
            <a:stCxn id="14" idx="2"/>
            <a:endCxn id="12" idx="2"/>
          </p:cNvCxnSpPr>
          <p:nvPr/>
        </p:nvCxnSpPr>
        <p:spPr>
          <a:xfrm rot="5400000">
            <a:off x="5884863" y="3198812"/>
            <a:ext cx="12700" cy="3629025"/>
          </a:xfrm>
          <a:prstGeom prst="curvedConnector3">
            <a:avLst>
              <a:gd name="adj1" fmla="val 5280000"/>
            </a:avLst>
          </a:prstGeom>
          <a:ln>
            <a:tailEnd type="arrow"/>
          </a:ln>
        </p:spPr>
        <p:style>
          <a:lnRef idx="1">
            <a:schemeClr val="accent5"/>
          </a:lnRef>
          <a:fillRef idx="2">
            <a:schemeClr val="accent5"/>
          </a:fillRef>
          <a:effectRef idx="1">
            <a:schemeClr val="accent5"/>
          </a:effectRef>
          <a:fontRef idx="minor">
            <a:schemeClr val="dk1"/>
          </a:fontRef>
        </p:style>
      </p:cxnSp>
      <p:cxnSp>
        <p:nvCxnSpPr>
          <p:cNvPr id="40" name="曲线连接符 39"/>
          <p:cNvCxnSpPr>
            <a:stCxn id="14" idx="2"/>
            <a:endCxn id="13" idx="2"/>
          </p:cNvCxnSpPr>
          <p:nvPr/>
        </p:nvCxnSpPr>
        <p:spPr>
          <a:xfrm rot="5400000">
            <a:off x="6838157" y="4152106"/>
            <a:ext cx="12700" cy="1722437"/>
          </a:xfrm>
          <a:prstGeom prst="curvedConnector3">
            <a:avLst>
              <a:gd name="adj1" fmla="val 1800000"/>
            </a:avLst>
          </a:prstGeom>
          <a:ln>
            <a:tailEnd type="arrow"/>
          </a:ln>
        </p:spPr>
        <p:style>
          <a:lnRef idx="1">
            <a:schemeClr val="accent5"/>
          </a:lnRef>
          <a:fillRef idx="2">
            <a:schemeClr val="accent5"/>
          </a:fillRef>
          <a:effectRef idx="1">
            <a:schemeClr val="accent5"/>
          </a:effectRef>
          <a:fontRef idx="minor">
            <a:schemeClr val="dk1"/>
          </a:fontRef>
        </p:style>
      </p:cxnSp>
      <p:cxnSp>
        <p:nvCxnSpPr>
          <p:cNvPr id="44" name="曲线连接符 43"/>
          <p:cNvCxnSpPr>
            <a:stCxn id="14" idx="2"/>
            <a:endCxn id="11" idx="2"/>
          </p:cNvCxnSpPr>
          <p:nvPr/>
        </p:nvCxnSpPr>
        <p:spPr>
          <a:xfrm rot="5400000">
            <a:off x="4930775" y="2244725"/>
            <a:ext cx="12700" cy="5537200"/>
          </a:xfrm>
          <a:prstGeom prst="curvedConnector3">
            <a:avLst>
              <a:gd name="adj1" fmla="val 9960016"/>
            </a:avLst>
          </a:prstGeom>
          <a:ln>
            <a:tailEnd type="arrow"/>
          </a:ln>
        </p:spPr>
        <p:style>
          <a:lnRef idx="1">
            <a:schemeClr val="accent5"/>
          </a:lnRef>
          <a:fillRef idx="2">
            <a:schemeClr val="accent5"/>
          </a:fillRef>
          <a:effectRef idx="1">
            <a:schemeClr val="accent5"/>
          </a:effectRef>
          <a:fontRef idx="minor">
            <a:schemeClr val="dk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to="" calcmode="lin" valueType="num">
                                      <p:cBhvr>
                                        <p:cTn id="7" dur="1" fill="hold"/>
                                        <p:tgtEl>
                                          <p:spTgt spid="11"/>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to="" calcmode="lin" valueType="num">
                                      <p:cBhvr>
                                        <p:cTn id="10" dur="1" fill="hold"/>
                                        <p:tgtEl>
                                          <p:spTgt spid="12"/>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to="" calcmode="lin" valueType="num">
                                      <p:cBhvr>
                                        <p:cTn id="13" dur="1" fill="hold"/>
                                        <p:tgtEl>
                                          <p:spTgt spid="13"/>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to="" calcmode="lin" valueType="num">
                                      <p:cBhvr>
                                        <p:cTn id="16" dur="1" fill="hold"/>
                                        <p:tgtEl>
                                          <p:spTgt spid="14"/>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to="" calcmode="lin" valueType="num">
                                      <p:cBhvr>
                                        <p:cTn id="19" dur="1" fill="hold"/>
                                        <p:tgtEl>
                                          <p:spTgt spid="16"/>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 to="" calcmode="lin" valueType="num">
                                      <p:cBhvr>
                                        <p:cTn id="22" dur="1" fill="hold"/>
                                        <p:tgtEl>
                                          <p:spTgt spid="18"/>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 to="" calcmode="lin" valueType="num">
                                      <p:cBhvr>
                                        <p:cTn id="25" dur="1" fill="hold"/>
                                        <p:tgtEl>
                                          <p:spTgt spid="20"/>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 to="" calcmode="lin" valueType="num">
                                      <p:cBhvr>
                                        <p:cTn id="28" dur="1" fill="hold"/>
                                        <p:tgtEl>
                                          <p:spTgt spid="25"/>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 to="" calcmode="lin" valueType="num">
                                      <p:cBhvr>
                                        <p:cTn id="31" dur="1" fill="hold"/>
                                        <p:tgtEl>
                                          <p:spTgt spid="28"/>
                                        </p:tgtEl>
                                        <p:attrNameLst>
                                          <p:attrName/>
                                        </p:attrNameLst>
                                      </p:cBhvr>
                                    </p:anim>
                                  </p:childTnLst>
                                </p:cTn>
                              </p:par>
                              <p:par>
                                <p:cTn id="32" presetID="24"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 to="" calcmode="lin" valueType="num">
                                      <p:cBhvr>
                                        <p:cTn id="34" dur="1" fill="hold"/>
                                        <p:tgtEl>
                                          <p:spTgt spid="32"/>
                                        </p:tgtEl>
                                        <p:attrNameLst>
                                          <p:attrName/>
                                        </p:attrNameLst>
                                      </p:cBhvr>
                                    </p:anim>
                                  </p:childTnLst>
                                </p:cTn>
                              </p:par>
                              <p:par>
                                <p:cTn id="35" presetID="24"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 to="" calcmode="lin" valueType="num">
                                      <p:cBhvr>
                                        <p:cTn id="37" dur="1" fill="hold"/>
                                        <p:tgtEl>
                                          <p:spTgt spid="36"/>
                                        </p:tgtEl>
                                        <p:attrNameLst>
                                          <p:attrName/>
                                        </p:attrNameLst>
                                      </p:cBhvr>
                                    </p:anim>
                                  </p:childTnLst>
                                </p:cTn>
                              </p:par>
                              <p:par>
                                <p:cTn id="38" presetID="24" presetClass="entr" presetSubtype="0"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 to="" calcmode="lin" valueType="num">
                                      <p:cBhvr>
                                        <p:cTn id="40" dur="1" fill="hold"/>
                                        <p:tgtEl>
                                          <p:spTgt spid="40"/>
                                        </p:tgtEl>
                                        <p:attrNameLst>
                                          <p:attrName/>
                                        </p:attrNameLst>
                                      </p:cBhvr>
                                    </p:anim>
                                  </p:childTnLst>
                                </p:cTn>
                              </p:par>
                              <p:par>
                                <p:cTn id="41" presetID="24"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 to="" calcmode="lin" valueType="num">
                                      <p:cBhvr>
                                        <p:cTn id="43" dur="1" fill="hold"/>
                                        <p:tgtEl>
                                          <p:spTgt spid="4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altLang="zh-CN" b="1" dirty="0"/>
              <a:t>需求获取的内容</a:t>
            </a:r>
            <a:endParaRPr b="1" dirty="0"/>
          </a:p>
        </p:txBody>
      </p:sp>
      <p:sp>
        <p:nvSpPr>
          <p:cNvPr id="15363" name="内容占位符 2"/>
          <p:cNvSpPr>
            <a:spLocks noGrp="1"/>
          </p:cNvSpPr>
          <p:nvPr>
            <p:ph idx="1"/>
          </p:nvPr>
        </p:nvSpPr>
        <p:spPr/>
        <p:txBody>
          <a:bodyPr/>
          <a:lstStyle/>
          <a:p>
            <a:r>
              <a:rPr lang="zh-CN" altLang="zh-CN" dirty="0" smtClean="0">
                <a:solidFill>
                  <a:schemeClr val="tx2"/>
                </a:solidFill>
              </a:rPr>
              <a:t>功能性需求</a:t>
            </a:r>
            <a:r>
              <a:rPr lang="en-US" altLang="zh-CN" dirty="0" smtClean="0">
                <a:solidFill>
                  <a:schemeClr val="tx2"/>
                </a:solidFill>
              </a:rPr>
              <a:t>:</a:t>
            </a:r>
            <a:r>
              <a:rPr lang="zh-CN" altLang="en-US" dirty="0" smtClean="0">
                <a:solidFill>
                  <a:schemeClr val="tx2"/>
                </a:solidFill>
              </a:rPr>
              <a:t>搞清系统做什么</a:t>
            </a:r>
          </a:p>
          <a:p>
            <a:r>
              <a:rPr lang="zh-CN" altLang="en-US" dirty="0" smtClean="0">
                <a:solidFill>
                  <a:schemeClr val="tx2"/>
                </a:solidFill>
              </a:rPr>
              <a:t>非功能性需求</a:t>
            </a:r>
            <a:r>
              <a:rPr lang="en-US" altLang="zh-CN" dirty="0" smtClean="0">
                <a:solidFill>
                  <a:schemeClr val="tx2"/>
                </a:solidFill>
              </a:rPr>
              <a:t>:</a:t>
            </a:r>
            <a:r>
              <a:rPr lang="zh-CN" altLang="en-US" dirty="0" smtClean="0">
                <a:solidFill>
                  <a:schemeClr val="tx2"/>
                </a:solidFill>
              </a:rPr>
              <a:t>定义了系统工作时的特性</a:t>
            </a:r>
            <a:r>
              <a:rPr lang="en-US" altLang="zh-CN" dirty="0" smtClean="0">
                <a:solidFill>
                  <a:schemeClr val="tx2"/>
                </a:solidFill>
              </a:rPr>
              <a:t>(</a:t>
            </a:r>
            <a:r>
              <a:rPr lang="zh-CN" altLang="en-US" dirty="0" smtClean="0">
                <a:solidFill>
                  <a:schemeClr val="tx2"/>
                </a:solidFill>
              </a:rPr>
              <a:t>环境、性能、可靠性、安全保密性、成本消耗、资源利用、用户接口等</a:t>
            </a:r>
            <a:r>
              <a:rPr lang="en-US" altLang="zh-CN" dirty="0" smtClean="0">
                <a:solidFill>
                  <a:schemeClr val="tx2"/>
                </a:solidFill>
              </a:rPr>
              <a:t>)</a:t>
            </a:r>
            <a:endParaRPr lang="zh-CN" altLang="zh-CN" dirty="0" smtClean="0">
              <a:solidFill>
                <a:schemeClr val="tx2"/>
              </a:solidFill>
            </a:endParaRPr>
          </a:p>
          <a:p>
            <a:endParaRPr lang="zh-CN" alt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altLang="zh-CN" b="1" dirty="0"/>
              <a:t>需求获取</a:t>
            </a:r>
            <a:r>
              <a:rPr b="1" dirty="0"/>
              <a:t>的特点</a:t>
            </a:r>
          </a:p>
        </p:txBody>
      </p:sp>
      <p:sp>
        <p:nvSpPr>
          <p:cNvPr id="3" name="内容占位符 2"/>
          <p:cNvSpPr>
            <a:spLocks noGrp="1"/>
          </p:cNvSpPr>
          <p:nvPr>
            <p:ph idx="1"/>
          </p:nvPr>
        </p:nvSpPr>
        <p:spPr/>
        <p:txBody>
          <a:bodyPr>
            <a:normAutofit/>
          </a:bodyPr>
          <a:lstStyle/>
          <a:p>
            <a:pPr>
              <a:defRPr/>
            </a:pPr>
            <a:r>
              <a:rPr lang="zh-CN" altLang="zh-CN" dirty="0" smtClean="0">
                <a:solidFill>
                  <a:schemeClr val="tx2"/>
                </a:solidFill>
              </a:rPr>
              <a:t>需求获取不是一次完成，不仅仅在分析阶段，在问题定义、可行性研究阶段都需要，是逐步深化的结果。</a:t>
            </a:r>
          </a:p>
          <a:p>
            <a:pPr>
              <a:defRPr/>
            </a:pPr>
            <a:r>
              <a:rPr lang="zh-CN" altLang="zh-CN" dirty="0" smtClean="0">
                <a:solidFill>
                  <a:schemeClr val="tx2"/>
                </a:solidFill>
              </a:rPr>
              <a:t>需求获取是有层次的，不同层面的需求内容取自不同的对象，不同层面的需求写在不同的文档及章节里。</a:t>
            </a:r>
          </a:p>
          <a:p>
            <a:pPr>
              <a:defRPr/>
            </a:pPr>
            <a:r>
              <a:rPr lang="zh-CN" altLang="zh-CN" dirty="0" smtClean="0">
                <a:solidFill>
                  <a:schemeClr val="tx2"/>
                </a:solidFill>
              </a:rPr>
              <a:t>需求获取的内容经过整理要写进“需求规格说明书”的“用户里</a:t>
            </a:r>
            <a:r>
              <a:rPr lang="zh-CN" altLang="en-US" dirty="0" smtClean="0">
                <a:solidFill>
                  <a:schemeClr val="tx2"/>
                </a:solidFill>
              </a:rPr>
              <a:t>。</a:t>
            </a:r>
            <a:endParaRPr lang="zh-CN" altLang="zh-CN" dirty="0" smtClean="0">
              <a:solidFill>
                <a:schemeClr val="tx2"/>
              </a:solidFill>
            </a:endParaRPr>
          </a:p>
          <a:p>
            <a:pPr>
              <a:defRPr/>
            </a:pPr>
            <a:endParaRPr lang="zh-CN" altLang="en-US" dirty="0"/>
          </a:p>
        </p:txBody>
      </p:sp>
      <p:sp>
        <p:nvSpPr>
          <p:cNvPr id="4" name="灯片编号占位符 3"/>
          <p:cNvSpPr>
            <a:spLocks noGrp="1"/>
          </p:cNvSpPr>
          <p:nvPr>
            <p:ph type="sldNum" sz="quarter" idx="12"/>
          </p:nvPr>
        </p:nvSpPr>
        <p:spPr/>
        <p:txBody>
          <a:bodyPr/>
          <a:lstStyle/>
          <a:p>
            <a:pPr>
              <a:defRPr/>
            </a:pPr>
            <a:fld id="{397AE575-D1FA-429B-950D-FC1E4B2CC01E}" type="slidenum">
              <a:rPr lang="zh-CN" altLang="en-US" smtClean="0"/>
              <a:pPr>
                <a:defRPr/>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软件需求的组成和层次图</a:t>
            </a:r>
          </a:p>
        </p:txBody>
      </p:sp>
      <p:pic>
        <p:nvPicPr>
          <p:cNvPr id="17412" name="Picture 17" descr="002"/>
          <p:cNvPicPr>
            <a:picLocks noChangeAspect="1" noChangeArrowheads="1"/>
          </p:cNvPicPr>
          <p:nvPr/>
        </p:nvPicPr>
        <p:blipFill>
          <a:blip r:embed="rId2"/>
          <a:srcRect/>
          <a:stretch>
            <a:fillRect/>
          </a:stretch>
        </p:blipFill>
        <p:spPr bwMode="auto">
          <a:xfrm>
            <a:off x="900113" y="1487488"/>
            <a:ext cx="7092950" cy="482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需求的层次</a:t>
            </a:r>
          </a:p>
        </p:txBody>
      </p:sp>
      <p:sp>
        <p:nvSpPr>
          <p:cNvPr id="18435" name="内容占位符 2"/>
          <p:cNvSpPr>
            <a:spLocks noGrp="1"/>
          </p:cNvSpPr>
          <p:nvPr>
            <p:ph idx="1"/>
          </p:nvPr>
        </p:nvSpPr>
        <p:spPr>
          <a:xfrm>
            <a:off x="241300" y="1142984"/>
            <a:ext cx="8578850" cy="5715016"/>
          </a:xfrm>
        </p:spPr>
        <p:txBody>
          <a:bodyPr/>
          <a:lstStyle/>
          <a:p>
            <a:pPr indent="-323850">
              <a:lnSpc>
                <a:spcPct val="120000"/>
              </a:lnSpc>
              <a:spcBef>
                <a:spcPts val="600"/>
              </a:spcBef>
            </a:pPr>
            <a:r>
              <a:rPr lang="zh-CN" altLang="zh-CN" sz="1800" dirty="0" smtClean="0">
                <a:solidFill>
                  <a:schemeClr val="tx2"/>
                </a:solidFill>
              </a:rPr>
              <a:t>软件需求包括三个不同的层次</a:t>
            </a:r>
            <a:endParaRPr lang="en-US" altLang="zh-CN" sz="1800" dirty="0" smtClean="0">
              <a:solidFill>
                <a:schemeClr val="tx2"/>
              </a:solidFill>
            </a:endParaRPr>
          </a:p>
          <a:p>
            <a:pPr lvl="1" indent="-323850">
              <a:lnSpc>
                <a:spcPct val="120000"/>
              </a:lnSpc>
              <a:spcBef>
                <a:spcPts val="600"/>
              </a:spcBef>
            </a:pPr>
            <a:r>
              <a:rPr lang="zh-CN" altLang="zh-CN" sz="1400" dirty="0" smtClean="0"/>
              <a:t>业务需求；用户需求；功能需求--也包括非功能需求。</a:t>
            </a:r>
          </a:p>
          <a:p>
            <a:pPr indent="-323850">
              <a:lnSpc>
                <a:spcPct val="120000"/>
              </a:lnSpc>
              <a:spcBef>
                <a:spcPts val="600"/>
              </a:spcBef>
            </a:pPr>
            <a:r>
              <a:rPr lang="zh-CN" altLang="zh-CN" sz="1800" b="1" dirty="0" smtClean="0">
                <a:solidFill>
                  <a:srgbClr val="C00000"/>
                </a:solidFill>
              </a:rPr>
              <a:t>业务需求（business requirement）</a:t>
            </a:r>
            <a:r>
              <a:rPr lang="zh-CN" altLang="zh-CN" sz="1800" dirty="0" smtClean="0">
                <a:solidFill>
                  <a:schemeClr val="tx2"/>
                </a:solidFill>
              </a:rPr>
              <a:t>反映了组织机构或客户对系统、产品高层次的目标要求，它们在项目视图与范围文档中予以说明，通常就是“问题定义”或在SRS中的项目背景、系统目标所指（调查谁？）。</a:t>
            </a:r>
          </a:p>
          <a:p>
            <a:pPr indent="-323850">
              <a:lnSpc>
                <a:spcPct val="120000"/>
              </a:lnSpc>
              <a:spcBef>
                <a:spcPts val="600"/>
              </a:spcBef>
            </a:pPr>
            <a:r>
              <a:rPr lang="zh-CN" altLang="zh-CN" sz="1800" b="1" dirty="0" smtClean="0">
                <a:solidFill>
                  <a:srgbClr val="C00000"/>
                </a:solidFill>
              </a:rPr>
              <a:t>用户需求(user requirement</a:t>
            </a:r>
            <a:r>
              <a:rPr lang="zh-CN" altLang="zh-CN" sz="1800" b="1" dirty="0" smtClean="0">
                <a:solidFill>
                  <a:schemeClr val="tx2"/>
                </a:solidFill>
              </a:rPr>
              <a:t>) </a:t>
            </a:r>
            <a:r>
              <a:rPr lang="zh-CN" altLang="zh-CN" sz="1800" dirty="0" smtClean="0">
                <a:solidFill>
                  <a:schemeClr val="tx2"/>
                </a:solidFill>
              </a:rPr>
              <a:t>描述了用户使用产品必须要完成的任务，采用业务领域的术语，使用用户与开发者都能理解的语言和图形表达。如结构化的DFD图+加工说明，面向对象的用例（use case）图+用例脚本（scenario）。它是经过调查、归纳后双方认同的结果（调查谁？ ）。</a:t>
            </a:r>
          </a:p>
          <a:p>
            <a:pPr indent="-323850">
              <a:lnSpc>
                <a:spcPct val="120000"/>
              </a:lnSpc>
              <a:spcBef>
                <a:spcPts val="600"/>
              </a:spcBef>
            </a:pPr>
            <a:r>
              <a:rPr lang="zh-CN" altLang="zh-CN" sz="1800" b="1" dirty="0" smtClean="0">
                <a:solidFill>
                  <a:srgbClr val="C00000"/>
                </a:solidFill>
              </a:rPr>
              <a:t>功能需求(functional requirement)</a:t>
            </a:r>
            <a:r>
              <a:rPr lang="zh-CN" altLang="zh-CN" sz="1800" dirty="0" smtClean="0">
                <a:solidFill>
                  <a:schemeClr val="tx2"/>
                </a:solidFill>
              </a:rPr>
              <a:t>定义了开发人员必须实现的软件功能，用软件行业术语，通常是需求建模的结果即目标系统的逻辑模型，如结构化的功能模型、数据模型、行为模型，面向对象的类模型等（写在哪？）。</a:t>
            </a:r>
          </a:p>
          <a:p>
            <a:pPr indent="-323850">
              <a:lnSpc>
                <a:spcPct val="120000"/>
              </a:lnSpc>
              <a:spcBef>
                <a:spcPts val="600"/>
              </a:spcBef>
            </a:pPr>
            <a:r>
              <a:rPr lang="zh-CN" altLang="zh-CN" sz="1800" b="1" dirty="0" smtClean="0">
                <a:solidFill>
                  <a:srgbClr val="C00000"/>
                </a:solidFill>
              </a:rPr>
              <a:t>特性(feature)</a:t>
            </a:r>
            <a:r>
              <a:rPr lang="zh-CN" altLang="zh-CN" sz="1800" dirty="0" smtClean="0">
                <a:solidFill>
                  <a:schemeClr val="tx2"/>
                </a:solidFill>
              </a:rPr>
              <a:t>是指逻辑上相关的功能需求的集合，给用户提供处理能力并满足业务需求（非功能需求）。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003800" y="2349500"/>
            <a:ext cx="3744913" cy="3816350"/>
            <a:chOff x="2789" y="890"/>
            <a:chExt cx="2722" cy="2721"/>
          </a:xfrm>
        </p:grpSpPr>
        <p:sp>
          <p:nvSpPr>
            <p:cNvPr id="40965" name="AutoShape 5"/>
            <p:cNvSpPr>
              <a:spLocks noChangeArrowheads="1"/>
            </p:cNvSpPr>
            <p:nvPr/>
          </p:nvSpPr>
          <p:spPr bwMode="ltGray">
            <a:xfrm>
              <a:off x="2789" y="894"/>
              <a:ext cx="2722" cy="2684"/>
            </a:xfrm>
            <a:custGeom>
              <a:avLst/>
              <a:gdLst>
                <a:gd name="G0" fmla="+- 320 0 0"/>
                <a:gd name="G1" fmla="+- 21600 0 320"/>
                <a:gd name="G2" fmla="+- 21600 0 32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0" y="10800"/>
                  </a:moveTo>
                  <a:cubicBezTo>
                    <a:pt x="320" y="16588"/>
                    <a:pt x="5012" y="21280"/>
                    <a:pt x="10800" y="21280"/>
                  </a:cubicBezTo>
                  <a:cubicBezTo>
                    <a:pt x="16588" y="21280"/>
                    <a:pt x="21280" y="16588"/>
                    <a:pt x="21280" y="10800"/>
                  </a:cubicBezTo>
                  <a:cubicBezTo>
                    <a:pt x="21280" y="5012"/>
                    <a:pt x="16588" y="320"/>
                    <a:pt x="10800" y="320"/>
                  </a:cubicBezTo>
                  <a:cubicBezTo>
                    <a:pt x="5012" y="320"/>
                    <a:pt x="320" y="5012"/>
                    <a:pt x="320" y="10800"/>
                  </a:cubicBezTo>
                  <a:close/>
                </a:path>
              </a:pathLst>
            </a:custGeom>
            <a:solidFill>
              <a:srgbClr val="DDF2FF"/>
            </a:solidFill>
            <a:ln w="9525">
              <a:noFill/>
              <a:round/>
              <a:headEnd/>
              <a:tailEnd/>
            </a:ln>
            <a:effectLst/>
          </p:spPr>
          <p:txBody>
            <a:bodyPr wrap="none" anchor="ctr"/>
            <a:lstStyle/>
            <a:p>
              <a:endParaRPr lang="zh-CN" altLang="en-US"/>
            </a:p>
          </p:txBody>
        </p:sp>
        <p:sp>
          <p:nvSpPr>
            <p:cNvPr id="40966" name="Freeform 6"/>
            <p:cNvSpPr>
              <a:spLocks/>
            </p:cNvSpPr>
            <p:nvPr/>
          </p:nvSpPr>
          <p:spPr bwMode="ltGray">
            <a:xfrm>
              <a:off x="3196" y="3082"/>
              <a:ext cx="325" cy="244"/>
            </a:xfrm>
            <a:custGeom>
              <a:avLst/>
              <a:gdLst/>
              <a:ahLst/>
              <a:cxnLst>
                <a:cxn ang="0">
                  <a:pos x="0" y="45"/>
                </a:cxn>
                <a:cxn ang="0">
                  <a:pos x="90" y="136"/>
                </a:cxn>
                <a:cxn ang="0">
                  <a:pos x="181" y="227"/>
                </a:cxn>
                <a:cxn ang="0">
                  <a:pos x="272" y="272"/>
                </a:cxn>
                <a:cxn ang="0">
                  <a:pos x="317" y="272"/>
                </a:cxn>
                <a:cxn ang="0">
                  <a:pos x="363" y="181"/>
                </a:cxn>
                <a:cxn ang="0">
                  <a:pos x="317" y="181"/>
                </a:cxn>
                <a:cxn ang="0">
                  <a:pos x="272" y="181"/>
                </a:cxn>
                <a:cxn ang="0">
                  <a:pos x="226" y="181"/>
                </a:cxn>
                <a:cxn ang="0">
                  <a:pos x="226" y="136"/>
                </a:cxn>
                <a:cxn ang="0">
                  <a:pos x="272" y="91"/>
                </a:cxn>
                <a:cxn ang="0">
                  <a:pos x="226" y="45"/>
                </a:cxn>
                <a:cxn ang="0">
                  <a:pos x="226" y="91"/>
                </a:cxn>
                <a:cxn ang="0">
                  <a:pos x="181" y="136"/>
                </a:cxn>
                <a:cxn ang="0">
                  <a:pos x="136" y="136"/>
                </a:cxn>
                <a:cxn ang="0">
                  <a:pos x="90" y="91"/>
                </a:cxn>
                <a:cxn ang="0">
                  <a:pos x="136" y="91"/>
                </a:cxn>
                <a:cxn ang="0">
                  <a:pos x="90" y="45"/>
                </a:cxn>
                <a:cxn ang="0">
                  <a:pos x="45" y="0"/>
                </a:cxn>
                <a:cxn ang="0">
                  <a:pos x="61" y="57"/>
                </a:cxn>
                <a:cxn ang="0">
                  <a:pos x="28" y="45"/>
                </a:cxn>
                <a:cxn ang="0">
                  <a:pos x="0" y="45"/>
                </a:cxn>
              </a:cxnLst>
              <a:rect l="0" t="0" r="r" b="b"/>
              <a:pathLst>
                <a:path w="363" h="272">
                  <a:moveTo>
                    <a:pt x="0" y="45"/>
                  </a:moveTo>
                  <a:lnTo>
                    <a:pt x="90" y="136"/>
                  </a:lnTo>
                  <a:lnTo>
                    <a:pt x="181" y="227"/>
                  </a:lnTo>
                  <a:lnTo>
                    <a:pt x="272" y="272"/>
                  </a:lnTo>
                  <a:lnTo>
                    <a:pt x="317" y="272"/>
                  </a:lnTo>
                  <a:lnTo>
                    <a:pt x="363" y="181"/>
                  </a:lnTo>
                  <a:lnTo>
                    <a:pt x="317" y="181"/>
                  </a:lnTo>
                  <a:lnTo>
                    <a:pt x="272" y="181"/>
                  </a:lnTo>
                  <a:lnTo>
                    <a:pt x="226" y="181"/>
                  </a:lnTo>
                  <a:lnTo>
                    <a:pt x="226" y="136"/>
                  </a:lnTo>
                  <a:lnTo>
                    <a:pt x="272" y="91"/>
                  </a:lnTo>
                  <a:lnTo>
                    <a:pt x="226" y="45"/>
                  </a:lnTo>
                  <a:lnTo>
                    <a:pt x="226" y="91"/>
                  </a:lnTo>
                  <a:lnTo>
                    <a:pt x="181" y="136"/>
                  </a:lnTo>
                  <a:lnTo>
                    <a:pt x="136" y="136"/>
                  </a:lnTo>
                  <a:lnTo>
                    <a:pt x="90" y="91"/>
                  </a:lnTo>
                  <a:lnTo>
                    <a:pt x="136" y="91"/>
                  </a:lnTo>
                  <a:lnTo>
                    <a:pt x="90" y="45"/>
                  </a:lnTo>
                  <a:lnTo>
                    <a:pt x="45" y="0"/>
                  </a:lnTo>
                  <a:lnTo>
                    <a:pt x="61" y="57"/>
                  </a:lnTo>
                  <a:lnTo>
                    <a:pt x="28" y="45"/>
                  </a:lnTo>
                  <a:lnTo>
                    <a:pt x="0" y="45"/>
                  </a:lnTo>
                  <a:close/>
                </a:path>
              </a:pathLst>
            </a:custGeom>
            <a:solidFill>
              <a:srgbClr val="DDF2FF"/>
            </a:solidFill>
            <a:ln w="9525">
              <a:noFill/>
              <a:round/>
              <a:headEnd/>
              <a:tailEnd/>
            </a:ln>
            <a:effectLst/>
          </p:spPr>
          <p:txBody>
            <a:bodyPr/>
            <a:lstStyle/>
            <a:p>
              <a:endParaRPr lang="zh-CN" altLang="en-US"/>
            </a:p>
          </p:txBody>
        </p:sp>
        <p:sp>
          <p:nvSpPr>
            <p:cNvPr id="40967" name="Freeform 7"/>
            <p:cNvSpPr>
              <a:spLocks/>
            </p:cNvSpPr>
            <p:nvPr/>
          </p:nvSpPr>
          <p:spPr bwMode="ltGray">
            <a:xfrm>
              <a:off x="3660" y="1726"/>
              <a:ext cx="420" cy="1885"/>
            </a:xfrm>
            <a:custGeom>
              <a:avLst/>
              <a:gdLst/>
              <a:ahLst/>
              <a:cxnLst>
                <a:cxn ang="0">
                  <a:pos x="162" y="1"/>
                </a:cxn>
                <a:cxn ang="0">
                  <a:pos x="56" y="561"/>
                </a:cxn>
                <a:cxn ang="0">
                  <a:pos x="122" y="1185"/>
                </a:cxn>
                <a:cxn ang="0">
                  <a:pos x="383" y="1785"/>
                </a:cxn>
                <a:cxn ang="0">
                  <a:pos x="343" y="1785"/>
                </a:cxn>
                <a:cxn ang="0">
                  <a:pos x="70" y="1209"/>
                </a:cxn>
                <a:cxn ang="0">
                  <a:pos x="15" y="487"/>
                </a:cxn>
                <a:cxn ang="0">
                  <a:pos x="162" y="1"/>
                </a:cxn>
              </a:cxnLst>
              <a:rect l="0" t="0" r="r" b="b"/>
              <a:pathLst>
                <a:path w="420" h="1885">
                  <a:moveTo>
                    <a:pt x="162" y="1"/>
                  </a:moveTo>
                  <a:cubicBezTo>
                    <a:pt x="173" y="0"/>
                    <a:pt x="62" y="364"/>
                    <a:pt x="56" y="561"/>
                  </a:cubicBezTo>
                  <a:cubicBezTo>
                    <a:pt x="50" y="758"/>
                    <a:pt x="67" y="981"/>
                    <a:pt x="122" y="1185"/>
                  </a:cubicBezTo>
                  <a:cubicBezTo>
                    <a:pt x="176" y="1389"/>
                    <a:pt x="347" y="1685"/>
                    <a:pt x="383" y="1785"/>
                  </a:cubicBezTo>
                  <a:cubicBezTo>
                    <a:pt x="420" y="1885"/>
                    <a:pt x="395" y="1881"/>
                    <a:pt x="343" y="1785"/>
                  </a:cubicBezTo>
                  <a:cubicBezTo>
                    <a:pt x="291" y="1689"/>
                    <a:pt x="125" y="1425"/>
                    <a:pt x="70" y="1209"/>
                  </a:cubicBezTo>
                  <a:cubicBezTo>
                    <a:pt x="15" y="993"/>
                    <a:pt x="0" y="688"/>
                    <a:pt x="15" y="487"/>
                  </a:cubicBezTo>
                  <a:cubicBezTo>
                    <a:pt x="30" y="286"/>
                    <a:pt x="132" y="102"/>
                    <a:pt x="162" y="1"/>
                  </a:cubicBezTo>
                  <a:close/>
                </a:path>
              </a:pathLst>
            </a:custGeom>
            <a:solidFill>
              <a:srgbClr val="DDF2FF"/>
            </a:solidFill>
            <a:ln w="9525">
              <a:noFill/>
              <a:round/>
              <a:headEnd/>
              <a:tailEnd/>
            </a:ln>
            <a:effectLst/>
          </p:spPr>
          <p:txBody>
            <a:bodyPr/>
            <a:lstStyle/>
            <a:p>
              <a:endParaRPr lang="zh-CN" altLang="en-US"/>
            </a:p>
          </p:txBody>
        </p:sp>
        <p:sp>
          <p:nvSpPr>
            <p:cNvPr id="40968" name="Freeform 8"/>
            <p:cNvSpPr>
              <a:spLocks/>
            </p:cNvSpPr>
            <p:nvPr/>
          </p:nvSpPr>
          <p:spPr bwMode="ltGray">
            <a:xfrm>
              <a:off x="4023" y="1694"/>
              <a:ext cx="429" cy="1836"/>
            </a:xfrm>
            <a:custGeom>
              <a:avLst/>
              <a:gdLst/>
              <a:ahLst/>
              <a:cxnLst>
                <a:cxn ang="0">
                  <a:pos x="0" y="25"/>
                </a:cxn>
                <a:cxn ang="0">
                  <a:pos x="375" y="1835"/>
                </a:cxn>
                <a:cxn ang="0">
                  <a:pos x="429" y="1836"/>
                </a:cxn>
                <a:cxn ang="0">
                  <a:pos x="37" y="0"/>
                </a:cxn>
                <a:cxn ang="0">
                  <a:pos x="0" y="25"/>
                </a:cxn>
              </a:cxnLst>
              <a:rect l="0" t="0" r="r" b="b"/>
              <a:pathLst>
                <a:path w="429" h="1836">
                  <a:moveTo>
                    <a:pt x="0" y="25"/>
                  </a:moveTo>
                  <a:lnTo>
                    <a:pt x="375" y="1835"/>
                  </a:lnTo>
                  <a:lnTo>
                    <a:pt x="429" y="1836"/>
                  </a:lnTo>
                  <a:lnTo>
                    <a:pt x="37" y="0"/>
                  </a:lnTo>
                  <a:lnTo>
                    <a:pt x="0" y="25"/>
                  </a:lnTo>
                  <a:close/>
                </a:path>
              </a:pathLst>
            </a:custGeom>
            <a:solidFill>
              <a:srgbClr val="DDF2FF"/>
            </a:solidFill>
            <a:ln w="9525">
              <a:noFill/>
              <a:round/>
              <a:headEnd/>
              <a:tailEnd/>
            </a:ln>
            <a:effectLst/>
          </p:spPr>
          <p:txBody>
            <a:bodyPr/>
            <a:lstStyle/>
            <a:p>
              <a:endParaRPr lang="zh-CN" altLang="en-US"/>
            </a:p>
          </p:txBody>
        </p:sp>
        <p:sp>
          <p:nvSpPr>
            <p:cNvPr id="40969" name="Freeform 9"/>
            <p:cNvSpPr>
              <a:spLocks/>
            </p:cNvSpPr>
            <p:nvPr/>
          </p:nvSpPr>
          <p:spPr bwMode="ltGray">
            <a:xfrm>
              <a:off x="4270" y="1551"/>
              <a:ext cx="600" cy="1899"/>
            </a:xfrm>
            <a:custGeom>
              <a:avLst/>
              <a:gdLst/>
              <a:ahLst/>
              <a:cxnLst>
                <a:cxn ang="0">
                  <a:pos x="0" y="67"/>
                </a:cxn>
                <a:cxn ang="0">
                  <a:pos x="91" y="168"/>
                </a:cxn>
                <a:cxn ang="0">
                  <a:pos x="347" y="552"/>
                </a:cxn>
                <a:cxn ang="0">
                  <a:pos x="512" y="1146"/>
                </a:cxn>
                <a:cxn ang="0">
                  <a:pos x="539" y="1612"/>
                </a:cxn>
                <a:cxn ang="0">
                  <a:pos x="457" y="1859"/>
                </a:cxn>
                <a:cxn ang="0">
                  <a:pos x="503" y="1850"/>
                </a:cxn>
                <a:cxn ang="0">
                  <a:pos x="583" y="1611"/>
                </a:cxn>
                <a:cxn ang="0">
                  <a:pos x="567" y="1146"/>
                </a:cxn>
                <a:cxn ang="0">
                  <a:pos x="384" y="524"/>
                </a:cxn>
                <a:cxn ang="0">
                  <a:pos x="82" y="76"/>
                </a:cxn>
                <a:cxn ang="0">
                  <a:pos x="0" y="67"/>
                </a:cxn>
              </a:cxnLst>
              <a:rect l="0" t="0" r="r" b="b"/>
              <a:pathLst>
                <a:path w="600" h="1899">
                  <a:moveTo>
                    <a:pt x="0" y="67"/>
                  </a:moveTo>
                  <a:cubicBezTo>
                    <a:pt x="2" y="82"/>
                    <a:pt x="33" y="87"/>
                    <a:pt x="91" y="168"/>
                  </a:cubicBezTo>
                  <a:cubicBezTo>
                    <a:pt x="149" y="249"/>
                    <a:pt x="277" y="389"/>
                    <a:pt x="347" y="552"/>
                  </a:cubicBezTo>
                  <a:cubicBezTo>
                    <a:pt x="417" y="715"/>
                    <a:pt x="480" y="969"/>
                    <a:pt x="512" y="1146"/>
                  </a:cubicBezTo>
                  <a:cubicBezTo>
                    <a:pt x="544" y="1323"/>
                    <a:pt x="548" y="1493"/>
                    <a:pt x="539" y="1612"/>
                  </a:cubicBezTo>
                  <a:cubicBezTo>
                    <a:pt x="530" y="1731"/>
                    <a:pt x="463" y="1819"/>
                    <a:pt x="457" y="1859"/>
                  </a:cubicBezTo>
                  <a:cubicBezTo>
                    <a:pt x="451" y="1899"/>
                    <a:pt x="482" y="1891"/>
                    <a:pt x="503" y="1850"/>
                  </a:cubicBezTo>
                  <a:cubicBezTo>
                    <a:pt x="524" y="1809"/>
                    <a:pt x="572" y="1728"/>
                    <a:pt x="583" y="1611"/>
                  </a:cubicBezTo>
                  <a:cubicBezTo>
                    <a:pt x="594" y="1494"/>
                    <a:pt x="600" y="1327"/>
                    <a:pt x="567" y="1146"/>
                  </a:cubicBezTo>
                  <a:cubicBezTo>
                    <a:pt x="534" y="965"/>
                    <a:pt x="465" y="702"/>
                    <a:pt x="384" y="524"/>
                  </a:cubicBezTo>
                  <a:cubicBezTo>
                    <a:pt x="303" y="346"/>
                    <a:pt x="146" y="152"/>
                    <a:pt x="82" y="76"/>
                  </a:cubicBezTo>
                  <a:cubicBezTo>
                    <a:pt x="18" y="0"/>
                    <a:pt x="17" y="69"/>
                    <a:pt x="0" y="67"/>
                  </a:cubicBezTo>
                  <a:close/>
                </a:path>
              </a:pathLst>
            </a:custGeom>
            <a:solidFill>
              <a:srgbClr val="DDF2FF"/>
            </a:solidFill>
            <a:ln w="9525">
              <a:noFill/>
              <a:round/>
              <a:headEnd/>
              <a:tailEnd/>
            </a:ln>
            <a:effectLst/>
          </p:spPr>
          <p:txBody>
            <a:bodyPr/>
            <a:lstStyle/>
            <a:p>
              <a:endParaRPr lang="zh-CN" altLang="en-US"/>
            </a:p>
          </p:txBody>
        </p:sp>
        <p:sp>
          <p:nvSpPr>
            <p:cNvPr id="40970" name="Freeform 10"/>
            <p:cNvSpPr>
              <a:spLocks/>
            </p:cNvSpPr>
            <p:nvPr/>
          </p:nvSpPr>
          <p:spPr bwMode="ltGray">
            <a:xfrm>
              <a:off x="4902" y="1753"/>
              <a:ext cx="338" cy="1494"/>
            </a:xfrm>
            <a:custGeom>
              <a:avLst/>
              <a:gdLst/>
              <a:ahLst/>
              <a:cxnLst>
                <a:cxn ang="0">
                  <a:pos x="26" y="73"/>
                </a:cxn>
                <a:cxn ang="0">
                  <a:pos x="136" y="194"/>
                </a:cxn>
                <a:cxn ang="0">
                  <a:pos x="282" y="706"/>
                </a:cxn>
                <a:cxn ang="0">
                  <a:pos x="282" y="1118"/>
                </a:cxn>
                <a:cxn ang="0">
                  <a:pos x="218" y="1319"/>
                </a:cxn>
                <a:cxn ang="0">
                  <a:pos x="132" y="1475"/>
                </a:cxn>
                <a:cxn ang="0">
                  <a:pos x="206" y="1433"/>
                </a:cxn>
                <a:cxn ang="0">
                  <a:pos x="312" y="1163"/>
                </a:cxn>
                <a:cxn ang="0">
                  <a:pos x="337" y="871"/>
                </a:cxn>
                <a:cxn ang="0">
                  <a:pos x="309" y="615"/>
                </a:cxn>
                <a:cxn ang="0">
                  <a:pos x="172" y="149"/>
                </a:cxn>
                <a:cxn ang="0">
                  <a:pos x="34" y="23"/>
                </a:cxn>
                <a:cxn ang="0">
                  <a:pos x="26" y="73"/>
                </a:cxn>
              </a:cxnLst>
              <a:rect l="0" t="0" r="r" b="b"/>
              <a:pathLst>
                <a:path w="338" h="1494">
                  <a:moveTo>
                    <a:pt x="26" y="73"/>
                  </a:moveTo>
                  <a:cubicBezTo>
                    <a:pt x="43" y="102"/>
                    <a:pt x="93" y="88"/>
                    <a:pt x="136" y="194"/>
                  </a:cubicBezTo>
                  <a:cubicBezTo>
                    <a:pt x="179" y="300"/>
                    <a:pt x="258" y="552"/>
                    <a:pt x="282" y="706"/>
                  </a:cubicBezTo>
                  <a:cubicBezTo>
                    <a:pt x="306" y="860"/>
                    <a:pt x="293" y="1016"/>
                    <a:pt x="282" y="1118"/>
                  </a:cubicBezTo>
                  <a:cubicBezTo>
                    <a:pt x="271" y="1220"/>
                    <a:pt x="243" y="1260"/>
                    <a:pt x="218" y="1319"/>
                  </a:cubicBezTo>
                  <a:cubicBezTo>
                    <a:pt x="193" y="1378"/>
                    <a:pt x="134" y="1456"/>
                    <a:pt x="132" y="1475"/>
                  </a:cubicBezTo>
                  <a:cubicBezTo>
                    <a:pt x="130" y="1494"/>
                    <a:pt x="176" y="1485"/>
                    <a:pt x="206" y="1433"/>
                  </a:cubicBezTo>
                  <a:cubicBezTo>
                    <a:pt x="235" y="1381"/>
                    <a:pt x="290" y="1257"/>
                    <a:pt x="312" y="1163"/>
                  </a:cubicBezTo>
                  <a:cubicBezTo>
                    <a:pt x="334" y="1069"/>
                    <a:pt x="338" y="962"/>
                    <a:pt x="337" y="871"/>
                  </a:cubicBezTo>
                  <a:cubicBezTo>
                    <a:pt x="336" y="780"/>
                    <a:pt x="336" y="735"/>
                    <a:pt x="309" y="615"/>
                  </a:cubicBezTo>
                  <a:cubicBezTo>
                    <a:pt x="282" y="495"/>
                    <a:pt x="218" y="248"/>
                    <a:pt x="172" y="149"/>
                  </a:cubicBezTo>
                  <a:cubicBezTo>
                    <a:pt x="126" y="50"/>
                    <a:pt x="58" y="36"/>
                    <a:pt x="34" y="23"/>
                  </a:cubicBezTo>
                  <a:cubicBezTo>
                    <a:pt x="10" y="10"/>
                    <a:pt x="0" y="0"/>
                    <a:pt x="26" y="73"/>
                  </a:cubicBezTo>
                  <a:close/>
                </a:path>
              </a:pathLst>
            </a:custGeom>
            <a:solidFill>
              <a:srgbClr val="DDF2FF"/>
            </a:solidFill>
            <a:ln w="9525">
              <a:noFill/>
              <a:round/>
              <a:headEnd/>
              <a:tailEnd/>
            </a:ln>
            <a:effectLst/>
          </p:spPr>
          <p:txBody>
            <a:bodyPr/>
            <a:lstStyle/>
            <a:p>
              <a:endParaRPr lang="zh-CN" altLang="en-US"/>
            </a:p>
          </p:txBody>
        </p:sp>
        <p:sp>
          <p:nvSpPr>
            <p:cNvPr id="40971" name="Freeform 11"/>
            <p:cNvSpPr>
              <a:spLocks/>
            </p:cNvSpPr>
            <p:nvPr/>
          </p:nvSpPr>
          <p:spPr bwMode="ltGray">
            <a:xfrm>
              <a:off x="3189" y="2212"/>
              <a:ext cx="573" cy="1290"/>
            </a:xfrm>
            <a:custGeom>
              <a:avLst/>
              <a:gdLst/>
              <a:ahLst/>
              <a:cxnLst>
                <a:cxn ang="0">
                  <a:pos x="2" y="129"/>
                </a:cxn>
                <a:cxn ang="0">
                  <a:pos x="48" y="65"/>
                </a:cxn>
                <a:cxn ang="0">
                  <a:pos x="84" y="522"/>
                </a:cxn>
                <a:cxn ang="0">
                  <a:pos x="241" y="909"/>
                </a:cxn>
                <a:cxn ang="0">
                  <a:pos x="396" y="1106"/>
                </a:cxn>
                <a:cxn ang="0">
                  <a:pos x="568" y="1286"/>
                </a:cxn>
                <a:cxn ang="0">
                  <a:pos x="363" y="1130"/>
                </a:cxn>
                <a:cxn ang="0">
                  <a:pos x="183" y="909"/>
                </a:cxn>
                <a:cxn ang="0">
                  <a:pos x="38" y="540"/>
                </a:cxn>
                <a:cxn ang="0">
                  <a:pos x="2" y="129"/>
                </a:cxn>
              </a:cxnLst>
              <a:rect l="0" t="0" r="r" b="b"/>
              <a:pathLst>
                <a:path w="573" h="1290">
                  <a:moveTo>
                    <a:pt x="2" y="129"/>
                  </a:moveTo>
                  <a:cubicBezTo>
                    <a:pt x="4" y="50"/>
                    <a:pt x="34" y="0"/>
                    <a:pt x="48" y="65"/>
                  </a:cubicBezTo>
                  <a:cubicBezTo>
                    <a:pt x="62" y="130"/>
                    <a:pt x="52" y="381"/>
                    <a:pt x="84" y="522"/>
                  </a:cubicBezTo>
                  <a:cubicBezTo>
                    <a:pt x="116" y="663"/>
                    <a:pt x="189" y="812"/>
                    <a:pt x="241" y="909"/>
                  </a:cubicBezTo>
                  <a:cubicBezTo>
                    <a:pt x="293" y="1006"/>
                    <a:pt x="341" y="1043"/>
                    <a:pt x="396" y="1106"/>
                  </a:cubicBezTo>
                  <a:cubicBezTo>
                    <a:pt x="450" y="1169"/>
                    <a:pt x="573" y="1283"/>
                    <a:pt x="568" y="1286"/>
                  </a:cubicBezTo>
                  <a:cubicBezTo>
                    <a:pt x="562" y="1290"/>
                    <a:pt x="428" y="1193"/>
                    <a:pt x="363" y="1130"/>
                  </a:cubicBezTo>
                  <a:cubicBezTo>
                    <a:pt x="299" y="1068"/>
                    <a:pt x="237" y="1007"/>
                    <a:pt x="183" y="909"/>
                  </a:cubicBezTo>
                  <a:cubicBezTo>
                    <a:pt x="129" y="811"/>
                    <a:pt x="68" y="670"/>
                    <a:pt x="38" y="540"/>
                  </a:cubicBezTo>
                  <a:cubicBezTo>
                    <a:pt x="8" y="410"/>
                    <a:pt x="0" y="208"/>
                    <a:pt x="2" y="129"/>
                  </a:cubicBezTo>
                  <a:close/>
                </a:path>
              </a:pathLst>
            </a:custGeom>
            <a:solidFill>
              <a:srgbClr val="DDF2FF"/>
            </a:solidFill>
            <a:ln w="9525">
              <a:noFill/>
              <a:round/>
              <a:headEnd/>
              <a:tailEnd/>
            </a:ln>
            <a:effectLst/>
          </p:spPr>
          <p:txBody>
            <a:bodyPr/>
            <a:lstStyle/>
            <a:p>
              <a:endParaRPr lang="zh-CN" altLang="en-US"/>
            </a:p>
          </p:txBody>
        </p:sp>
        <p:sp>
          <p:nvSpPr>
            <p:cNvPr id="40972" name="Freeform 12"/>
            <p:cNvSpPr>
              <a:spLocks/>
            </p:cNvSpPr>
            <p:nvPr/>
          </p:nvSpPr>
          <p:spPr bwMode="ltGray">
            <a:xfrm>
              <a:off x="4170" y="1008"/>
              <a:ext cx="655" cy="192"/>
            </a:xfrm>
            <a:custGeom>
              <a:avLst/>
              <a:gdLst/>
              <a:ahLst/>
              <a:cxnLst>
                <a:cxn ang="0">
                  <a:pos x="17" y="187"/>
                </a:cxn>
                <a:cxn ang="0">
                  <a:pos x="255" y="41"/>
                </a:cxn>
                <a:cxn ang="0">
                  <a:pos x="456" y="4"/>
                </a:cxn>
                <a:cxn ang="0">
                  <a:pos x="629" y="16"/>
                </a:cxn>
                <a:cxn ang="0">
                  <a:pos x="720" y="61"/>
                </a:cxn>
                <a:cxn ang="0">
                  <a:pos x="565" y="50"/>
                </a:cxn>
                <a:cxn ang="0">
                  <a:pos x="264" y="77"/>
                </a:cxn>
                <a:cxn ang="0">
                  <a:pos x="53" y="196"/>
                </a:cxn>
                <a:cxn ang="0">
                  <a:pos x="17" y="187"/>
                </a:cxn>
              </a:cxnLst>
              <a:rect l="0" t="0" r="r" b="b"/>
              <a:pathLst>
                <a:path w="731" h="214">
                  <a:moveTo>
                    <a:pt x="17" y="187"/>
                  </a:moveTo>
                  <a:cubicBezTo>
                    <a:pt x="0" y="176"/>
                    <a:pt x="182" y="71"/>
                    <a:pt x="255" y="41"/>
                  </a:cubicBezTo>
                  <a:cubicBezTo>
                    <a:pt x="328" y="11"/>
                    <a:pt x="394" y="8"/>
                    <a:pt x="456" y="4"/>
                  </a:cubicBezTo>
                  <a:cubicBezTo>
                    <a:pt x="518" y="0"/>
                    <a:pt x="585" y="7"/>
                    <a:pt x="629" y="16"/>
                  </a:cubicBezTo>
                  <a:cubicBezTo>
                    <a:pt x="673" y="25"/>
                    <a:pt x="731" y="55"/>
                    <a:pt x="720" y="61"/>
                  </a:cubicBezTo>
                  <a:cubicBezTo>
                    <a:pt x="709" y="67"/>
                    <a:pt x="641" y="47"/>
                    <a:pt x="565" y="50"/>
                  </a:cubicBezTo>
                  <a:cubicBezTo>
                    <a:pt x="489" y="53"/>
                    <a:pt x="349" y="53"/>
                    <a:pt x="264" y="77"/>
                  </a:cubicBezTo>
                  <a:cubicBezTo>
                    <a:pt x="179" y="101"/>
                    <a:pt x="94" y="178"/>
                    <a:pt x="53" y="196"/>
                  </a:cubicBezTo>
                  <a:cubicBezTo>
                    <a:pt x="12" y="214"/>
                    <a:pt x="24" y="189"/>
                    <a:pt x="17" y="187"/>
                  </a:cubicBezTo>
                  <a:close/>
                </a:path>
              </a:pathLst>
            </a:custGeom>
            <a:solidFill>
              <a:srgbClr val="DDF2FF"/>
            </a:solidFill>
            <a:ln w="9525">
              <a:noFill/>
              <a:round/>
              <a:headEnd/>
              <a:tailEnd/>
            </a:ln>
            <a:effectLst/>
          </p:spPr>
          <p:txBody>
            <a:bodyPr/>
            <a:lstStyle/>
            <a:p>
              <a:endParaRPr lang="zh-CN" altLang="en-US"/>
            </a:p>
          </p:txBody>
        </p:sp>
        <p:sp>
          <p:nvSpPr>
            <p:cNvPr id="40973" name="Freeform 13"/>
            <p:cNvSpPr>
              <a:spLocks/>
            </p:cNvSpPr>
            <p:nvPr/>
          </p:nvSpPr>
          <p:spPr bwMode="ltGray">
            <a:xfrm>
              <a:off x="4322" y="1276"/>
              <a:ext cx="504" cy="82"/>
            </a:xfrm>
            <a:custGeom>
              <a:avLst/>
              <a:gdLst/>
              <a:ahLst/>
              <a:cxnLst>
                <a:cxn ang="0">
                  <a:pos x="0" y="0"/>
                </a:cxn>
                <a:cxn ang="0">
                  <a:pos x="64" y="37"/>
                </a:cxn>
                <a:cxn ang="0">
                  <a:pos x="311" y="18"/>
                </a:cxn>
                <a:cxn ang="0">
                  <a:pos x="530" y="37"/>
                </a:cxn>
                <a:cxn ang="0">
                  <a:pos x="512" y="73"/>
                </a:cxn>
                <a:cxn ang="0">
                  <a:pos x="293" y="55"/>
                </a:cxn>
                <a:cxn ang="0">
                  <a:pos x="37" y="91"/>
                </a:cxn>
              </a:cxnLst>
              <a:rect l="0" t="0" r="r" b="b"/>
              <a:pathLst>
                <a:path w="563" h="91">
                  <a:moveTo>
                    <a:pt x="0" y="0"/>
                  </a:moveTo>
                  <a:cubicBezTo>
                    <a:pt x="11" y="6"/>
                    <a:pt x="12" y="34"/>
                    <a:pt x="64" y="37"/>
                  </a:cubicBezTo>
                  <a:cubicBezTo>
                    <a:pt x="116" y="40"/>
                    <a:pt x="233" y="18"/>
                    <a:pt x="311" y="18"/>
                  </a:cubicBezTo>
                  <a:cubicBezTo>
                    <a:pt x="389" y="18"/>
                    <a:pt x="497" y="28"/>
                    <a:pt x="530" y="37"/>
                  </a:cubicBezTo>
                  <a:cubicBezTo>
                    <a:pt x="563" y="46"/>
                    <a:pt x="551" y="70"/>
                    <a:pt x="512" y="73"/>
                  </a:cubicBezTo>
                  <a:cubicBezTo>
                    <a:pt x="473" y="76"/>
                    <a:pt x="372" y="52"/>
                    <a:pt x="293" y="55"/>
                  </a:cubicBezTo>
                  <a:cubicBezTo>
                    <a:pt x="214" y="58"/>
                    <a:pt x="90" y="84"/>
                    <a:pt x="37" y="91"/>
                  </a:cubicBezTo>
                </a:path>
              </a:pathLst>
            </a:custGeom>
            <a:solidFill>
              <a:srgbClr val="DDF2FF"/>
            </a:solidFill>
            <a:ln w="9525">
              <a:noFill/>
              <a:round/>
              <a:headEnd/>
              <a:tailEnd/>
            </a:ln>
            <a:effectLst/>
          </p:spPr>
          <p:txBody>
            <a:bodyPr/>
            <a:lstStyle/>
            <a:p>
              <a:endParaRPr lang="zh-CN" altLang="en-US"/>
            </a:p>
          </p:txBody>
        </p:sp>
        <p:sp>
          <p:nvSpPr>
            <p:cNvPr id="40974" name="Freeform 14"/>
            <p:cNvSpPr>
              <a:spLocks/>
            </p:cNvSpPr>
            <p:nvPr/>
          </p:nvSpPr>
          <p:spPr bwMode="ltGray">
            <a:xfrm>
              <a:off x="4043" y="890"/>
              <a:ext cx="204" cy="247"/>
            </a:xfrm>
            <a:custGeom>
              <a:avLst/>
              <a:gdLst/>
              <a:ahLst/>
              <a:cxnLst>
                <a:cxn ang="0">
                  <a:pos x="0" y="276"/>
                </a:cxn>
                <a:cxn ang="0">
                  <a:pos x="156" y="38"/>
                </a:cxn>
                <a:cxn ang="0">
                  <a:pos x="211" y="47"/>
                </a:cxn>
                <a:cxn ang="0">
                  <a:pos x="52" y="268"/>
                </a:cxn>
              </a:cxnLst>
              <a:rect l="0" t="0" r="r" b="b"/>
              <a:pathLst>
                <a:path w="228" h="276">
                  <a:moveTo>
                    <a:pt x="0" y="276"/>
                  </a:moveTo>
                  <a:cubicBezTo>
                    <a:pt x="26" y="236"/>
                    <a:pt x="121" y="76"/>
                    <a:pt x="156" y="38"/>
                  </a:cubicBezTo>
                  <a:cubicBezTo>
                    <a:pt x="191" y="0"/>
                    <a:pt x="228" y="9"/>
                    <a:pt x="211" y="47"/>
                  </a:cubicBezTo>
                  <a:cubicBezTo>
                    <a:pt x="194" y="85"/>
                    <a:pt x="85" y="222"/>
                    <a:pt x="52" y="268"/>
                  </a:cubicBezTo>
                </a:path>
              </a:pathLst>
            </a:custGeom>
            <a:solidFill>
              <a:srgbClr val="DDF2FF"/>
            </a:solidFill>
            <a:ln w="9525">
              <a:noFill/>
              <a:round/>
              <a:headEnd/>
              <a:tailEnd/>
            </a:ln>
            <a:effectLst/>
          </p:spPr>
          <p:txBody>
            <a:bodyPr/>
            <a:lstStyle/>
            <a:p>
              <a:endParaRPr lang="zh-CN" altLang="en-US"/>
            </a:p>
          </p:txBody>
        </p:sp>
        <p:sp>
          <p:nvSpPr>
            <p:cNvPr id="40975" name="Freeform 15"/>
            <p:cNvSpPr>
              <a:spLocks/>
            </p:cNvSpPr>
            <p:nvPr/>
          </p:nvSpPr>
          <p:spPr bwMode="ltGray">
            <a:xfrm>
              <a:off x="3854" y="915"/>
              <a:ext cx="67" cy="287"/>
            </a:xfrm>
            <a:custGeom>
              <a:avLst/>
              <a:gdLst/>
              <a:ahLst/>
              <a:cxnLst>
                <a:cxn ang="0">
                  <a:pos x="1" y="46"/>
                </a:cxn>
                <a:cxn ang="0">
                  <a:pos x="36" y="285"/>
                </a:cxn>
                <a:cxn ang="0">
                  <a:pos x="74" y="266"/>
                </a:cxn>
                <a:cxn ang="0">
                  <a:pos x="28" y="37"/>
                </a:cxn>
                <a:cxn ang="0">
                  <a:pos x="1" y="46"/>
                </a:cxn>
              </a:cxnLst>
              <a:rect l="0" t="0" r="r" b="b"/>
              <a:pathLst>
                <a:path w="75" h="320">
                  <a:moveTo>
                    <a:pt x="1" y="46"/>
                  </a:moveTo>
                  <a:cubicBezTo>
                    <a:pt x="2" y="87"/>
                    <a:pt x="24" y="248"/>
                    <a:pt x="36" y="285"/>
                  </a:cubicBezTo>
                  <a:cubicBezTo>
                    <a:pt x="50" y="320"/>
                    <a:pt x="75" y="307"/>
                    <a:pt x="74" y="266"/>
                  </a:cubicBezTo>
                  <a:cubicBezTo>
                    <a:pt x="73" y="225"/>
                    <a:pt x="40" y="74"/>
                    <a:pt x="28" y="37"/>
                  </a:cubicBezTo>
                  <a:cubicBezTo>
                    <a:pt x="16" y="0"/>
                    <a:pt x="0" y="5"/>
                    <a:pt x="1" y="46"/>
                  </a:cubicBezTo>
                  <a:close/>
                </a:path>
              </a:pathLst>
            </a:custGeom>
            <a:solidFill>
              <a:srgbClr val="DDF2FF"/>
            </a:solidFill>
            <a:ln w="9525">
              <a:noFill/>
              <a:round/>
              <a:headEnd/>
              <a:tailEnd/>
            </a:ln>
            <a:effectLst/>
          </p:spPr>
          <p:txBody>
            <a:bodyPr/>
            <a:lstStyle/>
            <a:p>
              <a:endParaRPr lang="zh-CN" altLang="en-US"/>
            </a:p>
          </p:txBody>
        </p:sp>
        <p:sp>
          <p:nvSpPr>
            <p:cNvPr id="40976" name="Freeform 16"/>
            <p:cNvSpPr>
              <a:spLocks/>
            </p:cNvSpPr>
            <p:nvPr/>
          </p:nvSpPr>
          <p:spPr bwMode="ltGray">
            <a:xfrm>
              <a:off x="3319" y="1736"/>
              <a:ext cx="1687" cy="607"/>
            </a:xfrm>
            <a:custGeom>
              <a:avLst/>
              <a:gdLst/>
              <a:ahLst/>
              <a:cxnLst>
                <a:cxn ang="0">
                  <a:pos x="95" y="511"/>
                </a:cxn>
                <a:cxn ang="0">
                  <a:pos x="406" y="594"/>
                </a:cxn>
                <a:cxn ang="0">
                  <a:pos x="936" y="575"/>
                </a:cxn>
                <a:cxn ang="0">
                  <a:pos x="1430" y="392"/>
                </a:cxn>
                <a:cxn ang="0">
                  <a:pos x="1812" y="49"/>
                </a:cxn>
                <a:cxn ang="0">
                  <a:pos x="1858" y="95"/>
                </a:cxn>
                <a:cxn ang="0">
                  <a:pos x="1812" y="140"/>
                </a:cxn>
                <a:cxn ang="0">
                  <a:pos x="1449" y="458"/>
                </a:cxn>
                <a:cxn ang="0">
                  <a:pos x="964" y="639"/>
                </a:cxn>
                <a:cxn ang="0">
                  <a:pos x="406" y="666"/>
                </a:cxn>
                <a:cxn ang="0">
                  <a:pos x="59" y="575"/>
                </a:cxn>
                <a:cxn ang="0">
                  <a:pos x="49" y="548"/>
                </a:cxn>
              </a:cxnLst>
              <a:rect l="0" t="0" r="r" b="b"/>
              <a:pathLst>
                <a:path w="1883" h="677">
                  <a:moveTo>
                    <a:pt x="95" y="511"/>
                  </a:moveTo>
                  <a:cubicBezTo>
                    <a:pt x="145" y="525"/>
                    <a:pt x="266" y="583"/>
                    <a:pt x="406" y="594"/>
                  </a:cubicBezTo>
                  <a:cubicBezTo>
                    <a:pt x="546" y="605"/>
                    <a:pt x="765" y="609"/>
                    <a:pt x="936" y="575"/>
                  </a:cubicBezTo>
                  <a:cubicBezTo>
                    <a:pt x="1107" y="541"/>
                    <a:pt x="1284" y="480"/>
                    <a:pt x="1430" y="392"/>
                  </a:cubicBezTo>
                  <a:cubicBezTo>
                    <a:pt x="1576" y="304"/>
                    <a:pt x="1741" y="98"/>
                    <a:pt x="1812" y="49"/>
                  </a:cubicBezTo>
                  <a:cubicBezTo>
                    <a:pt x="1883" y="0"/>
                    <a:pt x="1858" y="80"/>
                    <a:pt x="1858" y="95"/>
                  </a:cubicBezTo>
                  <a:cubicBezTo>
                    <a:pt x="1858" y="110"/>
                    <a:pt x="1880" y="79"/>
                    <a:pt x="1812" y="140"/>
                  </a:cubicBezTo>
                  <a:cubicBezTo>
                    <a:pt x="1744" y="201"/>
                    <a:pt x="1590" y="375"/>
                    <a:pt x="1449" y="458"/>
                  </a:cubicBezTo>
                  <a:cubicBezTo>
                    <a:pt x="1308" y="541"/>
                    <a:pt x="1138" y="604"/>
                    <a:pt x="964" y="639"/>
                  </a:cubicBezTo>
                  <a:cubicBezTo>
                    <a:pt x="790" y="674"/>
                    <a:pt x="557" y="677"/>
                    <a:pt x="406" y="666"/>
                  </a:cubicBezTo>
                  <a:cubicBezTo>
                    <a:pt x="255" y="655"/>
                    <a:pt x="118" y="595"/>
                    <a:pt x="59" y="575"/>
                  </a:cubicBezTo>
                  <a:cubicBezTo>
                    <a:pt x="0" y="555"/>
                    <a:pt x="51" y="554"/>
                    <a:pt x="49" y="548"/>
                  </a:cubicBezTo>
                </a:path>
              </a:pathLst>
            </a:custGeom>
            <a:solidFill>
              <a:srgbClr val="DDF2FF"/>
            </a:solidFill>
            <a:ln w="9525">
              <a:noFill/>
              <a:round/>
              <a:headEnd/>
              <a:tailEnd/>
            </a:ln>
            <a:effectLst/>
          </p:spPr>
          <p:txBody>
            <a:bodyPr/>
            <a:lstStyle/>
            <a:p>
              <a:endParaRPr lang="zh-CN" altLang="en-US"/>
            </a:p>
          </p:txBody>
        </p:sp>
        <p:sp>
          <p:nvSpPr>
            <p:cNvPr id="40977" name="Freeform 17"/>
            <p:cNvSpPr>
              <a:spLocks/>
            </p:cNvSpPr>
            <p:nvPr/>
          </p:nvSpPr>
          <p:spPr bwMode="ltGray">
            <a:xfrm>
              <a:off x="2898" y="1874"/>
              <a:ext cx="2576" cy="1099"/>
            </a:xfrm>
            <a:custGeom>
              <a:avLst/>
              <a:gdLst/>
              <a:ahLst/>
              <a:cxnLst>
                <a:cxn ang="0">
                  <a:pos x="53" y="779"/>
                </a:cxn>
                <a:cxn ang="0">
                  <a:pos x="62" y="788"/>
                </a:cxn>
                <a:cxn ang="0">
                  <a:pos x="428" y="1062"/>
                </a:cxn>
                <a:cxn ang="0">
                  <a:pos x="931" y="1153"/>
                </a:cxn>
                <a:cxn ang="0">
                  <a:pos x="1534" y="1126"/>
                </a:cxn>
                <a:cxn ang="0">
                  <a:pos x="2147" y="907"/>
                </a:cxn>
                <a:cxn ang="0">
                  <a:pos x="2600" y="532"/>
                </a:cxn>
                <a:cxn ang="0">
                  <a:pos x="2833" y="65"/>
                </a:cxn>
                <a:cxn ang="0">
                  <a:pos x="2860" y="139"/>
                </a:cxn>
                <a:cxn ang="0">
                  <a:pos x="2787" y="340"/>
                </a:cxn>
                <a:cxn ang="0">
                  <a:pos x="2600" y="622"/>
                </a:cxn>
                <a:cxn ang="0">
                  <a:pos x="2146" y="985"/>
                </a:cxn>
                <a:cxn ang="0">
                  <a:pos x="1553" y="1181"/>
                </a:cxn>
                <a:cxn ang="0">
                  <a:pos x="949" y="1217"/>
                </a:cxn>
                <a:cxn ang="0">
                  <a:pos x="437" y="1126"/>
                </a:cxn>
                <a:cxn ang="0">
                  <a:pos x="145" y="943"/>
                </a:cxn>
                <a:cxn ang="0">
                  <a:pos x="53" y="779"/>
                </a:cxn>
              </a:cxnLst>
              <a:rect l="0" t="0" r="r" b="b"/>
              <a:pathLst>
                <a:path w="2876" h="1226">
                  <a:moveTo>
                    <a:pt x="53" y="779"/>
                  </a:moveTo>
                  <a:cubicBezTo>
                    <a:pt x="1" y="724"/>
                    <a:pt x="0" y="741"/>
                    <a:pt x="62" y="788"/>
                  </a:cubicBezTo>
                  <a:cubicBezTo>
                    <a:pt x="124" y="835"/>
                    <a:pt x="283" y="1001"/>
                    <a:pt x="428" y="1062"/>
                  </a:cubicBezTo>
                  <a:cubicBezTo>
                    <a:pt x="573" y="1123"/>
                    <a:pt x="747" y="1142"/>
                    <a:pt x="931" y="1153"/>
                  </a:cubicBezTo>
                  <a:cubicBezTo>
                    <a:pt x="1115" y="1164"/>
                    <a:pt x="1331" y="1167"/>
                    <a:pt x="1534" y="1126"/>
                  </a:cubicBezTo>
                  <a:cubicBezTo>
                    <a:pt x="1737" y="1085"/>
                    <a:pt x="1969" y="1006"/>
                    <a:pt x="2147" y="907"/>
                  </a:cubicBezTo>
                  <a:cubicBezTo>
                    <a:pt x="2325" y="808"/>
                    <a:pt x="2486" y="672"/>
                    <a:pt x="2600" y="532"/>
                  </a:cubicBezTo>
                  <a:cubicBezTo>
                    <a:pt x="2714" y="392"/>
                    <a:pt x="2790" y="130"/>
                    <a:pt x="2833" y="65"/>
                  </a:cubicBezTo>
                  <a:cubicBezTo>
                    <a:pt x="2876" y="0"/>
                    <a:pt x="2868" y="93"/>
                    <a:pt x="2860" y="139"/>
                  </a:cubicBezTo>
                  <a:cubicBezTo>
                    <a:pt x="2852" y="185"/>
                    <a:pt x="2830" y="260"/>
                    <a:pt x="2787" y="340"/>
                  </a:cubicBezTo>
                  <a:cubicBezTo>
                    <a:pt x="2744" y="420"/>
                    <a:pt x="2707" y="515"/>
                    <a:pt x="2600" y="622"/>
                  </a:cubicBezTo>
                  <a:cubicBezTo>
                    <a:pt x="2493" y="729"/>
                    <a:pt x="2320" y="892"/>
                    <a:pt x="2146" y="985"/>
                  </a:cubicBezTo>
                  <a:cubicBezTo>
                    <a:pt x="1972" y="1078"/>
                    <a:pt x="1752" y="1142"/>
                    <a:pt x="1553" y="1181"/>
                  </a:cubicBezTo>
                  <a:cubicBezTo>
                    <a:pt x="1354" y="1220"/>
                    <a:pt x="1135" y="1226"/>
                    <a:pt x="949" y="1217"/>
                  </a:cubicBezTo>
                  <a:cubicBezTo>
                    <a:pt x="763" y="1208"/>
                    <a:pt x="571" y="1172"/>
                    <a:pt x="437" y="1126"/>
                  </a:cubicBezTo>
                  <a:cubicBezTo>
                    <a:pt x="303" y="1080"/>
                    <a:pt x="209" y="1001"/>
                    <a:pt x="145" y="943"/>
                  </a:cubicBezTo>
                  <a:cubicBezTo>
                    <a:pt x="81" y="885"/>
                    <a:pt x="72" y="813"/>
                    <a:pt x="53" y="779"/>
                  </a:cubicBezTo>
                  <a:close/>
                </a:path>
              </a:pathLst>
            </a:custGeom>
            <a:solidFill>
              <a:srgbClr val="DDF2FF"/>
            </a:solidFill>
            <a:ln w="9525">
              <a:noFill/>
              <a:round/>
              <a:headEnd/>
              <a:tailEnd/>
            </a:ln>
            <a:effectLst/>
          </p:spPr>
          <p:txBody>
            <a:bodyPr/>
            <a:lstStyle/>
            <a:p>
              <a:endParaRPr lang="zh-CN" altLang="en-US"/>
            </a:p>
          </p:txBody>
        </p:sp>
        <p:sp>
          <p:nvSpPr>
            <p:cNvPr id="40978" name="Freeform 18"/>
            <p:cNvSpPr>
              <a:spLocks/>
            </p:cNvSpPr>
            <p:nvPr/>
          </p:nvSpPr>
          <p:spPr bwMode="ltGray">
            <a:xfrm>
              <a:off x="3473" y="2703"/>
              <a:ext cx="1961" cy="706"/>
            </a:xfrm>
            <a:custGeom>
              <a:avLst/>
              <a:gdLst/>
              <a:ahLst/>
              <a:cxnLst>
                <a:cxn ang="0">
                  <a:pos x="7" y="650"/>
                </a:cxn>
                <a:cxn ang="0">
                  <a:pos x="143" y="695"/>
                </a:cxn>
                <a:cxn ang="0">
                  <a:pos x="572" y="722"/>
                </a:cxn>
                <a:cxn ang="0">
                  <a:pos x="993" y="676"/>
                </a:cxn>
                <a:cxn ang="0">
                  <a:pos x="1532" y="484"/>
                </a:cxn>
                <a:cxn ang="0">
                  <a:pos x="1925" y="219"/>
                </a:cxn>
                <a:cxn ang="0">
                  <a:pos x="2163" y="9"/>
                </a:cxn>
                <a:cxn ang="0">
                  <a:pos x="2081" y="164"/>
                </a:cxn>
                <a:cxn ang="0">
                  <a:pos x="1898" y="320"/>
                </a:cxn>
                <a:cxn ang="0">
                  <a:pos x="1514" y="558"/>
                </a:cxn>
                <a:cxn ang="0">
                  <a:pos x="1039" y="731"/>
                </a:cxn>
                <a:cxn ang="0">
                  <a:pos x="591" y="786"/>
                </a:cxn>
                <a:cxn ang="0">
                  <a:pos x="98" y="741"/>
                </a:cxn>
                <a:cxn ang="0">
                  <a:pos x="7" y="650"/>
                </a:cxn>
              </a:cxnLst>
              <a:rect l="0" t="0" r="r" b="b"/>
              <a:pathLst>
                <a:path w="2189" h="788">
                  <a:moveTo>
                    <a:pt x="7" y="650"/>
                  </a:moveTo>
                  <a:cubicBezTo>
                    <a:pt x="14" y="642"/>
                    <a:pt x="49" y="683"/>
                    <a:pt x="143" y="695"/>
                  </a:cubicBezTo>
                  <a:cubicBezTo>
                    <a:pt x="237" y="707"/>
                    <a:pt x="430" y="725"/>
                    <a:pt x="572" y="722"/>
                  </a:cubicBezTo>
                  <a:cubicBezTo>
                    <a:pt x="714" y="719"/>
                    <a:pt x="833" y="716"/>
                    <a:pt x="993" y="676"/>
                  </a:cubicBezTo>
                  <a:cubicBezTo>
                    <a:pt x="1153" y="636"/>
                    <a:pt x="1377" y="560"/>
                    <a:pt x="1532" y="484"/>
                  </a:cubicBezTo>
                  <a:cubicBezTo>
                    <a:pt x="1687" y="408"/>
                    <a:pt x="1820" y="298"/>
                    <a:pt x="1925" y="219"/>
                  </a:cubicBezTo>
                  <a:cubicBezTo>
                    <a:pt x="2030" y="140"/>
                    <a:pt x="2137" y="18"/>
                    <a:pt x="2163" y="9"/>
                  </a:cubicBezTo>
                  <a:cubicBezTo>
                    <a:pt x="2189" y="0"/>
                    <a:pt x="2125" y="112"/>
                    <a:pt x="2081" y="164"/>
                  </a:cubicBezTo>
                  <a:cubicBezTo>
                    <a:pt x="2037" y="216"/>
                    <a:pt x="1992" y="254"/>
                    <a:pt x="1898" y="320"/>
                  </a:cubicBezTo>
                  <a:cubicBezTo>
                    <a:pt x="1804" y="386"/>
                    <a:pt x="1657" y="489"/>
                    <a:pt x="1514" y="558"/>
                  </a:cubicBezTo>
                  <a:cubicBezTo>
                    <a:pt x="1371" y="627"/>
                    <a:pt x="1193" y="693"/>
                    <a:pt x="1039" y="731"/>
                  </a:cubicBezTo>
                  <a:cubicBezTo>
                    <a:pt x="885" y="769"/>
                    <a:pt x="748" y="784"/>
                    <a:pt x="591" y="786"/>
                  </a:cubicBezTo>
                  <a:cubicBezTo>
                    <a:pt x="434" y="788"/>
                    <a:pt x="195" y="764"/>
                    <a:pt x="98" y="741"/>
                  </a:cubicBezTo>
                  <a:cubicBezTo>
                    <a:pt x="1" y="718"/>
                    <a:pt x="0" y="658"/>
                    <a:pt x="7" y="650"/>
                  </a:cubicBezTo>
                  <a:close/>
                </a:path>
              </a:pathLst>
            </a:custGeom>
            <a:solidFill>
              <a:srgbClr val="DDF2FF"/>
            </a:solidFill>
            <a:ln w="9525">
              <a:noFill/>
              <a:round/>
              <a:headEnd/>
              <a:tailEnd/>
            </a:ln>
            <a:effectLst/>
          </p:spPr>
          <p:txBody>
            <a:bodyPr/>
            <a:lstStyle/>
            <a:p>
              <a:endParaRPr lang="zh-CN" altLang="en-US"/>
            </a:p>
          </p:txBody>
        </p:sp>
        <p:sp>
          <p:nvSpPr>
            <p:cNvPr id="40979" name="Freeform 19"/>
            <p:cNvSpPr>
              <a:spLocks/>
            </p:cNvSpPr>
            <p:nvPr/>
          </p:nvSpPr>
          <p:spPr bwMode="ltGray">
            <a:xfrm>
              <a:off x="4198" y="1089"/>
              <a:ext cx="1273" cy="1017"/>
            </a:xfrm>
            <a:custGeom>
              <a:avLst/>
              <a:gdLst/>
              <a:ahLst/>
              <a:cxnLst>
                <a:cxn ang="0">
                  <a:pos x="287" y="318"/>
                </a:cxn>
                <a:cxn ang="0">
                  <a:pos x="259" y="294"/>
                </a:cxn>
                <a:cxn ang="0">
                  <a:pos x="214" y="384"/>
                </a:cxn>
                <a:cxn ang="0">
                  <a:pos x="121" y="423"/>
                </a:cxn>
                <a:cxn ang="0">
                  <a:pos x="79" y="387"/>
                </a:cxn>
                <a:cxn ang="0">
                  <a:pos x="46" y="420"/>
                </a:cxn>
                <a:cxn ang="0">
                  <a:pos x="15" y="454"/>
                </a:cxn>
                <a:cxn ang="0">
                  <a:pos x="151" y="454"/>
                </a:cxn>
                <a:cxn ang="0">
                  <a:pos x="46" y="561"/>
                </a:cxn>
                <a:cxn ang="0">
                  <a:pos x="7" y="654"/>
                </a:cxn>
                <a:cxn ang="0">
                  <a:pos x="46" y="753"/>
                </a:cxn>
                <a:cxn ang="0">
                  <a:pos x="85" y="795"/>
                </a:cxn>
                <a:cxn ang="0">
                  <a:pos x="16" y="822"/>
                </a:cxn>
                <a:cxn ang="0">
                  <a:pos x="196" y="801"/>
                </a:cxn>
                <a:cxn ang="0">
                  <a:pos x="82" y="1068"/>
                </a:cxn>
                <a:cxn ang="0">
                  <a:pos x="118" y="1101"/>
                </a:cxn>
                <a:cxn ang="0">
                  <a:pos x="241" y="862"/>
                </a:cxn>
                <a:cxn ang="0">
                  <a:pos x="295" y="816"/>
                </a:cxn>
                <a:cxn ang="0">
                  <a:pos x="250" y="732"/>
                </a:cxn>
                <a:cxn ang="0">
                  <a:pos x="287" y="771"/>
                </a:cxn>
                <a:cxn ang="0">
                  <a:pos x="610" y="696"/>
                </a:cxn>
                <a:cxn ang="0">
                  <a:pos x="820" y="810"/>
                </a:cxn>
                <a:cxn ang="0">
                  <a:pos x="967" y="998"/>
                </a:cxn>
                <a:cxn ang="0">
                  <a:pos x="997" y="963"/>
                </a:cxn>
                <a:cxn ang="0">
                  <a:pos x="1348" y="1029"/>
                </a:cxn>
                <a:cxn ang="0">
                  <a:pos x="1300" y="960"/>
                </a:cxn>
                <a:cxn ang="0">
                  <a:pos x="1336" y="785"/>
                </a:cxn>
                <a:cxn ang="0">
                  <a:pos x="1162" y="456"/>
                </a:cxn>
                <a:cxn ang="0">
                  <a:pos x="1007" y="227"/>
                </a:cxn>
                <a:cxn ang="0">
                  <a:pos x="860" y="99"/>
                </a:cxn>
                <a:cxn ang="0">
                  <a:pos x="664" y="0"/>
                </a:cxn>
                <a:cxn ang="0">
                  <a:pos x="695" y="91"/>
                </a:cxn>
                <a:cxn ang="0">
                  <a:pos x="520" y="15"/>
                </a:cxn>
                <a:cxn ang="0">
                  <a:pos x="469" y="93"/>
                </a:cxn>
                <a:cxn ang="0">
                  <a:pos x="430" y="189"/>
                </a:cxn>
                <a:cxn ang="0">
                  <a:pos x="712" y="234"/>
                </a:cxn>
                <a:cxn ang="0">
                  <a:pos x="634" y="342"/>
                </a:cxn>
                <a:cxn ang="0">
                  <a:pos x="565" y="363"/>
                </a:cxn>
                <a:cxn ang="0">
                  <a:pos x="423" y="318"/>
                </a:cxn>
                <a:cxn ang="0">
                  <a:pos x="283" y="234"/>
                </a:cxn>
              </a:cxnLst>
              <a:rect l="0" t="0" r="r" b="b"/>
              <a:pathLst>
                <a:path w="1421" h="1134">
                  <a:moveTo>
                    <a:pt x="287" y="273"/>
                  </a:moveTo>
                  <a:lnTo>
                    <a:pt x="287" y="318"/>
                  </a:lnTo>
                  <a:lnTo>
                    <a:pt x="253" y="336"/>
                  </a:lnTo>
                  <a:lnTo>
                    <a:pt x="259" y="294"/>
                  </a:lnTo>
                  <a:lnTo>
                    <a:pt x="223" y="318"/>
                  </a:lnTo>
                  <a:lnTo>
                    <a:pt x="214" y="384"/>
                  </a:lnTo>
                  <a:lnTo>
                    <a:pt x="154" y="396"/>
                  </a:lnTo>
                  <a:lnTo>
                    <a:pt x="121" y="423"/>
                  </a:lnTo>
                  <a:lnTo>
                    <a:pt x="85" y="423"/>
                  </a:lnTo>
                  <a:lnTo>
                    <a:pt x="79" y="387"/>
                  </a:lnTo>
                  <a:lnTo>
                    <a:pt x="46" y="387"/>
                  </a:lnTo>
                  <a:lnTo>
                    <a:pt x="46" y="420"/>
                  </a:lnTo>
                  <a:lnTo>
                    <a:pt x="13" y="426"/>
                  </a:lnTo>
                  <a:lnTo>
                    <a:pt x="15" y="454"/>
                  </a:lnTo>
                  <a:lnTo>
                    <a:pt x="60" y="454"/>
                  </a:lnTo>
                  <a:lnTo>
                    <a:pt x="151" y="454"/>
                  </a:lnTo>
                  <a:lnTo>
                    <a:pt x="105" y="545"/>
                  </a:lnTo>
                  <a:lnTo>
                    <a:pt x="46" y="561"/>
                  </a:lnTo>
                  <a:cubicBezTo>
                    <a:pt x="30" y="571"/>
                    <a:pt x="16" y="588"/>
                    <a:pt x="10" y="603"/>
                  </a:cubicBezTo>
                  <a:cubicBezTo>
                    <a:pt x="4" y="618"/>
                    <a:pt x="0" y="639"/>
                    <a:pt x="7" y="654"/>
                  </a:cubicBezTo>
                  <a:lnTo>
                    <a:pt x="49" y="693"/>
                  </a:lnTo>
                  <a:lnTo>
                    <a:pt x="46" y="753"/>
                  </a:lnTo>
                  <a:lnTo>
                    <a:pt x="76" y="762"/>
                  </a:lnTo>
                  <a:lnTo>
                    <a:pt x="85" y="795"/>
                  </a:lnTo>
                  <a:lnTo>
                    <a:pt x="46" y="792"/>
                  </a:lnTo>
                  <a:lnTo>
                    <a:pt x="16" y="822"/>
                  </a:lnTo>
                  <a:lnTo>
                    <a:pt x="121" y="837"/>
                  </a:lnTo>
                  <a:lnTo>
                    <a:pt x="196" y="801"/>
                  </a:lnTo>
                  <a:lnTo>
                    <a:pt x="166" y="975"/>
                  </a:lnTo>
                  <a:lnTo>
                    <a:pt x="82" y="1068"/>
                  </a:lnTo>
                  <a:cubicBezTo>
                    <a:pt x="65" y="1093"/>
                    <a:pt x="49" y="1116"/>
                    <a:pt x="67" y="1125"/>
                  </a:cubicBezTo>
                  <a:cubicBezTo>
                    <a:pt x="85" y="1134"/>
                    <a:pt x="101" y="1124"/>
                    <a:pt x="118" y="1101"/>
                  </a:cubicBezTo>
                  <a:lnTo>
                    <a:pt x="193" y="957"/>
                  </a:lnTo>
                  <a:lnTo>
                    <a:pt x="241" y="862"/>
                  </a:lnTo>
                  <a:lnTo>
                    <a:pt x="287" y="862"/>
                  </a:lnTo>
                  <a:lnTo>
                    <a:pt x="295" y="816"/>
                  </a:lnTo>
                  <a:lnTo>
                    <a:pt x="256" y="792"/>
                  </a:lnTo>
                  <a:lnTo>
                    <a:pt x="250" y="732"/>
                  </a:lnTo>
                  <a:lnTo>
                    <a:pt x="287" y="726"/>
                  </a:lnTo>
                  <a:lnTo>
                    <a:pt x="287" y="771"/>
                  </a:lnTo>
                  <a:lnTo>
                    <a:pt x="400" y="696"/>
                  </a:lnTo>
                  <a:cubicBezTo>
                    <a:pt x="454" y="684"/>
                    <a:pt x="550" y="687"/>
                    <a:pt x="610" y="696"/>
                  </a:cubicBezTo>
                  <a:cubicBezTo>
                    <a:pt x="670" y="705"/>
                    <a:pt x="728" y="734"/>
                    <a:pt x="763" y="753"/>
                  </a:cubicBezTo>
                  <a:cubicBezTo>
                    <a:pt x="798" y="772"/>
                    <a:pt x="801" y="784"/>
                    <a:pt x="820" y="810"/>
                  </a:cubicBezTo>
                  <a:lnTo>
                    <a:pt x="877" y="908"/>
                  </a:lnTo>
                  <a:lnTo>
                    <a:pt x="967" y="998"/>
                  </a:lnTo>
                  <a:lnTo>
                    <a:pt x="925" y="906"/>
                  </a:lnTo>
                  <a:cubicBezTo>
                    <a:pt x="930" y="900"/>
                    <a:pt x="904" y="939"/>
                    <a:pt x="997" y="963"/>
                  </a:cubicBezTo>
                  <a:cubicBezTo>
                    <a:pt x="1090" y="987"/>
                    <a:pt x="1170" y="1000"/>
                    <a:pt x="1228" y="1011"/>
                  </a:cubicBezTo>
                  <a:lnTo>
                    <a:pt x="1348" y="1029"/>
                  </a:lnTo>
                  <a:lnTo>
                    <a:pt x="1375" y="998"/>
                  </a:lnTo>
                  <a:lnTo>
                    <a:pt x="1300" y="960"/>
                  </a:lnTo>
                  <a:lnTo>
                    <a:pt x="1421" y="953"/>
                  </a:lnTo>
                  <a:lnTo>
                    <a:pt x="1336" y="785"/>
                  </a:lnTo>
                  <a:cubicBezTo>
                    <a:pt x="1307" y="722"/>
                    <a:pt x="1273" y="630"/>
                    <a:pt x="1244" y="575"/>
                  </a:cubicBezTo>
                  <a:cubicBezTo>
                    <a:pt x="1166" y="463"/>
                    <a:pt x="1188" y="486"/>
                    <a:pt x="1162" y="456"/>
                  </a:cubicBezTo>
                  <a:lnTo>
                    <a:pt x="1107" y="383"/>
                  </a:lnTo>
                  <a:lnTo>
                    <a:pt x="1007" y="227"/>
                  </a:lnTo>
                  <a:lnTo>
                    <a:pt x="924" y="154"/>
                  </a:lnTo>
                  <a:lnTo>
                    <a:pt x="860" y="99"/>
                  </a:lnTo>
                  <a:lnTo>
                    <a:pt x="709" y="0"/>
                  </a:lnTo>
                  <a:lnTo>
                    <a:pt x="664" y="0"/>
                  </a:lnTo>
                  <a:lnTo>
                    <a:pt x="730" y="81"/>
                  </a:lnTo>
                  <a:lnTo>
                    <a:pt x="695" y="91"/>
                  </a:lnTo>
                  <a:lnTo>
                    <a:pt x="634" y="24"/>
                  </a:lnTo>
                  <a:lnTo>
                    <a:pt x="520" y="15"/>
                  </a:lnTo>
                  <a:lnTo>
                    <a:pt x="493" y="51"/>
                  </a:lnTo>
                  <a:lnTo>
                    <a:pt x="469" y="93"/>
                  </a:lnTo>
                  <a:lnTo>
                    <a:pt x="436" y="153"/>
                  </a:lnTo>
                  <a:lnTo>
                    <a:pt x="430" y="189"/>
                  </a:lnTo>
                  <a:lnTo>
                    <a:pt x="706" y="186"/>
                  </a:lnTo>
                  <a:lnTo>
                    <a:pt x="712" y="234"/>
                  </a:lnTo>
                  <a:lnTo>
                    <a:pt x="628" y="291"/>
                  </a:lnTo>
                  <a:lnTo>
                    <a:pt x="634" y="342"/>
                  </a:lnTo>
                  <a:lnTo>
                    <a:pt x="574" y="399"/>
                  </a:lnTo>
                  <a:lnTo>
                    <a:pt x="565" y="363"/>
                  </a:lnTo>
                  <a:lnTo>
                    <a:pt x="505" y="366"/>
                  </a:lnTo>
                  <a:cubicBezTo>
                    <a:pt x="481" y="359"/>
                    <a:pt x="448" y="339"/>
                    <a:pt x="423" y="318"/>
                  </a:cubicBezTo>
                  <a:lnTo>
                    <a:pt x="355" y="243"/>
                  </a:lnTo>
                  <a:lnTo>
                    <a:pt x="283" y="234"/>
                  </a:lnTo>
                  <a:lnTo>
                    <a:pt x="287" y="318"/>
                  </a:lnTo>
                </a:path>
              </a:pathLst>
            </a:custGeom>
            <a:solidFill>
              <a:srgbClr val="DDF2FF"/>
            </a:solidFill>
            <a:ln w="9525">
              <a:noFill/>
              <a:round/>
              <a:headEnd/>
              <a:tailEnd/>
            </a:ln>
            <a:effectLst/>
          </p:spPr>
          <p:txBody>
            <a:bodyPr/>
            <a:lstStyle/>
            <a:p>
              <a:endParaRPr lang="zh-CN" altLang="en-US"/>
            </a:p>
          </p:txBody>
        </p:sp>
        <p:sp>
          <p:nvSpPr>
            <p:cNvPr id="40980" name="Freeform 20"/>
            <p:cNvSpPr>
              <a:spLocks/>
            </p:cNvSpPr>
            <p:nvPr/>
          </p:nvSpPr>
          <p:spPr bwMode="ltGray">
            <a:xfrm>
              <a:off x="4408" y="1097"/>
              <a:ext cx="209" cy="188"/>
            </a:xfrm>
            <a:custGeom>
              <a:avLst/>
              <a:gdLst/>
              <a:ahLst/>
              <a:cxnLst>
                <a:cxn ang="0">
                  <a:pos x="18" y="177"/>
                </a:cxn>
                <a:cxn ang="0">
                  <a:pos x="0" y="201"/>
                </a:cxn>
                <a:cxn ang="0">
                  <a:pos x="78" y="210"/>
                </a:cxn>
                <a:cxn ang="0">
                  <a:pos x="132" y="204"/>
                </a:cxn>
                <a:cxn ang="0">
                  <a:pos x="147" y="183"/>
                </a:cxn>
                <a:cxn ang="0">
                  <a:pos x="153" y="111"/>
                </a:cxn>
                <a:cxn ang="0">
                  <a:pos x="233" y="82"/>
                </a:cxn>
                <a:cxn ang="0">
                  <a:pos x="159" y="0"/>
                </a:cxn>
                <a:cxn ang="0">
                  <a:pos x="165" y="48"/>
                </a:cxn>
                <a:cxn ang="0">
                  <a:pos x="123" y="57"/>
                </a:cxn>
                <a:cxn ang="0">
                  <a:pos x="117" y="87"/>
                </a:cxn>
                <a:cxn ang="0">
                  <a:pos x="54" y="78"/>
                </a:cxn>
                <a:cxn ang="0">
                  <a:pos x="57" y="159"/>
                </a:cxn>
                <a:cxn ang="0">
                  <a:pos x="18" y="177"/>
                </a:cxn>
              </a:cxnLst>
              <a:rect l="0" t="0" r="r" b="b"/>
              <a:pathLst>
                <a:path w="233" h="210">
                  <a:moveTo>
                    <a:pt x="18" y="177"/>
                  </a:moveTo>
                  <a:lnTo>
                    <a:pt x="0" y="201"/>
                  </a:lnTo>
                  <a:lnTo>
                    <a:pt x="78" y="210"/>
                  </a:lnTo>
                  <a:lnTo>
                    <a:pt x="132" y="204"/>
                  </a:lnTo>
                  <a:lnTo>
                    <a:pt x="147" y="183"/>
                  </a:lnTo>
                  <a:lnTo>
                    <a:pt x="153" y="111"/>
                  </a:lnTo>
                  <a:lnTo>
                    <a:pt x="233" y="82"/>
                  </a:lnTo>
                  <a:lnTo>
                    <a:pt x="159" y="0"/>
                  </a:lnTo>
                  <a:lnTo>
                    <a:pt x="165" y="48"/>
                  </a:lnTo>
                  <a:lnTo>
                    <a:pt x="123" y="57"/>
                  </a:lnTo>
                  <a:lnTo>
                    <a:pt x="117" y="87"/>
                  </a:lnTo>
                  <a:cubicBezTo>
                    <a:pt x="78" y="99"/>
                    <a:pt x="61" y="65"/>
                    <a:pt x="54" y="78"/>
                  </a:cubicBezTo>
                  <a:lnTo>
                    <a:pt x="57" y="159"/>
                  </a:lnTo>
                  <a:lnTo>
                    <a:pt x="18" y="177"/>
                  </a:lnTo>
                  <a:close/>
                </a:path>
              </a:pathLst>
            </a:custGeom>
            <a:solidFill>
              <a:srgbClr val="DDF2FF"/>
            </a:solidFill>
            <a:ln w="9525">
              <a:noFill/>
              <a:round/>
              <a:headEnd/>
              <a:tailEnd/>
            </a:ln>
            <a:effectLst/>
          </p:spPr>
          <p:txBody>
            <a:bodyPr/>
            <a:lstStyle/>
            <a:p>
              <a:endParaRPr lang="zh-CN" altLang="en-US"/>
            </a:p>
          </p:txBody>
        </p:sp>
        <p:sp>
          <p:nvSpPr>
            <p:cNvPr id="40981" name="Freeform 21"/>
            <p:cNvSpPr>
              <a:spLocks/>
            </p:cNvSpPr>
            <p:nvPr/>
          </p:nvSpPr>
          <p:spPr bwMode="ltGray">
            <a:xfrm>
              <a:off x="4043" y="1045"/>
              <a:ext cx="451" cy="348"/>
            </a:xfrm>
            <a:custGeom>
              <a:avLst/>
              <a:gdLst/>
              <a:ahLst/>
              <a:cxnLst>
                <a:cxn ang="0">
                  <a:pos x="97" y="367"/>
                </a:cxn>
                <a:cxn ang="0">
                  <a:pos x="142" y="367"/>
                </a:cxn>
                <a:cxn ang="0">
                  <a:pos x="231" y="337"/>
                </a:cxn>
                <a:cxn ang="0">
                  <a:pos x="261" y="337"/>
                </a:cxn>
                <a:cxn ang="0">
                  <a:pos x="303" y="340"/>
                </a:cxn>
                <a:cxn ang="0">
                  <a:pos x="324" y="367"/>
                </a:cxn>
                <a:cxn ang="0">
                  <a:pos x="324" y="322"/>
                </a:cxn>
                <a:cxn ang="0">
                  <a:pos x="369" y="276"/>
                </a:cxn>
                <a:cxn ang="0">
                  <a:pos x="414" y="276"/>
                </a:cxn>
                <a:cxn ang="0">
                  <a:pos x="324" y="231"/>
                </a:cxn>
                <a:cxn ang="0">
                  <a:pos x="291" y="277"/>
                </a:cxn>
                <a:cxn ang="0">
                  <a:pos x="188" y="276"/>
                </a:cxn>
                <a:cxn ang="0">
                  <a:pos x="233" y="231"/>
                </a:cxn>
                <a:cxn ang="0">
                  <a:pos x="233" y="185"/>
                </a:cxn>
                <a:cxn ang="0">
                  <a:pos x="278" y="185"/>
                </a:cxn>
                <a:cxn ang="0">
                  <a:pos x="321" y="163"/>
                </a:cxn>
                <a:cxn ang="0">
                  <a:pos x="393" y="202"/>
                </a:cxn>
                <a:cxn ang="0">
                  <a:pos x="438" y="160"/>
                </a:cxn>
                <a:cxn ang="0">
                  <a:pos x="462" y="106"/>
                </a:cxn>
                <a:cxn ang="0">
                  <a:pos x="456" y="82"/>
                </a:cxn>
                <a:cxn ang="0">
                  <a:pos x="504" y="67"/>
                </a:cxn>
                <a:cxn ang="0">
                  <a:pos x="501" y="34"/>
                </a:cxn>
                <a:cxn ang="0">
                  <a:pos x="465" y="10"/>
                </a:cxn>
                <a:cxn ang="0">
                  <a:pos x="354" y="10"/>
                </a:cxn>
                <a:cxn ang="0">
                  <a:pos x="222" y="73"/>
                </a:cxn>
                <a:cxn ang="0">
                  <a:pos x="195" y="103"/>
                </a:cxn>
                <a:cxn ang="0">
                  <a:pos x="147" y="106"/>
                </a:cxn>
                <a:cxn ang="0">
                  <a:pos x="81" y="130"/>
                </a:cxn>
                <a:cxn ang="0">
                  <a:pos x="66" y="148"/>
                </a:cxn>
                <a:cxn ang="0">
                  <a:pos x="52" y="185"/>
                </a:cxn>
                <a:cxn ang="0">
                  <a:pos x="52" y="231"/>
                </a:cxn>
                <a:cxn ang="0">
                  <a:pos x="15" y="241"/>
                </a:cxn>
                <a:cxn ang="0">
                  <a:pos x="15" y="340"/>
                </a:cxn>
                <a:cxn ang="0">
                  <a:pos x="54" y="340"/>
                </a:cxn>
                <a:cxn ang="0">
                  <a:pos x="60" y="298"/>
                </a:cxn>
                <a:cxn ang="0">
                  <a:pos x="147" y="301"/>
                </a:cxn>
                <a:cxn ang="0">
                  <a:pos x="132" y="331"/>
                </a:cxn>
                <a:cxn ang="0">
                  <a:pos x="87" y="337"/>
                </a:cxn>
                <a:cxn ang="0">
                  <a:pos x="97" y="367"/>
                </a:cxn>
              </a:cxnLst>
              <a:rect l="0" t="0" r="r" b="b"/>
              <a:pathLst>
                <a:path w="504" h="388">
                  <a:moveTo>
                    <a:pt x="97" y="367"/>
                  </a:moveTo>
                  <a:lnTo>
                    <a:pt x="142" y="367"/>
                  </a:lnTo>
                  <a:cubicBezTo>
                    <a:pt x="164" y="362"/>
                    <a:pt x="180" y="340"/>
                    <a:pt x="231" y="337"/>
                  </a:cubicBezTo>
                  <a:cubicBezTo>
                    <a:pt x="282" y="334"/>
                    <a:pt x="244" y="337"/>
                    <a:pt x="261" y="337"/>
                  </a:cubicBezTo>
                  <a:lnTo>
                    <a:pt x="303" y="340"/>
                  </a:lnTo>
                  <a:lnTo>
                    <a:pt x="324" y="367"/>
                  </a:lnTo>
                  <a:lnTo>
                    <a:pt x="324" y="322"/>
                  </a:lnTo>
                  <a:lnTo>
                    <a:pt x="369" y="276"/>
                  </a:lnTo>
                  <a:lnTo>
                    <a:pt x="414" y="276"/>
                  </a:lnTo>
                  <a:lnTo>
                    <a:pt x="324" y="231"/>
                  </a:lnTo>
                  <a:lnTo>
                    <a:pt x="291" y="277"/>
                  </a:lnTo>
                  <a:lnTo>
                    <a:pt x="188" y="276"/>
                  </a:lnTo>
                  <a:lnTo>
                    <a:pt x="233" y="231"/>
                  </a:lnTo>
                  <a:lnTo>
                    <a:pt x="233" y="185"/>
                  </a:lnTo>
                  <a:lnTo>
                    <a:pt x="278" y="185"/>
                  </a:lnTo>
                  <a:lnTo>
                    <a:pt x="321" y="163"/>
                  </a:lnTo>
                  <a:lnTo>
                    <a:pt x="393" y="202"/>
                  </a:lnTo>
                  <a:lnTo>
                    <a:pt x="438" y="160"/>
                  </a:lnTo>
                  <a:lnTo>
                    <a:pt x="462" y="106"/>
                  </a:lnTo>
                  <a:lnTo>
                    <a:pt x="456" y="82"/>
                  </a:lnTo>
                  <a:lnTo>
                    <a:pt x="504" y="67"/>
                  </a:lnTo>
                  <a:lnTo>
                    <a:pt x="501" y="34"/>
                  </a:lnTo>
                  <a:lnTo>
                    <a:pt x="465" y="10"/>
                  </a:lnTo>
                  <a:cubicBezTo>
                    <a:pt x="441" y="6"/>
                    <a:pt x="394" y="0"/>
                    <a:pt x="354" y="10"/>
                  </a:cubicBezTo>
                  <a:cubicBezTo>
                    <a:pt x="306" y="13"/>
                    <a:pt x="248" y="56"/>
                    <a:pt x="222" y="73"/>
                  </a:cubicBezTo>
                  <a:lnTo>
                    <a:pt x="195" y="103"/>
                  </a:lnTo>
                  <a:lnTo>
                    <a:pt x="147" y="106"/>
                  </a:lnTo>
                  <a:lnTo>
                    <a:pt x="81" y="130"/>
                  </a:lnTo>
                  <a:cubicBezTo>
                    <a:pt x="68" y="137"/>
                    <a:pt x="71" y="139"/>
                    <a:pt x="66" y="148"/>
                  </a:cubicBezTo>
                  <a:cubicBezTo>
                    <a:pt x="61" y="157"/>
                    <a:pt x="54" y="171"/>
                    <a:pt x="52" y="185"/>
                  </a:cubicBezTo>
                  <a:cubicBezTo>
                    <a:pt x="38" y="210"/>
                    <a:pt x="58" y="222"/>
                    <a:pt x="52" y="231"/>
                  </a:cubicBezTo>
                  <a:lnTo>
                    <a:pt x="15" y="241"/>
                  </a:lnTo>
                  <a:cubicBezTo>
                    <a:pt x="9" y="259"/>
                    <a:pt x="0" y="292"/>
                    <a:pt x="15" y="340"/>
                  </a:cubicBezTo>
                  <a:cubicBezTo>
                    <a:pt x="30" y="388"/>
                    <a:pt x="46" y="347"/>
                    <a:pt x="54" y="340"/>
                  </a:cubicBezTo>
                  <a:lnTo>
                    <a:pt x="60" y="298"/>
                  </a:lnTo>
                  <a:lnTo>
                    <a:pt x="147" y="301"/>
                  </a:lnTo>
                  <a:lnTo>
                    <a:pt x="132" y="331"/>
                  </a:lnTo>
                  <a:lnTo>
                    <a:pt x="87" y="337"/>
                  </a:lnTo>
                  <a:lnTo>
                    <a:pt x="97" y="367"/>
                  </a:lnTo>
                  <a:close/>
                </a:path>
              </a:pathLst>
            </a:custGeom>
            <a:solidFill>
              <a:srgbClr val="DDF2FF"/>
            </a:solidFill>
            <a:ln w="9525">
              <a:noFill/>
              <a:round/>
              <a:headEnd/>
              <a:tailEnd/>
            </a:ln>
            <a:effectLst/>
          </p:spPr>
          <p:txBody>
            <a:bodyPr/>
            <a:lstStyle/>
            <a:p>
              <a:endParaRPr lang="zh-CN" altLang="en-US"/>
            </a:p>
          </p:txBody>
        </p:sp>
        <p:sp>
          <p:nvSpPr>
            <p:cNvPr id="40982" name="Freeform 22"/>
            <p:cNvSpPr>
              <a:spLocks/>
            </p:cNvSpPr>
            <p:nvPr/>
          </p:nvSpPr>
          <p:spPr bwMode="ltGray">
            <a:xfrm>
              <a:off x="4118" y="960"/>
              <a:ext cx="174" cy="156"/>
            </a:xfrm>
            <a:custGeom>
              <a:avLst/>
              <a:gdLst/>
              <a:ahLst/>
              <a:cxnLst>
                <a:cxn ang="0">
                  <a:pos x="0" y="174"/>
                </a:cxn>
                <a:cxn ang="0">
                  <a:pos x="33" y="135"/>
                </a:cxn>
                <a:cxn ang="0">
                  <a:pos x="105" y="132"/>
                </a:cxn>
                <a:cxn ang="0">
                  <a:pos x="138" y="93"/>
                </a:cxn>
                <a:cxn ang="0">
                  <a:pos x="141" y="69"/>
                </a:cxn>
                <a:cxn ang="0">
                  <a:pos x="194" y="54"/>
                </a:cxn>
                <a:cxn ang="0">
                  <a:pos x="168" y="27"/>
                </a:cxn>
                <a:cxn ang="0">
                  <a:pos x="135" y="30"/>
                </a:cxn>
                <a:cxn ang="0">
                  <a:pos x="99" y="0"/>
                </a:cxn>
                <a:cxn ang="0">
                  <a:pos x="72" y="33"/>
                </a:cxn>
                <a:cxn ang="0">
                  <a:pos x="0" y="87"/>
                </a:cxn>
                <a:cxn ang="0">
                  <a:pos x="0" y="174"/>
                </a:cxn>
              </a:cxnLst>
              <a:rect l="0" t="0" r="r" b="b"/>
              <a:pathLst>
                <a:path w="194" h="174">
                  <a:moveTo>
                    <a:pt x="0" y="174"/>
                  </a:moveTo>
                  <a:lnTo>
                    <a:pt x="33" y="135"/>
                  </a:lnTo>
                  <a:lnTo>
                    <a:pt x="105" y="132"/>
                  </a:lnTo>
                  <a:lnTo>
                    <a:pt x="138" y="93"/>
                  </a:lnTo>
                  <a:lnTo>
                    <a:pt x="141" y="69"/>
                  </a:lnTo>
                  <a:lnTo>
                    <a:pt x="194" y="54"/>
                  </a:lnTo>
                  <a:lnTo>
                    <a:pt x="168" y="27"/>
                  </a:lnTo>
                  <a:lnTo>
                    <a:pt x="135" y="30"/>
                  </a:lnTo>
                  <a:lnTo>
                    <a:pt x="99" y="0"/>
                  </a:lnTo>
                  <a:lnTo>
                    <a:pt x="72" y="33"/>
                  </a:lnTo>
                  <a:lnTo>
                    <a:pt x="0" y="87"/>
                  </a:lnTo>
                  <a:lnTo>
                    <a:pt x="0" y="174"/>
                  </a:lnTo>
                  <a:close/>
                </a:path>
              </a:pathLst>
            </a:custGeom>
            <a:solidFill>
              <a:srgbClr val="DDF2FF"/>
            </a:solidFill>
            <a:ln w="9525">
              <a:noFill/>
              <a:round/>
              <a:headEnd/>
              <a:tailEnd/>
            </a:ln>
            <a:effectLst/>
          </p:spPr>
          <p:txBody>
            <a:bodyPr/>
            <a:lstStyle/>
            <a:p>
              <a:endParaRPr lang="zh-CN" altLang="en-US"/>
            </a:p>
          </p:txBody>
        </p:sp>
        <p:sp>
          <p:nvSpPr>
            <p:cNvPr id="40983" name="Freeform 23"/>
            <p:cNvSpPr>
              <a:spLocks/>
            </p:cNvSpPr>
            <p:nvPr/>
          </p:nvSpPr>
          <p:spPr bwMode="ltGray">
            <a:xfrm>
              <a:off x="2789" y="967"/>
              <a:ext cx="1460" cy="1790"/>
            </a:xfrm>
            <a:custGeom>
              <a:avLst/>
              <a:gdLst/>
              <a:ahLst/>
              <a:cxnLst>
                <a:cxn ang="0">
                  <a:pos x="1061" y="9"/>
                </a:cxn>
                <a:cxn ang="0">
                  <a:pos x="868" y="82"/>
                </a:cxn>
                <a:cxn ang="0">
                  <a:pos x="558" y="275"/>
                </a:cxn>
                <a:cxn ang="0">
                  <a:pos x="266" y="604"/>
                </a:cxn>
                <a:cxn ang="0">
                  <a:pos x="110" y="896"/>
                </a:cxn>
                <a:cxn ang="0">
                  <a:pos x="10" y="1271"/>
                </a:cxn>
                <a:cxn ang="0">
                  <a:pos x="19" y="1655"/>
                </a:cxn>
                <a:cxn ang="0">
                  <a:pos x="73" y="1786"/>
                </a:cxn>
                <a:cxn ang="0">
                  <a:pos x="145" y="1849"/>
                </a:cxn>
                <a:cxn ang="0">
                  <a:pos x="190" y="1996"/>
                </a:cxn>
                <a:cxn ang="0">
                  <a:pos x="214" y="1927"/>
                </a:cxn>
                <a:cxn ang="0">
                  <a:pos x="250" y="1819"/>
                </a:cxn>
                <a:cxn ang="0">
                  <a:pos x="277" y="1630"/>
                </a:cxn>
                <a:cxn ang="0">
                  <a:pos x="379" y="1525"/>
                </a:cxn>
                <a:cxn ang="0">
                  <a:pos x="385" y="1621"/>
                </a:cxn>
                <a:cxn ang="0">
                  <a:pos x="394" y="1696"/>
                </a:cxn>
                <a:cxn ang="0">
                  <a:pos x="352" y="1834"/>
                </a:cxn>
                <a:cxn ang="0">
                  <a:pos x="475" y="1609"/>
                </a:cxn>
                <a:cxn ang="0">
                  <a:pos x="526" y="1504"/>
                </a:cxn>
                <a:cxn ang="0">
                  <a:pos x="754" y="1507"/>
                </a:cxn>
                <a:cxn ang="0">
                  <a:pos x="823" y="1462"/>
                </a:cxn>
                <a:cxn ang="0">
                  <a:pos x="799" y="1549"/>
                </a:cxn>
                <a:cxn ang="0">
                  <a:pos x="868" y="1633"/>
                </a:cxn>
                <a:cxn ang="0">
                  <a:pos x="922" y="1462"/>
                </a:cxn>
                <a:cxn ang="0">
                  <a:pos x="763" y="1357"/>
                </a:cxn>
                <a:cxn ang="0">
                  <a:pos x="652" y="1288"/>
                </a:cxn>
                <a:cxn ang="0">
                  <a:pos x="670" y="1225"/>
                </a:cxn>
                <a:cxn ang="0">
                  <a:pos x="769" y="1180"/>
                </a:cxn>
                <a:cxn ang="0">
                  <a:pos x="958" y="1105"/>
                </a:cxn>
                <a:cxn ang="0">
                  <a:pos x="1042" y="1155"/>
                </a:cxn>
                <a:cxn ang="0">
                  <a:pos x="1147" y="1156"/>
                </a:cxn>
                <a:cxn ang="0">
                  <a:pos x="1261" y="1153"/>
                </a:cxn>
                <a:cxn ang="0">
                  <a:pos x="1147" y="1492"/>
                </a:cxn>
                <a:cxn ang="0">
                  <a:pos x="1261" y="1411"/>
                </a:cxn>
                <a:cxn ang="0">
                  <a:pos x="1279" y="1294"/>
                </a:cxn>
                <a:cxn ang="0">
                  <a:pos x="1384" y="1219"/>
                </a:cxn>
                <a:cxn ang="0">
                  <a:pos x="1420" y="1135"/>
                </a:cxn>
                <a:cxn ang="0">
                  <a:pos x="1552" y="1120"/>
                </a:cxn>
                <a:cxn ang="0">
                  <a:pos x="1618" y="1042"/>
                </a:cxn>
                <a:cxn ang="0">
                  <a:pos x="1555" y="1036"/>
                </a:cxn>
                <a:cxn ang="0">
                  <a:pos x="1483" y="958"/>
                </a:cxn>
                <a:cxn ang="0">
                  <a:pos x="1330" y="889"/>
                </a:cxn>
                <a:cxn ang="0">
                  <a:pos x="1177" y="913"/>
                </a:cxn>
                <a:cxn ang="0">
                  <a:pos x="1033" y="748"/>
                </a:cxn>
                <a:cxn ang="0">
                  <a:pos x="970" y="724"/>
                </a:cxn>
                <a:cxn ang="0">
                  <a:pos x="1039" y="676"/>
                </a:cxn>
                <a:cxn ang="0">
                  <a:pos x="979" y="631"/>
                </a:cxn>
                <a:cxn ang="0">
                  <a:pos x="913" y="592"/>
                </a:cxn>
                <a:cxn ang="0">
                  <a:pos x="861" y="520"/>
                </a:cxn>
                <a:cxn ang="0">
                  <a:pos x="868" y="445"/>
                </a:cxn>
                <a:cxn ang="0">
                  <a:pos x="994" y="481"/>
                </a:cxn>
                <a:cxn ang="0">
                  <a:pos x="913" y="436"/>
                </a:cxn>
                <a:cxn ang="0">
                  <a:pos x="919" y="391"/>
                </a:cxn>
                <a:cxn ang="0">
                  <a:pos x="1033" y="334"/>
                </a:cxn>
                <a:cxn ang="0">
                  <a:pos x="1048" y="277"/>
                </a:cxn>
                <a:cxn ang="0">
                  <a:pos x="1129" y="247"/>
                </a:cxn>
                <a:cxn ang="0">
                  <a:pos x="1174" y="136"/>
                </a:cxn>
                <a:cxn ang="0">
                  <a:pos x="1180" y="13"/>
                </a:cxn>
              </a:cxnLst>
              <a:rect l="0" t="0" r="r" b="b"/>
              <a:pathLst>
                <a:path w="1630" h="1996">
                  <a:moveTo>
                    <a:pt x="1125" y="0"/>
                  </a:moveTo>
                  <a:lnTo>
                    <a:pt x="1061" y="9"/>
                  </a:lnTo>
                  <a:lnTo>
                    <a:pt x="952" y="52"/>
                  </a:lnTo>
                  <a:lnTo>
                    <a:pt x="868" y="82"/>
                  </a:lnTo>
                  <a:lnTo>
                    <a:pt x="768" y="137"/>
                  </a:lnTo>
                  <a:lnTo>
                    <a:pt x="558" y="275"/>
                  </a:lnTo>
                  <a:lnTo>
                    <a:pt x="403" y="430"/>
                  </a:lnTo>
                  <a:lnTo>
                    <a:pt x="266" y="604"/>
                  </a:lnTo>
                  <a:cubicBezTo>
                    <a:pt x="226" y="660"/>
                    <a:pt x="189" y="720"/>
                    <a:pt x="163" y="769"/>
                  </a:cubicBezTo>
                  <a:cubicBezTo>
                    <a:pt x="135" y="828"/>
                    <a:pt x="129" y="844"/>
                    <a:pt x="110" y="896"/>
                  </a:cubicBezTo>
                  <a:lnTo>
                    <a:pt x="46" y="1079"/>
                  </a:lnTo>
                  <a:lnTo>
                    <a:pt x="10" y="1271"/>
                  </a:lnTo>
                  <a:lnTo>
                    <a:pt x="0" y="1445"/>
                  </a:lnTo>
                  <a:lnTo>
                    <a:pt x="19" y="1655"/>
                  </a:lnTo>
                  <a:lnTo>
                    <a:pt x="58" y="1735"/>
                  </a:lnTo>
                  <a:lnTo>
                    <a:pt x="73" y="1786"/>
                  </a:lnTo>
                  <a:lnTo>
                    <a:pt x="103" y="1777"/>
                  </a:lnTo>
                  <a:lnTo>
                    <a:pt x="145" y="1849"/>
                  </a:lnTo>
                  <a:lnTo>
                    <a:pt x="157" y="1957"/>
                  </a:lnTo>
                  <a:lnTo>
                    <a:pt x="190" y="1996"/>
                  </a:lnTo>
                  <a:lnTo>
                    <a:pt x="247" y="1993"/>
                  </a:lnTo>
                  <a:lnTo>
                    <a:pt x="214" y="1927"/>
                  </a:lnTo>
                  <a:lnTo>
                    <a:pt x="199" y="1834"/>
                  </a:lnTo>
                  <a:lnTo>
                    <a:pt x="250" y="1819"/>
                  </a:lnTo>
                  <a:lnTo>
                    <a:pt x="253" y="1705"/>
                  </a:lnTo>
                  <a:lnTo>
                    <a:pt x="277" y="1630"/>
                  </a:lnTo>
                  <a:lnTo>
                    <a:pt x="286" y="1591"/>
                  </a:lnTo>
                  <a:lnTo>
                    <a:pt x="379" y="1525"/>
                  </a:lnTo>
                  <a:lnTo>
                    <a:pt x="325" y="1627"/>
                  </a:lnTo>
                  <a:lnTo>
                    <a:pt x="385" y="1621"/>
                  </a:lnTo>
                  <a:lnTo>
                    <a:pt x="358" y="1666"/>
                  </a:lnTo>
                  <a:cubicBezTo>
                    <a:pt x="359" y="1678"/>
                    <a:pt x="395" y="1678"/>
                    <a:pt x="394" y="1696"/>
                  </a:cubicBezTo>
                  <a:cubicBezTo>
                    <a:pt x="393" y="1714"/>
                    <a:pt x="359" y="1754"/>
                    <a:pt x="352" y="1777"/>
                  </a:cubicBezTo>
                  <a:cubicBezTo>
                    <a:pt x="345" y="1800"/>
                    <a:pt x="330" y="1841"/>
                    <a:pt x="352" y="1834"/>
                  </a:cubicBezTo>
                  <a:cubicBezTo>
                    <a:pt x="374" y="1827"/>
                    <a:pt x="464" y="1769"/>
                    <a:pt x="484" y="1732"/>
                  </a:cubicBezTo>
                  <a:lnTo>
                    <a:pt x="475" y="1609"/>
                  </a:lnTo>
                  <a:lnTo>
                    <a:pt x="517" y="1558"/>
                  </a:lnTo>
                  <a:lnTo>
                    <a:pt x="526" y="1504"/>
                  </a:lnTo>
                  <a:lnTo>
                    <a:pt x="568" y="1570"/>
                  </a:lnTo>
                  <a:lnTo>
                    <a:pt x="754" y="1507"/>
                  </a:lnTo>
                  <a:lnTo>
                    <a:pt x="748" y="1438"/>
                  </a:lnTo>
                  <a:lnTo>
                    <a:pt x="823" y="1462"/>
                  </a:lnTo>
                  <a:lnTo>
                    <a:pt x="844" y="1513"/>
                  </a:lnTo>
                  <a:lnTo>
                    <a:pt x="799" y="1549"/>
                  </a:lnTo>
                  <a:cubicBezTo>
                    <a:pt x="793" y="1567"/>
                    <a:pt x="793" y="1585"/>
                    <a:pt x="808" y="1624"/>
                  </a:cubicBezTo>
                  <a:cubicBezTo>
                    <a:pt x="823" y="1663"/>
                    <a:pt x="859" y="1649"/>
                    <a:pt x="868" y="1633"/>
                  </a:cubicBezTo>
                  <a:lnTo>
                    <a:pt x="865" y="1528"/>
                  </a:lnTo>
                  <a:lnTo>
                    <a:pt x="922" y="1462"/>
                  </a:lnTo>
                  <a:lnTo>
                    <a:pt x="826" y="1417"/>
                  </a:lnTo>
                  <a:lnTo>
                    <a:pt x="763" y="1357"/>
                  </a:lnTo>
                  <a:lnTo>
                    <a:pt x="742" y="1300"/>
                  </a:lnTo>
                  <a:lnTo>
                    <a:pt x="652" y="1288"/>
                  </a:lnTo>
                  <a:lnTo>
                    <a:pt x="664" y="1255"/>
                  </a:lnTo>
                  <a:lnTo>
                    <a:pt x="670" y="1225"/>
                  </a:lnTo>
                  <a:lnTo>
                    <a:pt x="733" y="1222"/>
                  </a:lnTo>
                  <a:lnTo>
                    <a:pt x="769" y="1180"/>
                  </a:lnTo>
                  <a:lnTo>
                    <a:pt x="835" y="1090"/>
                  </a:lnTo>
                  <a:lnTo>
                    <a:pt x="958" y="1105"/>
                  </a:lnTo>
                  <a:lnTo>
                    <a:pt x="991" y="1153"/>
                  </a:lnTo>
                  <a:lnTo>
                    <a:pt x="1042" y="1155"/>
                  </a:lnTo>
                  <a:lnTo>
                    <a:pt x="1105" y="1090"/>
                  </a:lnTo>
                  <a:lnTo>
                    <a:pt x="1147" y="1156"/>
                  </a:lnTo>
                  <a:lnTo>
                    <a:pt x="1216" y="1132"/>
                  </a:lnTo>
                  <a:lnTo>
                    <a:pt x="1261" y="1153"/>
                  </a:lnTo>
                  <a:lnTo>
                    <a:pt x="1147" y="1360"/>
                  </a:lnTo>
                  <a:lnTo>
                    <a:pt x="1147" y="1492"/>
                  </a:lnTo>
                  <a:lnTo>
                    <a:pt x="1189" y="1492"/>
                  </a:lnTo>
                  <a:lnTo>
                    <a:pt x="1261" y="1411"/>
                  </a:lnTo>
                  <a:lnTo>
                    <a:pt x="1258" y="1327"/>
                  </a:lnTo>
                  <a:lnTo>
                    <a:pt x="1279" y="1294"/>
                  </a:lnTo>
                  <a:lnTo>
                    <a:pt x="1294" y="1243"/>
                  </a:lnTo>
                  <a:lnTo>
                    <a:pt x="1384" y="1219"/>
                  </a:lnTo>
                  <a:lnTo>
                    <a:pt x="1372" y="1162"/>
                  </a:lnTo>
                  <a:lnTo>
                    <a:pt x="1420" y="1135"/>
                  </a:lnTo>
                  <a:lnTo>
                    <a:pt x="1459" y="1117"/>
                  </a:lnTo>
                  <a:lnTo>
                    <a:pt x="1552" y="1120"/>
                  </a:lnTo>
                  <a:lnTo>
                    <a:pt x="1591" y="1063"/>
                  </a:lnTo>
                  <a:lnTo>
                    <a:pt x="1618" y="1042"/>
                  </a:lnTo>
                  <a:lnTo>
                    <a:pt x="1630" y="1024"/>
                  </a:lnTo>
                  <a:lnTo>
                    <a:pt x="1555" y="1036"/>
                  </a:lnTo>
                  <a:lnTo>
                    <a:pt x="1555" y="985"/>
                  </a:lnTo>
                  <a:lnTo>
                    <a:pt x="1483" y="958"/>
                  </a:lnTo>
                  <a:lnTo>
                    <a:pt x="1459" y="985"/>
                  </a:lnTo>
                  <a:lnTo>
                    <a:pt x="1330" y="889"/>
                  </a:lnTo>
                  <a:lnTo>
                    <a:pt x="1276" y="931"/>
                  </a:lnTo>
                  <a:lnTo>
                    <a:pt x="1177" y="913"/>
                  </a:lnTo>
                  <a:lnTo>
                    <a:pt x="1186" y="841"/>
                  </a:lnTo>
                  <a:lnTo>
                    <a:pt x="1033" y="748"/>
                  </a:lnTo>
                  <a:lnTo>
                    <a:pt x="970" y="763"/>
                  </a:lnTo>
                  <a:lnTo>
                    <a:pt x="970" y="724"/>
                  </a:lnTo>
                  <a:lnTo>
                    <a:pt x="1003" y="685"/>
                  </a:lnTo>
                  <a:lnTo>
                    <a:pt x="1039" y="676"/>
                  </a:lnTo>
                  <a:lnTo>
                    <a:pt x="1006" y="619"/>
                  </a:lnTo>
                  <a:lnTo>
                    <a:pt x="979" y="631"/>
                  </a:lnTo>
                  <a:lnTo>
                    <a:pt x="979" y="574"/>
                  </a:lnTo>
                  <a:lnTo>
                    <a:pt x="913" y="592"/>
                  </a:lnTo>
                  <a:lnTo>
                    <a:pt x="904" y="514"/>
                  </a:lnTo>
                  <a:lnTo>
                    <a:pt x="861" y="520"/>
                  </a:lnTo>
                  <a:lnTo>
                    <a:pt x="816" y="430"/>
                  </a:lnTo>
                  <a:lnTo>
                    <a:pt x="868" y="445"/>
                  </a:lnTo>
                  <a:lnTo>
                    <a:pt x="910" y="484"/>
                  </a:lnTo>
                  <a:lnTo>
                    <a:pt x="994" y="481"/>
                  </a:lnTo>
                  <a:lnTo>
                    <a:pt x="967" y="433"/>
                  </a:lnTo>
                  <a:lnTo>
                    <a:pt x="913" y="436"/>
                  </a:lnTo>
                  <a:lnTo>
                    <a:pt x="877" y="400"/>
                  </a:lnTo>
                  <a:lnTo>
                    <a:pt x="919" y="391"/>
                  </a:lnTo>
                  <a:lnTo>
                    <a:pt x="970" y="397"/>
                  </a:lnTo>
                  <a:lnTo>
                    <a:pt x="1033" y="334"/>
                  </a:lnTo>
                  <a:lnTo>
                    <a:pt x="1000" y="289"/>
                  </a:lnTo>
                  <a:lnTo>
                    <a:pt x="1048" y="277"/>
                  </a:lnTo>
                  <a:lnTo>
                    <a:pt x="1144" y="283"/>
                  </a:lnTo>
                  <a:lnTo>
                    <a:pt x="1129" y="247"/>
                  </a:lnTo>
                  <a:lnTo>
                    <a:pt x="1171" y="205"/>
                  </a:lnTo>
                  <a:lnTo>
                    <a:pt x="1174" y="136"/>
                  </a:lnTo>
                  <a:lnTo>
                    <a:pt x="1222" y="46"/>
                  </a:lnTo>
                  <a:lnTo>
                    <a:pt x="1180" y="13"/>
                  </a:lnTo>
                  <a:lnTo>
                    <a:pt x="1125" y="0"/>
                  </a:lnTo>
                  <a:close/>
                </a:path>
              </a:pathLst>
            </a:custGeom>
            <a:solidFill>
              <a:srgbClr val="DDF2FF"/>
            </a:solidFill>
            <a:ln w="9525">
              <a:noFill/>
              <a:round/>
              <a:headEnd/>
              <a:tailEnd/>
            </a:ln>
            <a:effectLst/>
          </p:spPr>
          <p:txBody>
            <a:bodyPr/>
            <a:lstStyle/>
            <a:p>
              <a:endParaRPr lang="zh-CN" altLang="en-US"/>
            </a:p>
          </p:txBody>
        </p:sp>
        <p:sp>
          <p:nvSpPr>
            <p:cNvPr id="40984" name="Freeform 24"/>
            <p:cNvSpPr>
              <a:spLocks/>
            </p:cNvSpPr>
            <p:nvPr/>
          </p:nvSpPr>
          <p:spPr bwMode="ltGray">
            <a:xfrm>
              <a:off x="3747" y="3265"/>
              <a:ext cx="400" cy="295"/>
            </a:xfrm>
            <a:custGeom>
              <a:avLst/>
              <a:gdLst/>
              <a:ahLst/>
              <a:cxnLst>
                <a:cxn ang="0">
                  <a:pos x="0" y="162"/>
                </a:cxn>
                <a:cxn ang="0">
                  <a:pos x="0" y="258"/>
                </a:cxn>
                <a:cxn ang="0">
                  <a:pos x="109" y="295"/>
                </a:cxn>
                <a:cxn ang="0">
                  <a:pos x="183" y="309"/>
                </a:cxn>
                <a:cxn ang="0">
                  <a:pos x="240" y="318"/>
                </a:cxn>
                <a:cxn ang="0">
                  <a:pos x="318" y="327"/>
                </a:cxn>
                <a:cxn ang="0">
                  <a:pos x="414" y="324"/>
                </a:cxn>
                <a:cxn ang="0">
                  <a:pos x="427" y="295"/>
                </a:cxn>
                <a:cxn ang="0">
                  <a:pos x="382" y="250"/>
                </a:cxn>
                <a:cxn ang="0">
                  <a:pos x="382" y="204"/>
                </a:cxn>
                <a:cxn ang="0">
                  <a:pos x="309" y="159"/>
                </a:cxn>
                <a:cxn ang="0">
                  <a:pos x="315" y="90"/>
                </a:cxn>
                <a:cxn ang="0">
                  <a:pos x="255" y="57"/>
                </a:cxn>
                <a:cxn ang="0">
                  <a:pos x="246" y="114"/>
                </a:cxn>
                <a:cxn ang="0">
                  <a:pos x="204" y="84"/>
                </a:cxn>
                <a:cxn ang="0">
                  <a:pos x="168" y="99"/>
                </a:cxn>
                <a:cxn ang="0">
                  <a:pos x="180" y="48"/>
                </a:cxn>
                <a:cxn ang="0">
                  <a:pos x="111" y="36"/>
                </a:cxn>
                <a:cxn ang="0">
                  <a:pos x="109" y="114"/>
                </a:cxn>
                <a:cxn ang="0">
                  <a:pos x="144" y="186"/>
                </a:cxn>
                <a:cxn ang="0">
                  <a:pos x="75" y="195"/>
                </a:cxn>
                <a:cxn ang="0">
                  <a:pos x="36" y="162"/>
                </a:cxn>
                <a:cxn ang="0">
                  <a:pos x="0" y="162"/>
                </a:cxn>
              </a:cxnLst>
              <a:rect l="0" t="0" r="r" b="b"/>
              <a:pathLst>
                <a:path w="446" h="329">
                  <a:moveTo>
                    <a:pt x="0" y="162"/>
                  </a:moveTo>
                  <a:lnTo>
                    <a:pt x="0" y="258"/>
                  </a:lnTo>
                  <a:lnTo>
                    <a:pt x="109" y="295"/>
                  </a:lnTo>
                  <a:lnTo>
                    <a:pt x="183" y="309"/>
                  </a:lnTo>
                  <a:lnTo>
                    <a:pt x="240" y="318"/>
                  </a:lnTo>
                  <a:lnTo>
                    <a:pt x="318" y="327"/>
                  </a:lnTo>
                  <a:lnTo>
                    <a:pt x="414" y="324"/>
                  </a:lnTo>
                  <a:cubicBezTo>
                    <a:pt x="432" y="319"/>
                    <a:pt x="446" y="329"/>
                    <a:pt x="427" y="295"/>
                  </a:cubicBezTo>
                  <a:cubicBezTo>
                    <a:pt x="408" y="261"/>
                    <a:pt x="389" y="265"/>
                    <a:pt x="382" y="250"/>
                  </a:cubicBezTo>
                  <a:lnTo>
                    <a:pt x="382" y="204"/>
                  </a:lnTo>
                  <a:lnTo>
                    <a:pt x="309" y="159"/>
                  </a:lnTo>
                  <a:cubicBezTo>
                    <a:pt x="298" y="140"/>
                    <a:pt x="333" y="144"/>
                    <a:pt x="315" y="90"/>
                  </a:cubicBezTo>
                  <a:cubicBezTo>
                    <a:pt x="297" y="36"/>
                    <a:pt x="266" y="53"/>
                    <a:pt x="255" y="57"/>
                  </a:cubicBezTo>
                  <a:lnTo>
                    <a:pt x="246" y="114"/>
                  </a:lnTo>
                  <a:lnTo>
                    <a:pt x="204" y="84"/>
                  </a:lnTo>
                  <a:lnTo>
                    <a:pt x="168" y="99"/>
                  </a:lnTo>
                  <a:lnTo>
                    <a:pt x="180" y="48"/>
                  </a:lnTo>
                  <a:cubicBezTo>
                    <a:pt x="171" y="38"/>
                    <a:pt x="135" y="0"/>
                    <a:pt x="111" y="36"/>
                  </a:cubicBezTo>
                  <a:cubicBezTo>
                    <a:pt x="87" y="72"/>
                    <a:pt x="104" y="89"/>
                    <a:pt x="109" y="114"/>
                  </a:cubicBezTo>
                  <a:lnTo>
                    <a:pt x="144" y="186"/>
                  </a:lnTo>
                  <a:lnTo>
                    <a:pt x="75" y="195"/>
                  </a:lnTo>
                  <a:lnTo>
                    <a:pt x="36" y="162"/>
                  </a:lnTo>
                  <a:lnTo>
                    <a:pt x="0" y="162"/>
                  </a:lnTo>
                  <a:close/>
                </a:path>
              </a:pathLst>
            </a:custGeom>
            <a:solidFill>
              <a:srgbClr val="DDF2FF"/>
            </a:solidFill>
            <a:ln w="9525">
              <a:noFill/>
              <a:round/>
              <a:headEnd/>
              <a:tailEnd/>
            </a:ln>
            <a:effectLst/>
          </p:spPr>
          <p:txBody>
            <a:bodyPr/>
            <a:lstStyle/>
            <a:p>
              <a:endParaRPr lang="zh-CN" altLang="en-US"/>
            </a:p>
          </p:txBody>
        </p:sp>
        <p:sp>
          <p:nvSpPr>
            <p:cNvPr id="40985" name="Freeform 25"/>
            <p:cNvSpPr>
              <a:spLocks/>
            </p:cNvSpPr>
            <p:nvPr/>
          </p:nvSpPr>
          <p:spPr bwMode="ltGray">
            <a:xfrm>
              <a:off x="3653" y="3182"/>
              <a:ext cx="395" cy="131"/>
            </a:xfrm>
            <a:custGeom>
              <a:avLst/>
              <a:gdLst/>
              <a:ahLst/>
              <a:cxnLst>
                <a:cxn ang="0">
                  <a:pos x="6" y="78"/>
                </a:cxn>
                <a:cxn ang="0">
                  <a:pos x="60" y="141"/>
                </a:cxn>
                <a:cxn ang="0">
                  <a:pos x="169" y="110"/>
                </a:cxn>
                <a:cxn ang="0">
                  <a:pos x="216" y="66"/>
                </a:cxn>
                <a:cxn ang="0">
                  <a:pos x="260" y="110"/>
                </a:cxn>
                <a:cxn ang="0">
                  <a:pos x="303" y="99"/>
                </a:cxn>
                <a:cxn ang="0">
                  <a:pos x="351" y="110"/>
                </a:cxn>
                <a:cxn ang="0">
                  <a:pos x="351" y="64"/>
                </a:cxn>
                <a:cxn ang="0">
                  <a:pos x="384" y="30"/>
                </a:cxn>
                <a:cxn ang="0">
                  <a:pos x="402" y="60"/>
                </a:cxn>
                <a:cxn ang="0">
                  <a:pos x="429" y="18"/>
                </a:cxn>
                <a:cxn ang="0">
                  <a:pos x="378" y="0"/>
                </a:cxn>
                <a:cxn ang="0">
                  <a:pos x="305" y="64"/>
                </a:cxn>
                <a:cxn ang="0">
                  <a:pos x="237" y="12"/>
                </a:cxn>
                <a:cxn ang="0">
                  <a:pos x="192" y="54"/>
                </a:cxn>
                <a:cxn ang="0">
                  <a:pos x="144" y="75"/>
                </a:cxn>
                <a:cxn ang="0">
                  <a:pos x="129" y="84"/>
                </a:cxn>
                <a:cxn ang="0">
                  <a:pos x="108" y="78"/>
                </a:cxn>
                <a:cxn ang="0">
                  <a:pos x="60" y="54"/>
                </a:cxn>
                <a:cxn ang="0">
                  <a:pos x="6" y="78"/>
                </a:cxn>
              </a:cxnLst>
              <a:rect l="0" t="0" r="r" b="b"/>
              <a:pathLst>
                <a:path w="441" h="146">
                  <a:moveTo>
                    <a:pt x="6" y="78"/>
                  </a:moveTo>
                  <a:cubicBezTo>
                    <a:pt x="0" y="90"/>
                    <a:pt x="33" y="136"/>
                    <a:pt x="60" y="141"/>
                  </a:cubicBezTo>
                  <a:cubicBezTo>
                    <a:pt x="87" y="146"/>
                    <a:pt x="143" y="123"/>
                    <a:pt x="169" y="110"/>
                  </a:cubicBezTo>
                  <a:lnTo>
                    <a:pt x="216" y="66"/>
                  </a:lnTo>
                  <a:lnTo>
                    <a:pt x="260" y="110"/>
                  </a:lnTo>
                  <a:lnTo>
                    <a:pt x="303" y="99"/>
                  </a:lnTo>
                  <a:lnTo>
                    <a:pt x="351" y="110"/>
                  </a:lnTo>
                  <a:lnTo>
                    <a:pt x="351" y="64"/>
                  </a:lnTo>
                  <a:lnTo>
                    <a:pt x="384" y="30"/>
                  </a:lnTo>
                  <a:cubicBezTo>
                    <a:pt x="392" y="29"/>
                    <a:pt x="363" y="66"/>
                    <a:pt x="402" y="60"/>
                  </a:cubicBezTo>
                  <a:cubicBezTo>
                    <a:pt x="441" y="54"/>
                    <a:pt x="433" y="28"/>
                    <a:pt x="429" y="18"/>
                  </a:cubicBezTo>
                  <a:lnTo>
                    <a:pt x="378" y="0"/>
                  </a:lnTo>
                  <a:lnTo>
                    <a:pt x="305" y="64"/>
                  </a:lnTo>
                  <a:lnTo>
                    <a:pt x="237" y="12"/>
                  </a:lnTo>
                  <a:lnTo>
                    <a:pt x="192" y="54"/>
                  </a:lnTo>
                  <a:lnTo>
                    <a:pt x="144" y="75"/>
                  </a:lnTo>
                  <a:lnTo>
                    <a:pt x="129" y="84"/>
                  </a:lnTo>
                  <a:lnTo>
                    <a:pt x="108" y="78"/>
                  </a:lnTo>
                  <a:cubicBezTo>
                    <a:pt x="97" y="73"/>
                    <a:pt x="99" y="60"/>
                    <a:pt x="60" y="54"/>
                  </a:cubicBezTo>
                  <a:cubicBezTo>
                    <a:pt x="21" y="48"/>
                    <a:pt x="17" y="73"/>
                    <a:pt x="6" y="78"/>
                  </a:cubicBezTo>
                  <a:close/>
                </a:path>
              </a:pathLst>
            </a:custGeom>
            <a:solidFill>
              <a:srgbClr val="DDF2FF"/>
            </a:solidFill>
            <a:ln w="9525">
              <a:noFill/>
              <a:round/>
              <a:headEnd/>
              <a:tailEnd/>
            </a:ln>
            <a:effectLst/>
          </p:spPr>
          <p:txBody>
            <a:bodyPr/>
            <a:lstStyle/>
            <a:p>
              <a:endParaRPr lang="zh-CN" altLang="en-US"/>
            </a:p>
          </p:txBody>
        </p:sp>
        <p:sp>
          <p:nvSpPr>
            <p:cNvPr id="40986" name="Freeform 26"/>
            <p:cNvSpPr>
              <a:spLocks/>
            </p:cNvSpPr>
            <p:nvPr/>
          </p:nvSpPr>
          <p:spPr bwMode="ltGray">
            <a:xfrm>
              <a:off x="2944" y="2778"/>
              <a:ext cx="134" cy="178"/>
            </a:xfrm>
            <a:custGeom>
              <a:avLst/>
              <a:gdLst/>
              <a:ahLst/>
              <a:cxnLst>
                <a:cxn ang="0">
                  <a:pos x="0" y="0"/>
                </a:cxn>
                <a:cxn ang="0">
                  <a:pos x="15" y="63"/>
                </a:cxn>
                <a:cxn ang="0">
                  <a:pos x="45" y="120"/>
                </a:cxn>
                <a:cxn ang="0">
                  <a:pos x="90" y="186"/>
                </a:cxn>
                <a:cxn ang="0">
                  <a:pos x="123" y="198"/>
                </a:cxn>
                <a:cxn ang="0">
                  <a:pos x="150" y="162"/>
                </a:cxn>
                <a:cxn ang="0">
                  <a:pos x="114" y="162"/>
                </a:cxn>
                <a:cxn ang="0">
                  <a:pos x="111" y="102"/>
                </a:cxn>
                <a:cxn ang="0">
                  <a:pos x="78" y="84"/>
                </a:cxn>
                <a:cxn ang="0">
                  <a:pos x="99" y="21"/>
                </a:cxn>
                <a:cxn ang="0">
                  <a:pos x="48" y="36"/>
                </a:cxn>
                <a:cxn ang="0">
                  <a:pos x="0" y="0"/>
                </a:cxn>
              </a:cxnLst>
              <a:rect l="0" t="0" r="r" b="b"/>
              <a:pathLst>
                <a:path w="150" h="198">
                  <a:moveTo>
                    <a:pt x="0" y="0"/>
                  </a:moveTo>
                  <a:lnTo>
                    <a:pt x="15" y="63"/>
                  </a:lnTo>
                  <a:lnTo>
                    <a:pt x="45" y="120"/>
                  </a:lnTo>
                  <a:lnTo>
                    <a:pt x="90" y="186"/>
                  </a:lnTo>
                  <a:lnTo>
                    <a:pt x="123" y="198"/>
                  </a:lnTo>
                  <a:lnTo>
                    <a:pt x="150" y="162"/>
                  </a:lnTo>
                  <a:lnTo>
                    <a:pt x="114" y="162"/>
                  </a:lnTo>
                  <a:lnTo>
                    <a:pt x="111" y="102"/>
                  </a:lnTo>
                  <a:lnTo>
                    <a:pt x="78" y="84"/>
                  </a:lnTo>
                  <a:lnTo>
                    <a:pt x="99" y="21"/>
                  </a:lnTo>
                  <a:lnTo>
                    <a:pt x="48" y="36"/>
                  </a:lnTo>
                  <a:lnTo>
                    <a:pt x="0" y="0"/>
                  </a:lnTo>
                  <a:close/>
                </a:path>
              </a:pathLst>
            </a:custGeom>
            <a:solidFill>
              <a:srgbClr val="DDF2FF"/>
            </a:solidFill>
            <a:ln w="9525">
              <a:noFill/>
              <a:round/>
              <a:headEnd/>
              <a:tailEnd/>
            </a:ln>
            <a:effectLst/>
          </p:spPr>
          <p:txBody>
            <a:bodyPr/>
            <a:lstStyle/>
            <a:p>
              <a:endParaRPr lang="zh-CN" altLang="en-US"/>
            </a:p>
          </p:txBody>
        </p:sp>
        <p:sp>
          <p:nvSpPr>
            <p:cNvPr id="40987" name="Freeform 27"/>
            <p:cNvSpPr>
              <a:spLocks/>
            </p:cNvSpPr>
            <p:nvPr/>
          </p:nvSpPr>
          <p:spPr bwMode="ltGray">
            <a:xfrm>
              <a:off x="3074" y="2697"/>
              <a:ext cx="80" cy="263"/>
            </a:xfrm>
            <a:custGeom>
              <a:avLst/>
              <a:gdLst/>
              <a:ahLst/>
              <a:cxnLst>
                <a:cxn ang="0">
                  <a:pos x="56" y="0"/>
                </a:cxn>
                <a:cxn ang="0">
                  <a:pos x="29" y="78"/>
                </a:cxn>
                <a:cxn ang="0">
                  <a:pos x="2" y="111"/>
                </a:cxn>
                <a:cxn ang="0">
                  <a:pos x="0" y="157"/>
                </a:cxn>
                <a:cxn ang="0">
                  <a:pos x="35" y="162"/>
                </a:cxn>
                <a:cxn ang="0">
                  <a:pos x="45" y="202"/>
                </a:cxn>
                <a:cxn ang="0">
                  <a:pos x="17" y="231"/>
                </a:cxn>
                <a:cxn ang="0">
                  <a:pos x="65" y="291"/>
                </a:cxn>
                <a:cxn ang="0">
                  <a:pos x="90" y="293"/>
                </a:cxn>
                <a:cxn ang="0">
                  <a:pos x="62" y="261"/>
                </a:cxn>
                <a:cxn ang="0">
                  <a:pos x="71" y="177"/>
                </a:cxn>
                <a:cxn ang="0">
                  <a:pos x="45" y="157"/>
                </a:cxn>
                <a:cxn ang="0">
                  <a:pos x="29" y="129"/>
                </a:cxn>
                <a:cxn ang="0">
                  <a:pos x="56" y="93"/>
                </a:cxn>
                <a:cxn ang="0">
                  <a:pos x="90" y="66"/>
                </a:cxn>
                <a:cxn ang="0">
                  <a:pos x="56" y="0"/>
                </a:cxn>
              </a:cxnLst>
              <a:rect l="0" t="0" r="r" b="b"/>
              <a:pathLst>
                <a:path w="90" h="293">
                  <a:moveTo>
                    <a:pt x="56" y="0"/>
                  </a:moveTo>
                  <a:lnTo>
                    <a:pt x="29" y="78"/>
                  </a:lnTo>
                  <a:lnTo>
                    <a:pt x="2" y="111"/>
                  </a:lnTo>
                  <a:lnTo>
                    <a:pt x="0" y="157"/>
                  </a:lnTo>
                  <a:lnTo>
                    <a:pt x="35" y="162"/>
                  </a:lnTo>
                  <a:lnTo>
                    <a:pt x="45" y="202"/>
                  </a:lnTo>
                  <a:lnTo>
                    <a:pt x="17" y="231"/>
                  </a:lnTo>
                  <a:lnTo>
                    <a:pt x="65" y="291"/>
                  </a:lnTo>
                  <a:lnTo>
                    <a:pt x="90" y="293"/>
                  </a:lnTo>
                  <a:lnTo>
                    <a:pt x="62" y="261"/>
                  </a:lnTo>
                  <a:lnTo>
                    <a:pt x="71" y="177"/>
                  </a:lnTo>
                  <a:lnTo>
                    <a:pt x="45" y="157"/>
                  </a:lnTo>
                  <a:lnTo>
                    <a:pt x="29" y="129"/>
                  </a:lnTo>
                  <a:lnTo>
                    <a:pt x="56" y="93"/>
                  </a:lnTo>
                  <a:lnTo>
                    <a:pt x="90" y="66"/>
                  </a:lnTo>
                  <a:lnTo>
                    <a:pt x="56" y="0"/>
                  </a:lnTo>
                  <a:close/>
                </a:path>
              </a:pathLst>
            </a:custGeom>
            <a:solidFill>
              <a:srgbClr val="DDF2FF"/>
            </a:solidFill>
            <a:ln w="9525">
              <a:noFill/>
              <a:round/>
              <a:headEnd/>
              <a:tailEnd/>
            </a:ln>
            <a:effectLst/>
          </p:spPr>
          <p:txBody>
            <a:bodyPr/>
            <a:lstStyle/>
            <a:p>
              <a:endParaRPr lang="zh-CN" altLang="en-US"/>
            </a:p>
          </p:txBody>
        </p:sp>
        <p:sp>
          <p:nvSpPr>
            <p:cNvPr id="40988" name="Freeform 28"/>
            <p:cNvSpPr>
              <a:spLocks/>
            </p:cNvSpPr>
            <p:nvPr/>
          </p:nvSpPr>
          <p:spPr bwMode="ltGray">
            <a:xfrm>
              <a:off x="3194" y="2490"/>
              <a:ext cx="258" cy="224"/>
            </a:xfrm>
            <a:custGeom>
              <a:avLst/>
              <a:gdLst/>
              <a:ahLst/>
              <a:cxnLst>
                <a:cxn ang="0">
                  <a:pos x="0" y="249"/>
                </a:cxn>
                <a:cxn ang="0">
                  <a:pos x="12" y="213"/>
                </a:cxn>
                <a:cxn ang="0">
                  <a:pos x="66" y="216"/>
                </a:cxn>
                <a:cxn ang="0">
                  <a:pos x="69" y="180"/>
                </a:cxn>
                <a:cxn ang="0">
                  <a:pos x="156" y="147"/>
                </a:cxn>
                <a:cxn ang="0">
                  <a:pos x="183" y="161"/>
                </a:cxn>
                <a:cxn ang="0">
                  <a:pos x="171" y="15"/>
                </a:cxn>
                <a:cxn ang="0">
                  <a:pos x="228" y="0"/>
                </a:cxn>
                <a:cxn ang="0">
                  <a:pos x="288" y="45"/>
                </a:cxn>
                <a:cxn ang="0">
                  <a:pos x="246" y="39"/>
                </a:cxn>
                <a:cxn ang="0">
                  <a:pos x="219" y="63"/>
                </a:cxn>
                <a:cxn ang="0">
                  <a:pos x="243" y="150"/>
                </a:cxn>
                <a:cxn ang="0">
                  <a:pos x="183" y="206"/>
                </a:cxn>
                <a:cxn ang="0">
                  <a:pos x="0" y="249"/>
                </a:cxn>
              </a:cxnLst>
              <a:rect l="0" t="0" r="r" b="b"/>
              <a:pathLst>
                <a:path w="288" h="249">
                  <a:moveTo>
                    <a:pt x="0" y="249"/>
                  </a:moveTo>
                  <a:lnTo>
                    <a:pt x="12" y="213"/>
                  </a:lnTo>
                  <a:lnTo>
                    <a:pt x="66" y="216"/>
                  </a:lnTo>
                  <a:lnTo>
                    <a:pt x="69" y="180"/>
                  </a:lnTo>
                  <a:lnTo>
                    <a:pt x="156" y="147"/>
                  </a:lnTo>
                  <a:lnTo>
                    <a:pt x="183" y="161"/>
                  </a:lnTo>
                  <a:lnTo>
                    <a:pt x="171" y="15"/>
                  </a:lnTo>
                  <a:lnTo>
                    <a:pt x="228" y="0"/>
                  </a:lnTo>
                  <a:lnTo>
                    <a:pt x="288" y="45"/>
                  </a:lnTo>
                  <a:lnTo>
                    <a:pt x="246" y="39"/>
                  </a:lnTo>
                  <a:lnTo>
                    <a:pt x="219" y="63"/>
                  </a:lnTo>
                  <a:lnTo>
                    <a:pt x="243" y="150"/>
                  </a:lnTo>
                  <a:lnTo>
                    <a:pt x="183" y="206"/>
                  </a:lnTo>
                  <a:lnTo>
                    <a:pt x="0" y="249"/>
                  </a:lnTo>
                  <a:close/>
                </a:path>
              </a:pathLst>
            </a:custGeom>
            <a:solidFill>
              <a:srgbClr val="DDF2FF"/>
            </a:solidFill>
            <a:ln w="9525">
              <a:noFill/>
              <a:round/>
              <a:headEnd/>
              <a:tailEnd/>
            </a:ln>
            <a:effectLst/>
          </p:spPr>
          <p:txBody>
            <a:bodyPr/>
            <a:lstStyle/>
            <a:p>
              <a:endParaRPr lang="zh-CN" altLang="en-US"/>
            </a:p>
          </p:txBody>
        </p:sp>
        <p:sp>
          <p:nvSpPr>
            <p:cNvPr id="40989" name="AutoShape 29"/>
            <p:cNvSpPr>
              <a:spLocks noChangeArrowheads="1"/>
            </p:cNvSpPr>
            <p:nvPr/>
          </p:nvSpPr>
          <p:spPr bwMode="ltGray">
            <a:xfrm rot="-32400000">
              <a:off x="3561" y="1130"/>
              <a:ext cx="812" cy="610"/>
            </a:xfrm>
            <a:custGeom>
              <a:avLst/>
              <a:gdLst>
                <a:gd name="G0" fmla="+- 1492 0 0"/>
                <a:gd name="G1" fmla="+- 21600 0 1492"/>
                <a:gd name="G2" fmla="+- 21600 0 149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2" y="10800"/>
                  </a:moveTo>
                  <a:cubicBezTo>
                    <a:pt x="1492" y="15941"/>
                    <a:pt x="5659" y="20108"/>
                    <a:pt x="10800" y="20108"/>
                  </a:cubicBezTo>
                  <a:cubicBezTo>
                    <a:pt x="15941" y="20108"/>
                    <a:pt x="20108" y="15941"/>
                    <a:pt x="20108" y="10800"/>
                  </a:cubicBezTo>
                  <a:cubicBezTo>
                    <a:pt x="20108" y="5659"/>
                    <a:pt x="15941" y="1492"/>
                    <a:pt x="10800" y="1492"/>
                  </a:cubicBezTo>
                  <a:cubicBezTo>
                    <a:pt x="5659" y="1492"/>
                    <a:pt x="1492" y="5659"/>
                    <a:pt x="1492" y="10800"/>
                  </a:cubicBezTo>
                  <a:close/>
                </a:path>
              </a:pathLst>
            </a:custGeom>
            <a:solidFill>
              <a:srgbClr val="DDF2FF"/>
            </a:solidFill>
            <a:ln w="9525">
              <a:noFill/>
              <a:round/>
              <a:headEnd/>
              <a:tailEnd/>
            </a:ln>
            <a:effectLst/>
          </p:spPr>
          <p:txBody>
            <a:bodyPr wrap="none" anchor="ctr"/>
            <a:lstStyle/>
            <a:p>
              <a:endParaRPr lang="zh-CN" altLang="en-US"/>
            </a:p>
          </p:txBody>
        </p:sp>
      </p:grpSp>
      <p:sp>
        <p:nvSpPr>
          <p:cNvPr id="40990" name="Rectangle 30"/>
          <p:cNvSpPr>
            <a:spLocks noChangeArrowheads="1"/>
          </p:cNvSpPr>
          <p:nvPr/>
        </p:nvSpPr>
        <p:spPr bwMode="auto">
          <a:xfrm>
            <a:off x="1331913" y="2852738"/>
            <a:ext cx="6840537" cy="1366837"/>
          </a:xfrm>
          <a:prstGeom prst="rect">
            <a:avLst/>
          </a:prstGeom>
          <a:noFill/>
          <a:ln w="9525">
            <a:noFill/>
            <a:miter lim="800000"/>
            <a:headEnd/>
            <a:tailEnd/>
          </a:ln>
          <a:effectLst/>
        </p:spPr>
        <p:txBody>
          <a:bodyPr/>
          <a:lstStyle/>
          <a:p>
            <a:pPr algn="ctr" eaLnBrk="1" hangingPunct="1"/>
            <a:r>
              <a:rPr lang="zh-CN" altLang="en-US" sz="6000" b="1" u="sng" dirty="0" smtClean="0">
                <a:solidFill>
                  <a:schemeClr val="tx2"/>
                </a:solidFill>
                <a:effectLst>
                  <a:outerShdw blurRad="38100" dist="38100" dir="2700000" algn="tl">
                    <a:srgbClr val="C0C0C0"/>
                  </a:outerShdw>
                </a:effectLst>
                <a:latin typeface="Verdana" pitchFamily="34" charset="0"/>
                <a:ea typeface="굴림" pitchFamily="50" charset="-127"/>
              </a:rPr>
              <a:t>第四</a:t>
            </a:r>
            <a:r>
              <a:rPr lang="zh-CN" altLang="en-US" sz="6000" b="1" u="sng" dirty="0" smtClean="0">
                <a:solidFill>
                  <a:schemeClr val="tx2"/>
                </a:solidFill>
                <a:effectLst>
                  <a:outerShdw blurRad="38100" dist="38100" dir="2700000" algn="tl">
                    <a:srgbClr val="C0C0C0"/>
                  </a:outerShdw>
                </a:effectLst>
                <a:latin typeface="Verdana" pitchFamily="34" charset="0"/>
                <a:ea typeface="굴림" pitchFamily="50" charset="-127"/>
              </a:rPr>
              <a:t>章 需求分析</a:t>
            </a:r>
            <a:endParaRPr lang="en-US" altLang="ko-KR" sz="6000" b="1" dirty="0">
              <a:solidFill>
                <a:schemeClr val="tx2"/>
              </a:solidFill>
              <a:effectLst>
                <a:outerShdw blurRad="38100" dist="38100" dir="2700000" algn="tl">
                  <a:srgbClr val="C0C0C0"/>
                </a:outerShdw>
              </a:effectLst>
              <a:latin typeface="Verdana" pitchFamily="34" charset="0"/>
              <a:ea typeface="굴림"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3000" fill="hold"/>
                                        <p:tgtEl>
                                          <p:spTgt spid="2"/>
                                        </p:tgtEl>
                                        <p:attrNameLst>
                                          <p:attrName>r</p:attrName>
                                        </p:attrNameLst>
                                      </p:cBhvr>
                                    </p:animRot>
                                  </p:childTnLst>
                                </p:cTn>
                              </p:par>
                              <p:par>
                                <p:cTn id="7" presetID="53"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animEffect transition="in" filter="fade">
                                      <p:cBhvr>
                                        <p:cTn id="11" dur="500"/>
                                        <p:tgtEl>
                                          <p:spTgt spid="2"/>
                                        </p:tgtEl>
                                      </p:cBhvr>
                                    </p:animEffect>
                                  </p:childTnLst>
                                </p:cTn>
                              </p:par>
                            </p:childTnLst>
                          </p:cTn>
                        </p:par>
                        <p:par>
                          <p:cTn id="12" fill="hold">
                            <p:stCondLst>
                              <p:cond delay="3000"/>
                            </p:stCondLst>
                            <p:childTnLst>
                              <p:par>
                                <p:cTn id="13" presetID="45" presetClass="entr" presetSubtype="0" fill="hold" grpId="0" nodeType="afterEffect">
                                  <p:stCondLst>
                                    <p:cond delay="0"/>
                                  </p:stCondLst>
                                  <p:iterate type="lt">
                                    <p:tmPct val="10000"/>
                                  </p:iterate>
                                  <p:childTnLst>
                                    <p:set>
                                      <p:cBhvr>
                                        <p:cTn id="14" dur="1" fill="hold">
                                          <p:stCondLst>
                                            <p:cond delay="0"/>
                                          </p:stCondLst>
                                        </p:cTn>
                                        <p:tgtEl>
                                          <p:spTgt spid="40990"/>
                                        </p:tgtEl>
                                        <p:attrNameLst>
                                          <p:attrName>style.visibility</p:attrName>
                                        </p:attrNameLst>
                                      </p:cBhvr>
                                      <p:to>
                                        <p:strVal val="visible"/>
                                      </p:to>
                                    </p:set>
                                    <p:animEffect transition="in" filter="fade">
                                      <p:cBhvr>
                                        <p:cTn id="15" dur="2000"/>
                                        <p:tgtEl>
                                          <p:spTgt spid="40990"/>
                                        </p:tgtEl>
                                      </p:cBhvr>
                                    </p:animEffect>
                                    <p:anim calcmode="lin" valueType="num">
                                      <p:cBhvr>
                                        <p:cTn id="16" dur="2000" fill="hold"/>
                                        <p:tgtEl>
                                          <p:spTgt spid="40990"/>
                                        </p:tgtEl>
                                        <p:attrNameLst>
                                          <p:attrName>ppt_w</p:attrName>
                                        </p:attrNameLst>
                                      </p:cBhvr>
                                      <p:tavLst>
                                        <p:tav tm="0" fmla="#ppt_w*sin(2.5*pi*$)">
                                          <p:val>
                                            <p:fltVal val="0"/>
                                          </p:val>
                                        </p:tav>
                                        <p:tav tm="100000">
                                          <p:val>
                                            <p:fltVal val="1"/>
                                          </p:val>
                                        </p:tav>
                                      </p:tavLst>
                                    </p:anim>
                                    <p:anim calcmode="lin" valueType="num">
                                      <p:cBhvr>
                                        <p:cTn id="17" dur="2000" fill="hold"/>
                                        <p:tgtEl>
                                          <p:spTgt spid="409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333375"/>
            <a:ext cx="8229600" cy="881047"/>
          </a:xfrm>
        </p:spPr>
        <p:txBody>
          <a:bodyPr/>
          <a:lstStyle/>
          <a:p>
            <a:pPr>
              <a:defRPr/>
            </a:pPr>
            <a:r>
              <a:rPr b="1" dirty="0"/>
              <a:t>需求获取的方法和策略</a:t>
            </a:r>
          </a:p>
        </p:txBody>
      </p:sp>
      <p:sp>
        <p:nvSpPr>
          <p:cNvPr id="19459" name="内容占位符 2"/>
          <p:cNvSpPr>
            <a:spLocks noGrp="1"/>
          </p:cNvSpPr>
          <p:nvPr>
            <p:ph idx="1"/>
          </p:nvPr>
        </p:nvSpPr>
        <p:spPr>
          <a:xfrm>
            <a:off x="457200" y="1341438"/>
            <a:ext cx="8229600" cy="5256212"/>
          </a:xfrm>
        </p:spPr>
        <p:txBody>
          <a:bodyPr/>
          <a:lstStyle/>
          <a:p>
            <a:pPr marL="466725" indent="-514350">
              <a:lnSpc>
                <a:spcPct val="100000"/>
              </a:lnSpc>
              <a:spcBef>
                <a:spcPts val="600"/>
              </a:spcBef>
              <a:spcAft>
                <a:spcPts val="600"/>
              </a:spcAft>
              <a:buFont typeface="Verdana" pitchFamily="34" charset="0"/>
              <a:buAutoNum type="arabicPeriod"/>
            </a:pPr>
            <a:r>
              <a:rPr lang="zh-CN" altLang="en-US" sz="2000" dirty="0" smtClean="0">
                <a:solidFill>
                  <a:schemeClr val="tx2"/>
                </a:solidFill>
              </a:rPr>
              <a:t>需求获取是调查研究的结果，获取方法以采访、观察、座谈、对先前的系统版本的测试等。必要时采用快速原型法。</a:t>
            </a:r>
          </a:p>
          <a:p>
            <a:pPr marL="466725" indent="-514350">
              <a:lnSpc>
                <a:spcPct val="100000"/>
              </a:lnSpc>
              <a:spcBef>
                <a:spcPts val="600"/>
              </a:spcBef>
              <a:spcAft>
                <a:spcPts val="600"/>
              </a:spcAft>
              <a:buFont typeface="Verdana" pitchFamily="34" charset="0"/>
              <a:buAutoNum type="arabicPeriod"/>
            </a:pPr>
            <a:r>
              <a:rPr lang="zh-CN" altLang="en-US" sz="2000" dirty="0" smtClean="0">
                <a:solidFill>
                  <a:schemeClr val="tx2"/>
                </a:solidFill>
              </a:rPr>
              <a:t>先集中在使用者对系统的观点上，以收集用户原始资料，数据、工作方式、工作流程、使用要求等为工作起点，深入到部门、车间、班组，做好原始纪录；</a:t>
            </a:r>
          </a:p>
          <a:p>
            <a:pPr marL="466725" indent="-514350">
              <a:lnSpc>
                <a:spcPct val="100000"/>
              </a:lnSpc>
              <a:spcBef>
                <a:spcPts val="600"/>
              </a:spcBef>
              <a:spcAft>
                <a:spcPts val="600"/>
              </a:spcAft>
              <a:buFont typeface="Verdana" pitchFamily="34" charset="0"/>
              <a:buAutoNum type="arabicPeriod"/>
            </a:pPr>
            <a:r>
              <a:rPr lang="zh-CN" altLang="en-US" sz="2000" dirty="0" smtClean="0">
                <a:solidFill>
                  <a:schemeClr val="tx2"/>
                </a:solidFill>
              </a:rPr>
              <a:t>然后根据对问题及其环境的理解与软件开发经验，改正用户需求的模糊性、歧义性和不一致性，排除由于用户的片面性和短期行为所导致的不合理要求、挖掘用户尚未提出但具有价值的潜在需求，并在用户的帮助下对相互冲突的要求进行折衷，使用户需求逐步精确化、一致化和完全化；</a:t>
            </a:r>
          </a:p>
          <a:p>
            <a:pPr marL="466725" indent="-514350">
              <a:lnSpc>
                <a:spcPct val="100000"/>
              </a:lnSpc>
              <a:spcBef>
                <a:spcPts val="600"/>
              </a:spcBef>
              <a:spcAft>
                <a:spcPts val="600"/>
              </a:spcAft>
              <a:buFont typeface="Verdana" pitchFamily="34" charset="0"/>
              <a:buAutoNum type="arabicPeriod"/>
            </a:pPr>
            <a:r>
              <a:rPr lang="zh-CN" altLang="en-US" sz="2000" dirty="0" smtClean="0">
                <a:solidFill>
                  <a:schemeClr val="tx2"/>
                </a:solidFill>
              </a:rPr>
              <a:t>需求获取不是一次完成，不仅仅在分析阶段，在问题定义、可行性研究阶段都需要，是往复进行、逐步深化的结果。</a:t>
            </a:r>
          </a:p>
          <a:p>
            <a:pPr marL="466725" indent="-514350">
              <a:lnSpc>
                <a:spcPct val="100000"/>
              </a:lnSpc>
              <a:spcBef>
                <a:spcPts val="600"/>
              </a:spcBef>
              <a:spcAft>
                <a:spcPts val="600"/>
              </a:spcAft>
              <a:buFont typeface="Verdana" pitchFamily="34" charset="0"/>
              <a:buAutoNum type="arabicPeriod"/>
            </a:pPr>
            <a:r>
              <a:rPr lang="zh-CN" altLang="en-US" sz="2000" dirty="0" smtClean="0">
                <a:solidFill>
                  <a:schemeClr val="tx2"/>
                </a:solidFill>
              </a:rPr>
              <a:t>需求获取的内容经过整理形成“用户需求”最终要写进“需求规格说明书”， 结果由客户确认。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需求模型起到承上启下的作用</a:t>
            </a:r>
          </a:p>
        </p:txBody>
      </p:sp>
      <p:sp>
        <p:nvSpPr>
          <p:cNvPr id="20483" name="内容占位符 2"/>
          <p:cNvSpPr>
            <a:spLocks noGrp="1"/>
          </p:cNvSpPr>
          <p:nvPr>
            <p:ph idx="1"/>
          </p:nvPr>
        </p:nvSpPr>
        <p:spPr/>
        <p:txBody>
          <a:bodyPr/>
          <a:lstStyle/>
          <a:p>
            <a:r>
              <a:rPr lang="zh-CN" altLang="en-US" dirty="0" smtClean="0">
                <a:solidFill>
                  <a:schemeClr val="tx2"/>
                </a:solidFill>
              </a:rPr>
              <a:t>建模就是把客观世界的领域问题模型化，通过逐步细化模型最终映射到计算机世界里。</a:t>
            </a:r>
            <a:endParaRPr lang="en-US" altLang="zh-CN" dirty="0" smtClean="0">
              <a:solidFill>
                <a:schemeClr val="tx2"/>
              </a:solidFill>
            </a:endParaRPr>
          </a:p>
          <a:p>
            <a:r>
              <a:rPr lang="zh-CN" altLang="en-US" dirty="0" smtClean="0">
                <a:solidFill>
                  <a:schemeClr val="tx2"/>
                </a:solidFill>
              </a:rPr>
              <a:t>需求建模是模型化的开始。需求模型就是根据用户需求建立的目标软件的逻辑模型。</a:t>
            </a:r>
            <a:endParaRPr lang="en-US" altLang="zh-CN" dirty="0" smtClean="0">
              <a:solidFill>
                <a:schemeClr val="tx2"/>
              </a:solidFill>
            </a:endParaRPr>
          </a:p>
          <a:p>
            <a:r>
              <a:rPr lang="zh-CN" altLang="en-US" dirty="0" smtClean="0">
                <a:solidFill>
                  <a:schemeClr val="tx2"/>
                </a:solidFill>
              </a:rPr>
              <a:t>需求模型起到承上启下的作用。</a:t>
            </a:r>
          </a:p>
          <a:p>
            <a:endParaRPr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承上启下的作用</a:t>
            </a:r>
          </a:p>
        </p:txBody>
      </p:sp>
      <p:sp>
        <p:nvSpPr>
          <p:cNvPr id="3" name="内容占位符 2"/>
          <p:cNvSpPr>
            <a:spLocks noGrp="1"/>
          </p:cNvSpPr>
          <p:nvPr>
            <p:ph idx="1"/>
          </p:nvPr>
        </p:nvSpPr>
        <p:spPr/>
        <p:txBody>
          <a:bodyPr>
            <a:normAutofit/>
          </a:bodyPr>
          <a:lstStyle/>
          <a:p>
            <a:pPr>
              <a:defRPr/>
            </a:pPr>
            <a:r>
              <a:rPr lang="zh-CN" altLang="en-US" dirty="0">
                <a:solidFill>
                  <a:schemeClr val="tx2"/>
                </a:solidFill>
              </a:rPr>
              <a:t>承上：面向用户，指与领域专家的沟通，反映用户的需求。通过建立需求模型进一步清除用户需求的模糊性、歧义性和不一致性，也就是对需求获取的校验。如果需求获取不完整、不清楚，建立模型就会有所反应，甚至无法进行。这就要重新调研，完善需求获取。</a:t>
            </a:r>
          </a:p>
          <a:p>
            <a:pPr>
              <a:defRPr/>
            </a:pPr>
            <a:r>
              <a:rPr lang="zh-CN" altLang="en-US" dirty="0">
                <a:solidFill>
                  <a:schemeClr val="tx2"/>
                </a:solidFill>
              </a:rPr>
              <a:t>启下：面向设计，指需求模型作为设计阶段的输入，反映系统要实现的功能。模型细化的下一步就是设计，设计的依据就是这里的需求模型。</a:t>
            </a:r>
          </a:p>
          <a:p>
            <a:pPr>
              <a:defRPr/>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建模的一般过程</a:t>
            </a:r>
          </a:p>
        </p:txBody>
      </p:sp>
      <p:sp>
        <p:nvSpPr>
          <p:cNvPr id="22531" name="内容占位符 2"/>
          <p:cNvSpPr>
            <a:spLocks noGrp="1"/>
          </p:cNvSpPr>
          <p:nvPr>
            <p:ph idx="1"/>
          </p:nvPr>
        </p:nvSpPr>
        <p:spPr>
          <a:xfrm>
            <a:off x="393700" y="1341438"/>
            <a:ext cx="8229600" cy="4525962"/>
          </a:xfrm>
        </p:spPr>
        <p:txBody>
          <a:bodyPr/>
          <a:lstStyle/>
          <a:p>
            <a:pPr>
              <a:lnSpc>
                <a:spcPct val="100000"/>
              </a:lnSpc>
            </a:pPr>
            <a:r>
              <a:rPr lang="zh-CN" altLang="en-US" dirty="0" smtClean="0">
                <a:solidFill>
                  <a:schemeClr val="tx2"/>
                </a:solidFill>
              </a:rPr>
              <a:t>（</a:t>
            </a:r>
            <a:r>
              <a:rPr lang="en-US" altLang="zh-CN" dirty="0" smtClean="0">
                <a:solidFill>
                  <a:schemeClr val="tx2"/>
                </a:solidFill>
              </a:rPr>
              <a:t>1</a:t>
            </a:r>
            <a:r>
              <a:rPr lang="zh-CN" altLang="en-US" dirty="0" smtClean="0">
                <a:solidFill>
                  <a:schemeClr val="tx2"/>
                </a:solidFill>
              </a:rPr>
              <a:t>）获得当前系统的物理模型 </a:t>
            </a:r>
          </a:p>
          <a:p>
            <a:pPr>
              <a:lnSpc>
                <a:spcPct val="100000"/>
              </a:lnSpc>
            </a:pPr>
            <a:r>
              <a:rPr lang="zh-CN" altLang="en-US" dirty="0" smtClean="0">
                <a:solidFill>
                  <a:schemeClr val="tx2"/>
                </a:solidFill>
              </a:rPr>
              <a:t>（</a:t>
            </a:r>
            <a:r>
              <a:rPr lang="en-US" altLang="zh-CN" dirty="0" smtClean="0">
                <a:solidFill>
                  <a:schemeClr val="tx2"/>
                </a:solidFill>
              </a:rPr>
              <a:t>2</a:t>
            </a:r>
            <a:r>
              <a:rPr lang="zh-CN" altLang="en-US" dirty="0" smtClean="0">
                <a:solidFill>
                  <a:schemeClr val="tx2"/>
                </a:solidFill>
              </a:rPr>
              <a:t>）抽象出当前系统的逻辑模型。 </a:t>
            </a:r>
          </a:p>
          <a:p>
            <a:pPr>
              <a:lnSpc>
                <a:spcPct val="100000"/>
              </a:lnSpc>
            </a:pPr>
            <a:r>
              <a:rPr lang="zh-CN" altLang="en-US" dirty="0" smtClean="0">
                <a:solidFill>
                  <a:schemeClr val="tx2"/>
                </a:solidFill>
              </a:rPr>
              <a:t>（</a:t>
            </a:r>
            <a:r>
              <a:rPr lang="en-US" altLang="zh-CN" dirty="0" smtClean="0">
                <a:solidFill>
                  <a:schemeClr val="tx2"/>
                </a:solidFill>
              </a:rPr>
              <a:t>3</a:t>
            </a:r>
            <a:r>
              <a:rPr lang="zh-CN" altLang="en-US" dirty="0" smtClean="0">
                <a:solidFill>
                  <a:schemeClr val="tx2"/>
                </a:solidFill>
              </a:rPr>
              <a:t>）建立目标系统的逻辑模型。 </a:t>
            </a:r>
          </a:p>
          <a:p>
            <a:pPr>
              <a:lnSpc>
                <a:spcPct val="100000"/>
              </a:lnSpc>
            </a:pPr>
            <a:endParaRPr lang="zh-CN" altLang="en-US" dirty="0" smtClean="0"/>
          </a:p>
        </p:txBody>
      </p:sp>
      <p:grpSp>
        <p:nvGrpSpPr>
          <p:cNvPr id="3" name="Group 9"/>
          <p:cNvGrpSpPr>
            <a:grpSpLocks/>
          </p:cNvGrpSpPr>
          <p:nvPr/>
        </p:nvGrpSpPr>
        <p:grpSpPr bwMode="auto">
          <a:xfrm>
            <a:off x="1781175" y="3676650"/>
            <a:ext cx="5454650" cy="2886075"/>
            <a:chOff x="768" y="2400"/>
            <a:chExt cx="3888" cy="1613"/>
          </a:xfrm>
        </p:grpSpPr>
        <p:pic>
          <p:nvPicPr>
            <p:cNvPr id="22538" name="Picture 10"/>
            <p:cNvPicPr>
              <a:picLocks noChangeAspect="1" noChangeArrowheads="1"/>
            </p:cNvPicPr>
            <p:nvPr/>
          </p:nvPicPr>
          <p:blipFill>
            <a:blip r:embed="rId2"/>
            <a:srcRect/>
            <a:stretch>
              <a:fillRect/>
            </a:stretch>
          </p:blipFill>
          <p:spPr bwMode="auto">
            <a:xfrm>
              <a:off x="768" y="2400"/>
              <a:ext cx="3888" cy="1613"/>
            </a:xfrm>
            <a:prstGeom prst="rect">
              <a:avLst/>
            </a:prstGeom>
            <a:noFill/>
            <a:ln w="9525">
              <a:noFill/>
              <a:miter lim="800000"/>
              <a:headEnd/>
              <a:tailEnd/>
            </a:ln>
          </p:spPr>
        </p:pic>
        <p:sp>
          <p:nvSpPr>
            <p:cNvPr id="22539" name="Rectangle 11"/>
            <p:cNvSpPr>
              <a:spLocks noChangeArrowheads="1"/>
            </p:cNvSpPr>
            <p:nvPr/>
          </p:nvSpPr>
          <p:spPr bwMode="auto">
            <a:xfrm>
              <a:off x="1392" y="3840"/>
              <a:ext cx="528" cy="144"/>
            </a:xfrm>
            <a:prstGeom prst="rect">
              <a:avLst/>
            </a:prstGeom>
            <a:solidFill>
              <a:srgbClr val="FFFFFF"/>
            </a:solidFill>
            <a:ln w="9525">
              <a:noFill/>
              <a:miter lim="800000"/>
              <a:headEnd/>
              <a:tailEnd/>
            </a:ln>
            <a:effectLst/>
          </p:spPr>
          <p:txBody>
            <a:bodyPr wrap="none" anchor="ctr"/>
            <a:lstStyle/>
            <a:p>
              <a:endParaRPr lang="zh-CN" altLang="en-US"/>
            </a:p>
          </p:txBody>
        </p:sp>
      </p:grpSp>
      <p:sp>
        <p:nvSpPr>
          <p:cNvPr id="8" name="Rectangle 26"/>
          <p:cNvSpPr>
            <a:spLocks noChangeArrowheads="1"/>
          </p:cNvSpPr>
          <p:nvPr/>
        </p:nvSpPr>
        <p:spPr bwMode="auto">
          <a:xfrm>
            <a:off x="2141538" y="3213100"/>
            <a:ext cx="1771650" cy="857250"/>
          </a:xfrm>
          <a:custGeom>
            <a:avLst/>
            <a:gdLst>
              <a:gd name="connsiteX0" fmla="*/ 0 w 1772387"/>
              <a:gd name="connsiteY0" fmla="*/ 0 h 660005"/>
              <a:gd name="connsiteX1" fmla="*/ 1772387 w 1772387"/>
              <a:gd name="connsiteY1" fmla="*/ 0 h 660005"/>
              <a:gd name="connsiteX2" fmla="*/ 1772387 w 1772387"/>
              <a:gd name="connsiteY2" fmla="*/ 660005 h 660005"/>
              <a:gd name="connsiteX3" fmla="*/ 0 w 1772387"/>
              <a:gd name="connsiteY3" fmla="*/ 660005 h 660005"/>
              <a:gd name="connsiteX4" fmla="*/ 0 w 1772387"/>
              <a:gd name="connsiteY4" fmla="*/ 0 h 660005"/>
              <a:gd name="connsiteX0" fmla="*/ 0 w 1772387"/>
              <a:gd name="connsiteY0" fmla="*/ 0 h 856105"/>
              <a:gd name="connsiteX1" fmla="*/ 1772387 w 1772387"/>
              <a:gd name="connsiteY1" fmla="*/ 0 h 856105"/>
              <a:gd name="connsiteX2" fmla="*/ 1772387 w 1772387"/>
              <a:gd name="connsiteY2" fmla="*/ 660005 h 856105"/>
              <a:gd name="connsiteX3" fmla="*/ 937578 w 1772387"/>
              <a:gd name="connsiteY3" fmla="*/ 856104 h 856105"/>
              <a:gd name="connsiteX4" fmla="*/ 0 w 1772387"/>
              <a:gd name="connsiteY4" fmla="*/ 660005 h 856105"/>
              <a:gd name="connsiteX5" fmla="*/ 0 w 1772387"/>
              <a:gd name="connsiteY5" fmla="*/ 0 h 856105"/>
              <a:gd name="connsiteX0" fmla="*/ 0 w 1772387"/>
              <a:gd name="connsiteY0" fmla="*/ 0 h 856105"/>
              <a:gd name="connsiteX1" fmla="*/ 1772387 w 1772387"/>
              <a:gd name="connsiteY1" fmla="*/ 0 h 856105"/>
              <a:gd name="connsiteX2" fmla="*/ 1772387 w 1772387"/>
              <a:gd name="connsiteY2" fmla="*/ 660005 h 856105"/>
              <a:gd name="connsiteX3" fmla="*/ 937578 w 1772387"/>
              <a:gd name="connsiteY3" fmla="*/ 856104 h 856105"/>
              <a:gd name="connsiteX4" fmla="*/ 648018 w 1772387"/>
              <a:gd name="connsiteY4" fmla="*/ 657984 h 856105"/>
              <a:gd name="connsiteX5" fmla="*/ 0 w 1772387"/>
              <a:gd name="connsiteY5" fmla="*/ 660005 h 856105"/>
              <a:gd name="connsiteX6" fmla="*/ 0 w 1772387"/>
              <a:gd name="connsiteY6" fmla="*/ 0 h 856105"/>
              <a:gd name="connsiteX0" fmla="*/ 0 w 1772387"/>
              <a:gd name="connsiteY0" fmla="*/ 0 h 857014"/>
              <a:gd name="connsiteX1" fmla="*/ 1772387 w 1772387"/>
              <a:gd name="connsiteY1" fmla="*/ 0 h 857014"/>
              <a:gd name="connsiteX2" fmla="*/ 1772387 w 1772387"/>
              <a:gd name="connsiteY2" fmla="*/ 660005 h 857014"/>
              <a:gd name="connsiteX3" fmla="*/ 1044258 w 1772387"/>
              <a:gd name="connsiteY3" fmla="*/ 657984 h 857014"/>
              <a:gd name="connsiteX4" fmla="*/ 937578 w 1772387"/>
              <a:gd name="connsiteY4" fmla="*/ 856104 h 857014"/>
              <a:gd name="connsiteX5" fmla="*/ 648018 w 1772387"/>
              <a:gd name="connsiteY5" fmla="*/ 657984 h 857014"/>
              <a:gd name="connsiteX6" fmla="*/ 0 w 1772387"/>
              <a:gd name="connsiteY6" fmla="*/ 660005 h 857014"/>
              <a:gd name="connsiteX7" fmla="*/ 0 w 1772387"/>
              <a:gd name="connsiteY7" fmla="*/ 0 h 857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2387" h="857014">
                <a:moveTo>
                  <a:pt x="0" y="0"/>
                </a:moveTo>
                <a:lnTo>
                  <a:pt x="1772387" y="0"/>
                </a:lnTo>
                <a:lnTo>
                  <a:pt x="1772387" y="660005"/>
                </a:lnTo>
                <a:cubicBezTo>
                  <a:pt x="1691672" y="784909"/>
                  <a:pt x="1183393" y="625301"/>
                  <a:pt x="1044258" y="657984"/>
                </a:cubicBezTo>
                <a:cubicBezTo>
                  <a:pt x="905123" y="690667"/>
                  <a:pt x="1044258" y="871344"/>
                  <a:pt x="937578" y="856104"/>
                </a:cubicBezTo>
                <a:cubicBezTo>
                  <a:pt x="775018" y="825624"/>
                  <a:pt x="810578" y="688464"/>
                  <a:pt x="648018" y="657984"/>
                </a:cubicBezTo>
                <a:lnTo>
                  <a:pt x="0" y="660005"/>
                </a:lnTo>
                <a:lnTo>
                  <a:pt x="0" y="0"/>
                </a:lnTo>
                <a:close/>
              </a:path>
            </a:pathLst>
          </a:custGeom>
          <a:ln>
            <a:solidFill>
              <a:schemeClr val="bg2">
                <a:lumMod val="90000"/>
              </a:schemeClr>
            </a:solidFill>
          </a:ln>
        </p:spPr>
        <p:style>
          <a:lnRef idx="1">
            <a:schemeClr val="accent6"/>
          </a:lnRef>
          <a:fillRef idx="2">
            <a:schemeClr val="accent6"/>
          </a:fillRef>
          <a:effectRef idx="1">
            <a:schemeClr val="accent6"/>
          </a:effectRef>
          <a:fontRef idx="minor">
            <a:schemeClr val="dk1"/>
          </a:fontRef>
        </p:style>
        <p:txBody>
          <a:bodyPr wrap="none" lIns="54864" tIns="0" rIns="54864" bIns="27432" anchor="ctr"/>
          <a:lstStyle/>
          <a:p>
            <a:pPr algn="ctr">
              <a:lnSpc>
                <a:spcPct val="80000"/>
              </a:lnSpc>
              <a:defRPr/>
            </a:pPr>
            <a:r>
              <a:rPr lang="zh-CN" altLang="en-US" sz="1200" dirty="0">
                <a:latin typeface="+mn-ea"/>
              </a:rPr>
              <a:t>问题定义、可行性</a:t>
            </a:r>
          </a:p>
          <a:p>
            <a:pPr algn="ctr">
              <a:lnSpc>
                <a:spcPct val="80000"/>
              </a:lnSpc>
              <a:defRPr/>
            </a:pPr>
            <a:r>
              <a:rPr lang="en-US" altLang="zh-CN" sz="1200" dirty="0">
                <a:latin typeface="+mn-ea"/>
              </a:rPr>
              <a:t>(</a:t>
            </a:r>
            <a:r>
              <a:rPr lang="zh-CN" altLang="en-US" sz="1200" dirty="0">
                <a:latin typeface="+mn-ea"/>
              </a:rPr>
              <a:t>系统规格说明</a:t>
            </a:r>
            <a:r>
              <a:rPr lang="en-US" altLang="zh-CN" sz="1200" dirty="0">
                <a:latin typeface="+mn-ea"/>
              </a:rPr>
              <a:t>)</a:t>
            </a:r>
          </a:p>
        </p:txBody>
      </p:sp>
      <p:sp>
        <p:nvSpPr>
          <p:cNvPr id="9" name="Text Box 27"/>
          <p:cNvSpPr txBox="1">
            <a:spLocks noChangeArrowheads="1"/>
          </p:cNvSpPr>
          <p:nvPr/>
        </p:nvSpPr>
        <p:spPr bwMode="auto">
          <a:xfrm>
            <a:off x="4244975" y="3141663"/>
            <a:ext cx="1665288" cy="933450"/>
          </a:xfrm>
          <a:custGeom>
            <a:avLst/>
            <a:gdLst>
              <a:gd name="connsiteX0" fmla="*/ 0 w 1620015"/>
              <a:gd name="connsiteY0" fmla="*/ 0 h 660005"/>
              <a:gd name="connsiteX1" fmla="*/ 1620015 w 1620015"/>
              <a:gd name="connsiteY1" fmla="*/ 0 h 660005"/>
              <a:gd name="connsiteX2" fmla="*/ 1620015 w 1620015"/>
              <a:gd name="connsiteY2" fmla="*/ 660005 h 660005"/>
              <a:gd name="connsiteX3" fmla="*/ 0 w 1620015"/>
              <a:gd name="connsiteY3" fmla="*/ 660005 h 660005"/>
              <a:gd name="connsiteX4" fmla="*/ 0 w 1620015"/>
              <a:gd name="connsiteY4" fmla="*/ 0 h 660005"/>
              <a:gd name="connsiteX0" fmla="*/ 0 w 1620015"/>
              <a:gd name="connsiteY0" fmla="*/ 0 h 932390"/>
              <a:gd name="connsiteX1" fmla="*/ 1620015 w 1620015"/>
              <a:gd name="connsiteY1" fmla="*/ 0 h 932390"/>
              <a:gd name="connsiteX2" fmla="*/ 1620015 w 1620015"/>
              <a:gd name="connsiteY2" fmla="*/ 660005 h 932390"/>
              <a:gd name="connsiteX3" fmla="*/ 708238 w 1620015"/>
              <a:gd name="connsiteY3" fmla="*/ 932304 h 932390"/>
              <a:gd name="connsiteX4" fmla="*/ 0 w 1620015"/>
              <a:gd name="connsiteY4" fmla="*/ 660005 h 932390"/>
              <a:gd name="connsiteX5" fmla="*/ 0 w 1620015"/>
              <a:gd name="connsiteY5" fmla="*/ 0 h 932390"/>
              <a:gd name="connsiteX0" fmla="*/ 0 w 1620015"/>
              <a:gd name="connsiteY0" fmla="*/ 0 h 932390"/>
              <a:gd name="connsiteX1" fmla="*/ 1620015 w 1620015"/>
              <a:gd name="connsiteY1" fmla="*/ 0 h 932390"/>
              <a:gd name="connsiteX2" fmla="*/ 1620015 w 1620015"/>
              <a:gd name="connsiteY2" fmla="*/ 660005 h 932390"/>
              <a:gd name="connsiteX3" fmla="*/ 708238 w 1620015"/>
              <a:gd name="connsiteY3" fmla="*/ 932304 h 932390"/>
              <a:gd name="connsiteX4" fmla="*/ 555838 w 1620015"/>
              <a:gd name="connsiteY4" fmla="*/ 688463 h 932390"/>
              <a:gd name="connsiteX5" fmla="*/ 0 w 1620015"/>
              <a:gd name="connsiteY5" fmla="*/ 660005 h 932390"/>
              <a:gd name="connsiteX6" fmla="*/ 0 w 1620015"/>
              <a:gd name="connsiteY6" fmla="*/ 0 h 932390"/>
              <a:gd name="connsiteX0" fmla="*/ 0 w 1620015"/>
              <a:gd name="connsiteY0" fmla="*/ 0 h 935223"/>
              <a:gd name="connsiteX1" fmla="*/ 1620015 w 1620015"/>
              <a:gd name="connsiteY1" fmla="*/ 0 h 935223"/>
              <a:gd name="connsiteX2" fmla="*/ 1620015 w 1620015"/>
              <a:gd name="connsiteY2" fmla="*/ 660005 h 935223"/>
              <a:gd name="connsiteX3" fmla="*/ 921598 w 1620015"/>
              <a:gd name="connsiteY3" fmla="*/ 734183 h 935223"/>
              <a:gd name="connsiteX4" fmla="*/ 708238 w 1620015"/>
              <a:gd name="connsiteY4" fmla="*/ 932304 h 935223"/>
              <a:gd name="connsiteX5" fmla="*/ 555838 w 1620015"/>
              <a:gd name="connsiteY5" fmla="*/ 688463 h 935223"/>
              <a:gd name="connsiteX6" fmla="*/ 0 w 1620015"/>
              <a:gd name="connsiteY6" fmla="*/ 660005 h 935223"/>
              <a:gd name="connsiteX7" fmla="*/ 0 w 1620015"/>
              <a:gd name="connsiteY7" fmla="*/ 0 h 935223"/>
              <a:gd name="connsiteX0" fmla="*/ 0 w 1620015"/>
              <a:gd name="connsiteY0" fmla="*/ 0 h 933623"/>
              <a:gd name="connsiteX1" fmla="*/ 1620015 w 1620015"/>
              <a:gd name="connsiteY1" fmla="*/ 0 h 933623"/>
              <a:gd name="connsiteX2" fmla="*/ 1620015 w 1620015"/>
              <a:gd name="connsiteY2" fmla="*/ 660005 h 933623"/>
              <a:gd name="connsiteX3" fmla="*/ 921598 w 1620015"/>
              <a:gd name="connsiteY3" fmla="*/ 490343 h 933623"/>
              <a:gd name="connsiteX4" fmla="*/ 708238 w 1620015"/>
              <a:gd name="connsiteY4" fmla="*/ 932304 h 933623"/>
              <a:gd name="connsiteX5" fmla="*/ 555838 w 1620015"/>
              <a:gd name="connsiteY5" fmla="*/ 688463 h 933623"/>
              <a:gd name="connsiteX6" fmla="*/ 0 w 1620015"/>
              <a:gd name="connsiteY6" fmla="*/ 660005 h 933623"/>
              <a:gd name="connsiteX7" fmla="*/ 0 w 1620015"/>
              <a:gd name="connsiteY7" fmla="*/ 0 h 933623"/>
              <a:gd name="connsiteX0" fmla="*/ 0 w 1635255"/>
              <a:gd name="connsiteY0" fmla="*/ 0 h 933623"/>
              <a:gd name="connsiteX1" fmla="*/ 1620015 w 1635255"/>
              <a:gd name="connsiteY1" fmla="*/ 0 h 933623"/>
              <a:gd name="connsiteX2" fmla="*/ 1635255 w 1635255"/>
              <a:gd name="connsiteY2" fmla="*/ 446645 h 933623"/>
              <a:gd name="connsiteX3" fmla="*/ 921598 w 1635255"/>
              <a:gd name="connsiteY3" fmla="*/ 490343 h 933623"/>
              <a:gd name="connsiteX4" fmla="*/ 708238 w 1635255"/>
              <a:gd name="connsiteY4" fmla="*/ 932304 h 933623"/>
              <a:gd name="connsiteX5" fmla="*/ 555838 w 1635255"/>
              <a:gd name="connsiteY5" fmla="*/ 688463 h 933623"/>
              <a:gd name="connsiteX6" fmla="*/ 0 w 1635255"/>
              <a:gd name="connsiteY6" fmla="*/ 660005 h 933623"/>
              <a:gd name="connsiteX7" fmla="*/ 0 w 1635255"/>
              <a:gd name="connsiteY7" fmla="*/ 0 h 933623"/>
              <a:gd name="connsiteX0" fmla="*/ 30480 w 1665735"/>
              <a:gd name="connsiteY0" fmla="*/ 0 h 933623"/>
              <a:gd name="connsiteX1" fmla="*/ 1650495 w 1665735"/>
              <a:gd name="connsiteY1" fmla="*/ 0 h 933623"/>
              <a:gd name="connsiteX2" fmla="*/ 1665735 w 1665735"/>
              <a:gd name="connsiteY2" fmla="*/ 446645 h 933623"/>
              <a:gd name="connsiteX3" fmla="*/ 952078 w 1665735"/>
              <a:gd name="connsiteY3" fmla="*/ 490343 h 933623"/>
              <a:gd name="connsiteX4" fmla="*/ 738718 w 1665735"/>
              <a:gd name="connsiteY4" fmla="*/ 932304 h 933623"/>
              <a:gd name="connsiteX5" fmla="*/ 586318 w 1665735"/>
              <a:gd name="connsiteY5" fmla="*/ 688463 h 933623"/>
              <a:gd name="connsiteX6" fmla="*/ 0 w 1665735"/>
              <a:gd name="connsiteY6" fmla="*/ 507605 h 933623"/>
              <a:gd name="connsiteX7" fmla="*/ 30480 w 1665735"/>
              <a:gd name="connsiteY7" fmla="*/ 0 h 933623"/>
              <a:gd name="connsiteX0" fmla="*/ 30480 w 1665735"/>
              <a:gd name="connsiteY0" fmla="*/ 0 h 933623"/>
              <a:gd name="connsiteX1" fmla="*/ 1650495 w 1665735"/>
              <a:gd name="connsiteY1" fmla="*/ 0 h 933623"/>
              <a:gd name="connsiteX2" fmla="*/ 1665735 w 1665735"/>
              <a:gd name="connsiteY2" fmla="*/ 446645 h 933623"/>
              <a:gd name="connsiteX3" fmla="*/ 952078 w 1665735"/>
              <a:gd name="connsiteY3" fmla="*/ 490343 h 933623"/>
              <a:gd name="connsiteX4" fmla="*/ 738718 w 1665735"/>
              <a:gd name="connsiteY4" fmla="*/ 932304 h 933623"/>
              <a:gd name="connsiteX5" fmla="*/ 632038 w 1665735"/>
              <a:gd name="connsiteY5" fmla="*/ 520823 h 933623"/>
              <a:gd name="connsiteX6" fmla="*/ 0 w 1665735"/>
              <a:gd name="connsiteY6" fmla="*/ 507605 h 933623"/>
              <a:gd name="connsiteX7" fmla="*/ 30480 w 1665735"/>
              <a:gd name="connsiteY7" fmla="*/ 0 h 93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5735" h="933623">
                <a:moveTo>
                  <a:pt x="30480" y="0"/>
                </a:moveTo>
                <a:lnTo>
                  <a:pt x="1650495" y="0"/>
                </a:lnTo>
                <a:lnTo>
                  <a:pt x="1665735" y="446645"/>
                </a:lnTo>
                <a:cubicBezTo>
                  <a:pt x="1574732" y="589329"/>
                  <a:pt x="1104041" y="444960"/>
                  <a:pt x="952078" y="490343"/>
                </a:cubicBezTo>
                <a:cubicBezTo>
                  <a:pt x="800115" y="535726"/>
                  <a:pt x="825078" y="960244"/>
                  <a:pt x="738718" y="932304"/>
                </a:cubicBezTo>
                <a:cubicBezTo>
                  <a:pt x="611718" y="886584"/>
                  <a:pt x="759038" y="566543"/>
                  <a:pt x="632038" y="520823"/>
                </a:cubicBezTo>
                <a:lnTo>
                  <a:pt x="0" y="507605"/>
                </a:lnTo>
                <a:lnTo>
                  <a:pt x="30480" y="0"/>
                </a:lnTo>
                <a:close/>
              </a:path>
            </a:pathLst>
          </a:custGeom>
          <a:ln>
            <a:solidFill>
              <a:schemeClr val="bg2">
                <a:lumMod val="90000"/>
              </a:schemeClr>
            </a:solidFill>
          </a:ln>
        </p:spPr>
        <p:style>
          <a:lnRef idx="1">
            <a:schemeClr val="accent6"/>
          </a:lnRef>
          <a:fillRef idx="2">
            <a:schemeClr val="accent6"/>
          </a:fillRef>
          <a:effectRef idx="1">
            <a:schemeClr val="accent6"/>
          </a:effectRef>
          <a:fontRef idx="minor">
            <a:schemeClr val="dk1"/>
          </a:fontRef>
        </p:style>
        <p:txBody>
          <a:bodyPr wrap="none" lIns="54864" tIns="0" rIns="54864" bIns="27432"/>
          <a:lstStyle>
            <a:defPPr>
              <a:defRPr lang="zh-CN"/>
            </a:defPPr>
            <a:lvl1pPr algn="ctr">
              <a:lnSpc>
                <a:spcPct val="80000"/>
              </a:lnSpc>
              <a:defRPr sz="1600" b="1">
                <a:latin typeface="+mn-ea"/>
                <a:ea typeface="+mn-ea"/>
              </a:defRPr>
            </a:lvl1pPr>
          </a:lstStyle>
          <a:p>
            <a:pPr>
              <a:defRPr/>
            </a:pPr>
            <a:endParaRPr lang="en-US" altLang="zh-CN" sz="1200" b="0" dirty="0" smtClean="0"/>
          </a:p>
          <a:p>
            <a:pPr>
              <a:defRPr/>
            </a:pPr>
            <a:r>
              <a:rPr lang="zh-CN" altLang="en-US" sz="1200" b="0" dirty="0" smtClean="0"/>
              <a:t>需求分析</a:t>
            </a:r>
          </a:p>
          <a:p>
            <a:pPr>
              <a:defRPr/>
            </a:pPr>
            <a:r>
              <a:rPr lang="en-US" altLang="zh-CN" sz="1200" b="0" dirty="0" smtClean="0"/>
              <a:t>(</a:t>
            </a:r>
            <a:r>
              <a:rPr lang="zh-CN" altLang="en-US" sz="1200" b="0" dirty="0" smtClean="0"/>
              <a:t>需求规格说明</a:t>
            </a:r>
            <a:r>
              <a:rPr lang="en-US" altLang="zh-CN" sz="1200" b="0" dirty="0" smtClean="0"/>
              <a:t>)</a:t>
            </a:r>
          </a:p>
        </p:txBody>
      </p:sp>
      <p:sp>
        <p:nvSpPr>
          <p:cNvPr id="10" name="Text Box 28"/>
          <p:cNvSpPr txBox="1">
            <a:spLocks noChangeArrowheads="1"/>
          </p:cNvSpPr>
          <p:nvPr/>
        </p:nvSpPr>
        <p:spPr bwMode="auto">
          <a:xfrm>
            <a:off x="4140200" y="5449888"/>
            <a:ext cx="1619250" cy="803275"/>
          </a:xfrm>
          <a:custGeom>
            <a:avLst/>
            <a:gdLst>
              <a:gd name="connsiteX0" fmla="*/ 0 w 1620015"/>
              <a:gd name="connsiteY0" fmla="*/ 0 h 668521"/>
              <a:gd name="connsiteX1" fmla="*/ 1620015 w 1620015"/>
              <a:gd name="connsiteY1" fmla="*/ 0 h 668521"/>
              <a:gd name="connsiteX2" fmla="*/ 1620015 w 1620015"/>
              <a:gd name="connsiteY2" fmla="*/ 668521 h 668521"/>
              <a:gd name="connsiteX3" fmla="*/ 0 w 1620015"/>
              <a:gd name="connsiteY3" fmla="*/ 668521 h 668521"/>
              <a:gd name="connsiteX4" fmla="*/ 0 w 1620015"/>
              <a:gd name="connsiteY4" fmla="*/ 0 h 668521"/>
              <a:gd name="connsiteX0" fmla="*/ 0 w 1620015"/>
              <a:gd name="connsiteY0" fmla="*/ 4 h 668525"/>
              <a:gd name="connsiteX1" fmla="*/ 416808 w 1620015"/>
              <a:gd name="connsiteY1" fmla="*/ 74205 h 668525"/>
              <a:gd name="connsiteX2" fmla="*/ 1620015 w 1620015"/>
              <a:gd name="connsiteY2" fmla="*/ 4 h 668525"/>
              <a:gd name="connsiteX3" fmla="*/ 1620015 w 1620015"/>
              <a:gd name="connsiteY3" fmla="*/ 668525 h 668525"/>
              <a:gd name="connsiteX4" fmla="*/ 0 w 1620015"/>
              <a:gd name="connsiteY4" fmla="*/ 668525 h 668525"/>
              <a:gd name="connsiteX5" fmla="*/ 0 w 1620015"/>
              <a:gd name="connsiteY5" fmla="*/ 4 h 668525"/>
              <a:gd name="connsiteX0" fmla="*/ 0 w 1620015"/>
              <a:gd name="connsiteY0" fmla="*/ 262772 h 931293"/>
              <a:gd name="connsiteX1" fmla="*/ 416808 w 1620015"/>
              <a:gd name="connsiteY1" fmla="*/ 336973 h 931293"/>
              <a:gd name="connsiteX2" fmla="*/ 1620015 w 1620015"/>
              <a:gd name="connsiteY2" fmla="*/ 262772 h 931293"/>
              <a:gd name="connsiteX3" fmla="*/ 1620015 w 1620015"/>
              <a:gd name="connsiteY3" fmla="*/ 931293 h 931293"/>
              <a:gd name="connsiteX4" fmla="*/ 0 w 1620015"/>
              <a:gd name="connsiteY4" fmla="*/ 931293 h 931293"/>
              <a:gd name="connsiteX5" fmla="*/ 0 w 1620015"/>
              <a:gd name="connsiteY5" fmla="*/ 262772 h 931293"/>
              <a:gd name="connsiteX0" fmla="*/ 0 w 1620015"/>
              <a:gd name="connsiteY0" fmla="*/ 67889 h 736410"/>
              <a:gd name="connsiteX1" fmla="*/ 416808 w 1620015"/>
              <a:gd name="connsiteY1" fmla="*/ 142090 h 736410"/>
              <a:gd name="connsiteX2" fmla="*/ 980688 w 1620015"/>
              <a:gd name="connsiteY2" fmla="*/ 50650 h 736410"/>
              <a:gd name="connsiteX3" fmla="*/ 1620015 w 1620015"/>
              <a:gd name="connsiteY3" fmla="*/ 67889 h 736410"/>
              <a:gd name="connsiteX4" fmla="*/ 1620015 w 1620015"/>
              <a:gd name="connsiteY4" fmla="*/ 736410 h 736410"/>
              <a:gd name="connsiteX5" fmla="*/ 0 w 1620015"/>
              <a:gd name="connsiteY5" fmla="*/ 736410 h 736410"/>
              <a:gd name="connsiteX6" fmla="*/ 0 w 1620015"/>
              <a:gd name="connsiteY6" fmla="*/ 67889 h 736410"/>
              <a:gd name="connsiteX0" fmla="*/ 0 w 1620015"/>
              <a:gd name="connsiteY0" fmla="*/ 34068 h 702589"/>
              <a:gd name="connsiteX1" fmla="*/ 416808 w 1620015"/>
              <a:gd name="connsiteY1" fmla="*/ 108269 h 702589"/>
              <a:gd name="connsiteX2" fmla="*/ 980688 w 1620015"/>
              <a:gd name="connsiteY2" fmla="*/ 16829 h 702589"/>
              <a:gd name="connsiteX3" fmla="*/ 1194048 w 1620015"/>
              <a:gd name="connsiteY3" fmla="*/ 153988 h 702589"/>
              <a:gd name="connsiteX4" fmla="*/ 1620015 w 1620015"/>
              <a:gd name="connsiteY4" fmla="*/ 34068 h 702589"/>
              <a:gd name="connsiteX5" fmla="*/ 1620015 w 1620015"/>
              <a:gd name="connsiteY5" fmla="*/ 702589 h 702589"/>
              <a:gd name="connsiteX6" fmla="*/ 0 w 1620015"/>
              <a:gd name="connsiteY6" fmla="*/ 702589 h 702589"/>
              <a:gd name="connsiteX7" fmla="*/ 0 w 1620015"/>
              <a:gd name="connsiteY7" fmla="*/ 34068 h 702589"/>
              <a:gd name="connsiteX0" fmla="*/ 0 w 1620015"/>
              <a:gd name="connsiteY0" fmla="*/ 246816 h 915337"/>
              <a:gd name="connsiteX1" fmla="*/ 416808 w 1620015"/>
              <a:gd name="connsiteY1" fmla="*/ 321017 h 915337"/>
              <a:gd name="connsiteX2" fmla="*/ 782568 w 1620015"/>
              <a:gd name="connsiteY2" fmla="*/ 977 h 915337"/>
              <a:gd name="connsiteX3" fmla="*/ 1194048 w 1620015"/>
              <a:gd name="connsiteY3" fmla="*/ 366736 h 915337"/>
              <a:gd name="connsiteX4" fmla="*/ 1620015 w 1620015"/>
              <a:gd name="connsiteY4" fmla="*/ 246816 h 915337"/>
              <a:gd name="connsiteX5" fmla="*/ 1620015 w 1620015"/>
              <a:gd name="connsiteY5" fmla="*/ 915337 h 915337"/>
              <a:gd name="connsiteX6" fmla="*/ 0 w 1620015"/>
              <a:gd name="connsiteY6" fmla="*/ 915337 h 915337"/>
              <a:gd name="connsiteX7" fmla="*/ 0 w 1620015"/>
              <a:gd name="connsiteY7" fmla="*/ 246816 h 915337"/>
              <a:gd name="connsiteX0" fmla="*/ 60960 w 1620015"/>
              <a:gd name="connsiteY0" fmla="*/ 353496 h 915337"/>
              <a:gd name="connsiteX1" fmla="*/ 416808 w 1620015"/>
              <a:gd name="connsiteY1" fmla="*/ 321017 h 915337"/>
              <a:gd name="connsiteX2" fmla="*/ 782568 w 1620015"/>
              <a:gd name="connsiteY2" fmla="*/ 977 h 915337"/>
              <a:gd name="connsiteX3" fmla="*/ 1194048 w 1620015"/>
              <a:gd name="connsiteY3" fmla="*/ 366736 h 915337"/>
              <a:gd name="connsiteX4" fmla="*/ 1620015 w 1620015"/>
              <a:gd name="connsiteY4" fmla="*/ 246816 h 915337"/>
              <a:gd name="connsiteX5" fmla="*/ 1620015 w 1620015"/>
              <a:gd name="connsiteY5" fmla="*/ 915337 h 915337"/>
              <a:gd name="connsiteX6" fmla="*/ 0 w 1620015"/>
              <a:gd name="connsiteY6" fmla="*/ 915337 h 915337"/>
              <a:gd name="connsiteX7" fmla="*/ 60960 w 1620015"/>
              <a:gd name="connsiteY7" fmla="*/ 353496 h 915337"/>
              <a:gd name="connsiteX0" fmla="*/ 60960 w 1620015"/>
              <a:gd name="connsiteY0" fmla="*/ 353496 h 915337"/>
              <a:gd name="connsiteX1" fmla="*/ 416808 w 1620015"/>
              <a:gd name="connsiteY1" fmla="*/ 321017 h 915337"/>
              <a:gd name="connsiteX2" fmla="*/ 782568 w 1620015"/>
              <a:gd name="connsiteY2" fmla="*/ 977 h 915337"/>
              <a:gd name="connsiteX3" fmla="*/ 1194048 w 1620015"/>
              <a:gd name="connsiteY3" fmla="*/ 366736 h 915337"/>
              <a:gd name="connsiteX4" fmla="*/ 1543815 w 1620015"/>
              <a:gd name="connsiteY4" fmla="*/ 444936 h 915337"/>
              <a:gd name="connsiteX5" fmla="*/ 1620015 w 1620015"/>
              <a:gd name="connsiteY5" fmla="*/ 915337 h 915337"/>
              <a:gd name="connsiteX6" fmla="*/ 0 w 1620015"/>
              <a:gd name="connsiteY6" fmla="*/ 915337 h 915337"/>
              <a:gd name="connsiteX7" fmla="*/ 60960 w 1620015"/>
              <a:gd name="connsiteY7" fmla="*/ 353496 h 91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0015" h="915337">
                <a:moveTo>
                  <a:pt x="60960" y="353496"/>
                </a:moveTo>
                <a:cubicBezTo>
                  <a:pt x="164336" y="352830"/>
                  <a:pt x="313432" y="321683"/>
                  <a:pt x="416808" y="321017"/>
                </a:cubicBezTo>
                <a:cubicBezTo>
                  <a:pt x="608196" y="297824"/>
                  <a:pt x="582034" y="13344"/>
                  <a:pt x="782568" y="977"/>
                </a:cubicBezTo>
                <a:cubicBezTo>
                  <a:pt x="934968" y="-21883"/>
                  <a:pt x="1087494" y="363863"/>
                  <a:pt x="1194048" y="366736"/>
                </a:cubicBezTo>
                <a:cubicBezTo>
                  <a:pt x="1300602" y="369609"/>
                  <a:pt x="1495681" y="323023"/>
                  <a:pt x="1543815" y="444936"/>
                </a:cubicBezTo>
                <a:lnTo>
                  <a:pt x="1620015" y="915337"/>
                </a:lnTo>
                <a:lnTo>
                  <a:pt x="0" y="915337"/>
                </a:lnTo>
                <a:lnTo>
                  <a:pt x="60960" y="353496"/>
                </a:lnTo>
                <a:close/>
              </a:path>
            </a:pathLst>
          </a:custGeom>
          <a:ln>
            <a:solidFill>
              <a:schemeClr val="bg2">
                <a:lumMod val="90000"/>
              </a:schemeClr>
            </a:solidFill>
          </a:ln>
        </p:spPr>
        <p:style>
          <a:lnRef idx="1">
            <a:schemeClr val="accent6"/>
          </a:lnRef>
          <a:fillRef idx="2">
            <a:schemeClr val="accent6"/>
          </a:fillRef>
          <a:effectRef idx="1">
            <a:schemeClr val="accent6"/>
          </a:effectRef>
          <a:fontRef idx="minor">
            <a:schemeClr val="dk1"/>
          </a:fontRef>
        </p:style>
        <p:txBody>
          <a:bodyPr wrap="none" lIns="54864" tIns="0" rIns="54864" bIns="27432" anchor="b"/>
          <a:lstStyle>
            <a:defPPr>
              <a:defRPr lang="zh-CN"/>
            </a:defPPr>
            <a:lvl1pPr algn="ctr">
              <a:lnSpc>
                <a:spcPct val="80000"/>
              </a:lnSpc>
              <a:defRPr sz="1600" b="1">
                <a:latin typeface="+mn-ea"/>
                <a:ea typeface="+mn-ea"/>
              </a:defRPr>
            </a:lvl1pPr>
          </a:lstStyle>
          <a:p>
            <a:pPr>
              <a:defRPr/>
            </a:pPr>
            <a:r>
              <a:rPr lang="zh-CN" altLang="en-US" sz="1200" b="0" dirty="0" smtClean="0"/>
              <a:t>软件设计</a:t>
            </a:r>
          </a:p>
          <a:p>
            <a:pPr>
              <a:defRPr/>
            </a:pPr>
            <a:r>
              <a:rPr lang="en-US" altLang="zh-CN" sz="1200" b="0" dirty="0" smtClean="0"/>
              <a:t>(</a:t>
            </a:r>
            <a:r>
              <a:rPr lang="zh-CN" altLang="en-US" sz="1200" b="0" dirty="0" smtClean="0"/>
              <a:t>设计说明</a:t>
            </a:r>
            <a:r>
              <a:rPr lang="en-US" altLang="zh-CN" sz="1200" b="0" dirty="0" smtClean="0"/>
              <a:t>)</a:t>
            </a:r>
          </a:p>
        </p:txBody>
      </p:sp>
      <p:sp>
        <p:nvSpPr>
          <p:cNvPr id="12" name="Text Box 28"/>
          <p:cNvSpPr txBox="1">
            <a:spLocks noChangeArrowheads="1"/>
          </p:cNvSpPr>
          <p:nvPr/>
        </p:nvSpPr>
        <p:spPr bwMode="auto">
          <a:xfrm>
            <a:off x="2320925" y="5489575"/>
            <a:ext cx="1619250" cy="763588"/>
          </a:xfrm>
          <a:custGeom>
            <a:avLst/>
            <a:gdLst>
              <a:gd name="connsiteX0" fmla="*/ 0 w 1620015"/>
              <a:gd name="connsiteY0" fmla="*/ 0 h 668521"/>
              <a:gd name="connsiteX1" fmla="*/ 1620015 w 1620015"/>
              <a:gd name="connsiteY1" fmla="*/ 0 h 668521"/>
              <a:gd name="connsiteX2" fmla="*/ 1620015 w 1620015"/>
              <a:gd name="connsiteY2" fmla="*/ 668521 h 668521"/>
              <a:gd name="connsiteX3" fmla="*/ 0 w 1620015"/>
              <a:gd name="connsiteY3" fmla="*/ 668521 h 668521"/>
              <a:gd name="connsiteX4" fmla="*/ 0 w 1620015"/>
              <a:gd name="connsiteY4" fmla="*/ 0 h 668521"/>
              <a:gd name="connsiteX0" fmla="*/ 0 w 1620015"/>
              <a:gd name="connsiteY0" fmla="*/ 4 h 668525"/>
              <a:gd name="connsiteX1" fmla="*/ 416808 w 1620015"/>
              <a:gd name="connsiteY1" fmla="*/ 74205 h 668525"/>
              <a:gd name="connsiteX2" fmla="*/ 1620015 w 1620015"/>
              <a:gd name="connsiteY2" fmla="*/ 4 h 668525"/>
              <a:gd name="connsiteX3" fmla="*/ 1620015 w 1620015"/>
              <a:gd name="connsiteY3" fmla="*/ 668525 h 668525"/>
              <a:gd name="connsiteX4" fmla="*/ 0 w 1620015"/>
              <a:gd name="connsiteY4" fmla="*/ 668525 h 668525"/>
              <a:gd name="connsiteX5" fmla="*/ 0 w 1620015"/>
              <a:gd name="connsiteY5" fmla="*/ 4 h 668525"/>
              <a:gd name="connsiteX0" fmla="*/ 0 w 1620015"/>
              <a:gd name="connsiteY0" fmla="*/ 262772 h 931293"/>
              <a:gd name="connsiteX1" fmla="*/ 416808 w 1620015"/>
              <a:gd name="connsiteY1" fmla="*/ 336973 h 931293"/>
              <a:gd name="connsiteX2" fmla="*/ 1620015 w 1620015"/>
              <a:gd name="connsiteY2" fmla="*/ 262772 h 931293"/>
              <a:gd name="connsiteX3" fmla="*/ 1620015 w 1620015"/>
              <a:gd name="connsiteY3" fmla="*/ 931293 h 931293"/>
              <a:gd name="connsiteX4" fmla="*/ 0 w 1620015"/>
              <a:gd name="connsiteY4" fmla="*/ 931293 h 931293"/>
              <a:gd name="connsiteX5" fmla="*/ 0 w 1620015"/>
              <a:gd name="connsiteY5" fmla="*/ 262772 h 931293"/>
              <a:gd name="connsiteX0" fmla="*/ 0 w 1620015"/>
              <a:gd name="connsiteY0" fmla="*/ 67889 h 736410"/>
              <a:gd name="connsiteX1" fmla="*/ 416808 w 1620015"/>
              <a:gd name="connsiteY1" fmla="*/ 142090 h 736410"/>
              <a:gd name="connsiteX2" fmla="*/ 980688 w 1620015"/>
              <a:gd name="connsiteY2" fmla="*/ 50650 h 736410"/>
              <a:gd name="connsiteX3" fmla="*/ 1620015 w 1620015"/>
              <a:gd name="connsiteY3" fmla="*/ 67889 h 736410"/>
              <a:gd name="connsiteX4" fmla="*/ 1620015 w 1620015"/>
              <a:gd name="connsiteY4" fmla="*/ 736410 h 736410"/>
              <a:gd name="connsiteX5" fmla="*/ 0 w 1620015"/>
              <a:gd name="connsiteY5" fmla="*/ 736410 h 736410"/>
              <a:gd name="connsiteX6" fmla="*/ 0 w 1620015"/>
              <a:gd name="connsiteY6" fmla="*/ 67889 h 736410"/>
              <a:gd name="connsiteX0" fmla="*/ 0 w 1620015"/>
              <a:gd name="connsiteY0" fmla="*/ 34068 h 702589"/>
              <a:gd name="connsiteX1" fmla="*/ 416808 w 1620015"/>
              <a:gd name="connsiteY1" fmla="*/ 108269 h 702589"/>
              <a:gd name="connsiteX2" fmla="*/ 980688 w 1620015"/>
              <a:gd name="connsiteY2" fmla="*/ 16829 h 702589"/>
              <a:gd name="connsiteX3" fmla="*/ 1194048 w 1620015"/>
              <a:gd name="connsiteY3" fmla="*/ 153988 h 702589"/>
              <a:gd name="connsiteX4" fmla="*/ 1620015 w 1620015"/>
              <a:gd name="connsiteY4" fmla="*/ 34068 h 702589"/>
              <a:gd name="connsiteX5" fmla="*/ 1620015 w 1620015"/>
              <a:gd name="connsiteY5" fmla="*/ 702589 h 702589"/>
              <a:gd name="connsiteX6" fmla="*/ 0 w 1620015"/>
              <a:gd name="connsiteY6" fmla="*/ 702589 h 702589"/>
              <a:gd name="connsiteX7" fmla="*/ 0 w 1620015"/>
              <a:gd name="connsiteY7" fmla="*/ 34068 h 702589"/>
              <a:gd name="connsiteX0" fmla="*/ 0 w 1620015"/>
              <a:gd name="connsiteY0" fmla="*/ 246816 h 915337"/>
              <a:gd name="connsiteX1" fmla="*/ 416808 w 1620015"/>
              <a:gd name="connsiteY1" fmla="*/ 321017 h 915337"/>
              <a:gd name="connsiteX2" fmla="*/ 782568 w 1620015"/>
              <a:gd name="connsiteY2" fmla="*/ 977 h 915337"/>
              <a:gd name="connsiteX3" fmla="*/ 1194048 w 1620015"/>
              <a:gd name="connsiteY3" fmla="*/ 366736 h 915337"/>
              <a:gd name="connsiteX4" fmla="*/ 1620015 w 1620015"/>
              <a:gd name="connsiteY4" fmla="*/ 246816 h 915337"/>
              <a:gd name="connsiteX5" fmla="*/ 1620015 w 1620015"/>
              <a:gd name="connsiteY5" fmla="*/ 915337 h 915337"/>
              <a:gd name="connsiteX6" fmla="*/ 0 w 1620015"/>
              <a:gd name="connsiteY6" fmla="*/ 915337 h 915337"/>
              <a:gd name="connsiteX7" fmla="*/ 0 w 1620015"/>
              <a:gd name="connsiteY7" fmla="*/ 246816 h 915337"/>
              <a:gd name="connsiteX0" fmla="*/ 60960 w 1620015"/>
              <a:gd name="connsiteY0" fmla="*/ 353496 h 915337"/>
              <a:gd name="connsiteX1" fmla="*/ 416808 w 1620015"/>
              <a:gd name="connsiteY1" fmla="*/ 321017 h 915337"/>
              <a:gd name="connsiteX2" fmla="*/ 782568 w 1620015"/>
              <a:gd name="connsiteY2" fmla="*/ 977 h 915337"/>
              <a:gd name="connsiteX3" fmla="*/ 1194048 w 1620015"/>
              <a:gd name="connsiteY3" fmla="*/ 366736 h 915337"/>
              <a:gd name="connsiteX4" fmla="*/ 1620015 w 1620015"/>
              <a:gd name="connsiteY4" fmla="*/ 246816 h 915337"/>
              <a:gd name="connsiteX5" fmla="*/ 1620015 w 1620015"/>
              <a:gd name="connsiteY5" fmla="*/ 915337 h 915337"/>
              <a:gd name="connsiteX6" fmla="*/ 0 w 1620015"/>
              <a:gd name="connsiteY6" fmla="*/ 915337 h 915337"/>
              <a:gd name="connsiteX7" fmla="*/ 60960 w 1620015"/>
              <a:gd name="connsiteY7" fmla="*/ 353496 h 915337"/>
              <a:gd name="connsiteX0" fmla="*/ 60960 w 1620015"/>
              <a:gd name="connsiteY0" fmla="*/ 353496 h 915337"/>
              <a:gd name="connsiteX1" fmla="*/ 416808 w 1620015"/>
              <a:gd name="connsiteY1" fmla="*/ 321017 h 915337"/>
              <a:gd name="connsiteX2" fmla="*/ 782568 w 1620015"/>
              <a:gd name="connsiteY2" fmla="*/ 977 h 915337"/>
              <a:gd name="connsiteX3" fmla="*/ 1194048 w 1620015"/>
              <a:gd name="connsiteY3" fmla="*/ 366736 h 915337"/>
              <a:gd name="connsiteX4" fmla="*/ 1543815 w 1620015"/>
              <a:gd name="connsiteY4" fmla="*/ 444936 h 915337"/>
              <a:gd name="connsiteX5" fmla="*/ 1620015 w 1620015"/>
              <a:gd name="connsiteY5" fmla="*/ 915337 h 915337"/>
              <a:gd name="connsiteX6" fmla="*/ 0 w 1620015"/>
              <a:gd name="connsiteY6" fmla="*/ 915337 h 915337"/>
              <a:gd name="connsiteX7" fmla="*/ 60960 w 1620015"/>
              <a:gd name="connsiteY7" fmla="*/ 353496 h 91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0015" h="915337">
                <a:moveTo>
                  <a:pt x="60960" y="353496"/>
                </a:moveTo>
                <a:cubicBezTo>
                  <a:pt x="164336" y="352830"/>
                  <a:pt x="313432" y="321683"/>
                  <a:pt x="416808" y="321017"/>
                </a:cubicBezTo>
                <a:cubicBezTo>
                  <a:pt x="608196" y="297824"/>
                  <a:pt x="582034" y="13344"/>
                  <a:pt x="782568" y="977"/>
                </a:cubicBezTo>
                <a:cubicBezTo>
                  <a:pt x="934968" y="-21883"/>
                  <a:pt x="1087494" y="363863"/>
                  <a:pt x="1194048" y="366736"/>
                </a:cubicBezTo>
                <a:cubicBezTo>
                  <a:pt x="1300602" y="369609"/>
                  <a:pt x="1495681" y="323023"/>
                  <a:pt x="1543815" y="444936"/>
                </a:cubicBezTo>
                <a:lnTo>
                  <a:pt x="1620015" y="915337"/>
                </a:lnTo>
                <a:lnTo>
                  <a:pt x="0" y="915337"/>
                </a:lnTo>
                <a:lnTo>
                  <a:pt x="60960" y="353496"/>
                </a:lnTo>
                <a:close/>
              </a:path>
            </a:pathLst>
          </a:custGeom>
          <a:ln>
            <a:solidFill>
              <a:schemeClr val="bg2">
                <a:lumMod val="90000"/>
              </a:schemeClr>
            </a:solidFill>
          </a:ln>
        </p:spPr>
        <p:style>
          <a:lnRef idx="1">
            <a:schemeClr val="accent6"/>
          </a:lnRef>
          <a:fillRef idx="2">
            <a:schemeClr val="accent6"/>
          </a:fillRef>
          <a:effectRef idx="1">
            <a:schemeClr val="accent6"/>
          </a:effectRef>
          <a:fontRef idx="minor">
            <a:schemeClr val="dk1"/>
          </a:fontRef>
        </p:style>
        <p:txBody>
          <a:bodyPr wrap="none" lIns="54864" tIns="0" rIns="54864" bIns="27432" anchor="b"/>
          <a:lstStyle>
            <a:defPPr>
              <a:defRPr lang="zh-CN"/>
            </a:defPPr>
            <a:lvl1pPr algn="ctr">
              <a:lnSpc>
                <a:spcPct val="80000"/>
              </a:lnSpc>
              <a:defRPr sz="1600" b="1">
                <a:latin typeface="+mn-ea"/>
                <a:ea typeface="+mn-ea"/>
              </a:defRPr>
            </a:lvl1pPr>
          </a:lstStyle>
          <a:p>
            <a:pPr>
              <a:defRPr/>
            </a:pPr>
            <a:r>
              <a:rPr lang="zh-CN" altLang="en-US" sz="1200" b="0" dirty="0" smtClean="0"/>
              <a:t>实现</a:t>
            </a:r>
          </a:p>
          <a:p>
            <a:pPr>
              <a:defRPr/>
            </a:pPr>
            <a:r>
              <a:rPr lang="en-US" altLang="zh-CN" sz="1200" b="0" dirty="0" smtClean="0"/>
              <a:t>(</a:t>
            </a:r>
            <a:r>
              <a:rPr lang="zh-CN" altLang="en-US" sz="1200" b="0" dirty="0" smtClean="0"/>
              <a:t>程序代码</a:t>
            </a:r>
            <a:r>
              <a:rPr lang="en-US" altLang="zh-CN" sz="1200" b="0" dirty="0" smtClean="0"/>
              <a:t>)</a:t>
            </a:r>
            <a:endParaRPr lang="en-US" altLang="zh-CN" sz="1200" b="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形式化与非形式化建模</a:t>
            </a:r>
          </a:p>
        </p:txBody>
      </p:sp>
      <p:sp>
        <p:nvSpPr>
          <p:cNvPr id="3" name="内容占位符 2"/>
          <p:cNvSpPr>
            <a:spLocks noGrp="1"/>
          </p:cNvSpPr>
          <p:nvPr>
            <p:ph idx="1"/>
          </p:nvPr>
        </p:nvSpPr>
        <p:spPr/>
        <p:txBody>
          <a:bodyPr>
            <a:normAutofit/>
          </a:bodyPr>
          <a:lstStyle/>
          <a:p>
            <a:pPr>
              <a:defRPr/>
            </a:pPr>
            <a:r>
              <a:rPr lang="zh-CN" altLang="en-US" dirty="0">
                <a:solidFill>
                  <a:schemeClr val="tx2"/>
                </a:solidFill>
              </a:rPr>
              <a:t>形式化的方法，采用严格的数学模型，这种方法目前常见的是</a:t>
            </a:r>
            <a:r>
              <a:rPr lang="en-US" altLang="zh-CN" dirty="0">
                <a:solidFill>
                  <a:schemeClr val="tx2"/>
                </a:solidFill>
              </a:rPr>
              <a:t>Z</a:t>
            </a:r>
            <a:r>
              <a:rPr lang="zh-CN" altLang="en-US" dirty="0">
                <a:solidFill>
                  <a:schemeClr val="tx2"/>
                </a:solidFill>
              </a:rPr>
              <a:t>语言和</a:t>
            </a:r>
            <a:r>
              <a:rPr lang="en-US" altLang="zh-CN" dirty="0">
                <a:solidFill>
                  <a:schemeClr val="tx2"/>
                </a:solidFill>
              </a:rPr>
              <a:t>petri</a:t>
            </a:r>
            <a:r>
              <a:rPr lang="zh-CN" altLang="en-US" dirty="0">
                <a:solidFill>
                  <a:schemeClr val="tx2"/>
                </a:solidFill>
              </a:rPr>
              <a:t>网。</a:t>
            </a:r>
          </a:p>
          <a:p>
            <a:pPr>
              <a:defRPr/>
            </a:pPr>
            <a:r>
              <a:rPr lang="zh-CN" altLang="en-US" dirty="0">
                <a:solidFill>
                  <a:schemeClr val="tx2"/>
                </a:solidFill>
              </a:rPr>
              <a:t>非形式化的方法，如用自然语言、半形式化语言、图形符号、表格等方式对需求规格进行描述。</a:t>
            </a:r>
          </a:p>
          <a:p>
            <a:pPr>
              <a:defRPr/>
            </a:pPr>
            <a:r>
              <a:rPr lang="zh-CN" altLang="en-US" dirty="0" smtClean="0">
                <a:solidFill>
                  <a:schemeClr val="tx2"/>
                </a:solidFill>
              </a:rPr>
              <a:t>形式化</a:t>
            </a:r>
            <a:r>
              <a:rPr lang="zh-CN" altLang="en-US" dirty="0">
                <a:solidFill>
                  <a:schemeClr val="tx2"/>
                </a:solidFill>
              </a:rPr>
              <a:t>方法得到的需求模型更加严密和精确，容易过渡到编码，但往往难以掌握，特别是不易与用户沟通。非形式化方法的需求模型更加直观和易于理解，要通过逐步细化（映射）到编码。目前普遍应用以非形式化为主。</a:t>
            </a:r>
          </a:p>
          <a:p>
            <a:pPr>
              <a:defRPr/>
            </a:pPr>
            <a:r>
              <a:rPr lang="zh-CN" altLang="en-US" dirty="0" smtClean="0">
                <a:solidFill>
                  <a:schemeClr val="tx2"/>
                </a:solidFill>
              </a:rPr>
              <a:t>无论</a:t>
            </a:r>
            <a:r>
              <a:rPr lang="zh-CN" altLang="en-US" dirty="0">
                <a:solidFill>
                  <a:schemeClr val="tx2"/>
                </a:solidFill>
              </a:rPr>
              <a:t>采用形式化还是非形式化的、是传统的还是现代的分析方法，所遵循的原则是一样的。</a:t>
            </a:r>
          </a:p>
          <a:p>
            <a:pPr>
              <a:defRPr/>
            </a:pP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b="1" dirty="0" smtClean="0"/>
              <a:t>非形式化的两种建模技术</a:t>
            </a:r>
          </a:p>
        </p:txBody>
      </p:sp>
      <p:sp>
        <p:nvSpPr>
          <p:cNvPr id="24579" name="内容占位符 2"/>
          <p:cNvSpPr>
            <a:spLocks noGrp="1"/>
          </p:cNvSpPr>
          <p:nvPr>
            <p:ph sz="half" idx="1"/>
          </p:nvPr>
        </p:nvSpPr>
        <p:spPr>
          <a:xfrm>
            <a:off x="323850" y="1600200"/>
            <a:ext cx="4171950" cy="4525963"/>
          </a:xfrm>
        </p:spPr>
        <p:txBody>
          <a:bodyPr/>
          <a:lstStyle/>
          <a:p>
            <a:pPr>
              <a:lnSpc>
                <a:spcPct val="150000"/>
              </a:lnSpc>
            </a:pPr>
            <a:r>
              <a:rPr lang="zh-CN" altLang="en-US" sz="2000" dirty="0" smtClean="0">
                <a:solidFill>
                  <a:schemeClr val="tx2"/>
                </a:solidFill>
              </a:rPr>
              <a:t>结构化分析建模 </a:t>
            </a:r>
            <a:r>
              <a:rPr lang="en-US" altLang="zh-CN" sz="2000" dirty="0" smtClean="0">
                <a:solidFill>
                  <a:schemeClr val="tx2"/>
                </a:solidFill>
              </a:rPr>
              <a:t/>
            </a:r>
            <a:br>
              <a:rPr lang="en-US" altLang="zh-CN" sz="2000" dirty="0" smtClean="0">
                <a:solidFill>
                  <a:schemeClr val="tx2"/>
                </a:solidFill>
              </a:rPr>
            </a:br>
            <a:r>
              <a:rPr lang="en-US" altLang="zh-CN" sz="2000" dirty="0" smtClean="0">
                <a:solidFill>
                  <a:schemeClr val="tx2"/>
                </a:solidFill>
              </a:rPr>
              <a:t>SA </a:t>
            </a:r>
            <a:r>
              <a:rPr lang="zh-CN" altLang="en-US" sz="2000" dirty="0" smtClean="0">
                <a:solidFill>
                  <a:schemeClr val="tx2"/>
                </a:solidFill>
              </a:rPr>
              <a:t>（</a:t>
            </a:r>
            <a:r>
              <a:rPr lang="en-US" altLang="zh-CN" sz="2000" dirty="0" smtClean="0">
                <a:solidFill>
                  <a:schemeClr val="tx2"/>
                </a:solidFill>
              </a:rPr>
              <a:t>Structured  Analysis</a:t>
            </a:r>
            <a:r>
              <a:rPr lang="zh-CN" altLang="en-US" sz="2000" dirty="0" smtClean="0">
                <a:solidFill>
                  <a:schemeClr val="tx2"/>
                </a:solidFill>
              </a:rPr>
              <a:t>），又分面向数据建模和面向数据流建模。</a:t>
            </a:r>
            <a:r>
              <a:rPr lang="zh-CN" altLang="zh-CN" sz="2000" dirty="0" smtClean="0">
                <a:solidFill>
                  <a:schemeClr val="tx2"/>
                </a:solidFill>
              </a:rPr>
              <a:t>主要应用技术：</a:t>
            </a:r>
            <a:endParaRPr lang="zh-CN" altLang="en-US" sz="2000" dirty="0" smtClean="0">
              <a:solidFill>
                <a:schemeClr val="tx2"/>
              </a:solidFill>
            </a:endParaRPr>
          </a:p>
          <a:p>
            <a:pPr lvl="1">
              <a:lnSpc>
                <a:spcPct val="150000"/>
              </a:lnSpc>
            </a:pPr>
            <a:r>
              <a:rPr lang="zh-CN" altLang="zh-CN" sz="1800" dirty="0" smtClean="0"/>
              <a:t>数据流图（DFD）；</a:t>
            </a:r>
            <a:endParaRPr lang="zh-CN" altLang="en-US" sz="1800" dirty="0" smtClean="0"/>
          </a:p>
          <a:p>
            <a:pPr lvl="1">
              <a:lnSpc>
                <a:spcPct val="150000"/>
              </a:lnSpc>
            </a:pPr>
            <a:r>
              <a:rPr lang="zh-CN" altLang="zh-CN" sz="1800" dirty="0" smtClean="0"/>
              <a:t>数据字典（DD）；</a:t>
            </a:r>
            <a:endParaRPr lang="zh-CN" altLang="en-US" sz="1800" dirty="0" smtClean="0"/>
          </a:p>
          <a:p>
            <a:pPr lvl="1">
              <a:lnSpc>
                <a:spcPct val="150000"/>
              </a:lnSpc>
            </a:pPr>
            <a:r>
              <a:rPr lang="zh-CN" altLang="zh-CN" sz="1800" dirty="0" smtClean="0"/>
              <a:t>加工说明（PESPEC）；</a:t>
            </a:r>
            <a:endParaRPr lang="zh-CN" altLang="en-US" sz="1800" dirty="0" smtClean="0"/>
          </a:p>
          <a:p>
            <a:pPr lvl="1">
              <a:lnSpc>
                <a:spcPct val="150000"/>
              </a:lnSpc>
            </a:pPr>
            <a:r>
              <a:rPr lang="zh-CN" altLang="zh-CN" sz="1800" dirty="0" smtClean="0"/>
              <a:t>实体关系图（E-R）；</a:t>
            </a:r>
            <a:endParaRPr lang="zh-CN" altLang="en-US" sz="1800" dirty="0" smtClean="0"/>
          </a:p>
          <a:p>
            <a:pPr lvl="1">
              <a:lnSpc>
                <a:spcPct val="150000"/>
              </a:lnSpc>
            </a:pPr>
            <a:r>
              <a:rPr lang="zh-CN" altLang="zh-CN" sz="1800" dirty="0" smtClean="0"/>
              <a:t>状态变迁图（STD）等</a:t>
            </a:r>
            <a:r>
              <a:rPr lang="zh-CN" altLang="en-US" sz="1800" dirty="0" smtClean="0"/>
              <a:t>。</a:t>
            </a:r>
          </a:p>
          <a:p>
            <a:pPr>
              <a:lnSpc>
                <a:spcPct val="150000"/>
              </a:lnSpc>
            </a:pPr>
            <a:endParaRPr lang="en-US" altLang="zh-CN" sz="2000" dirty="0" smtClean="0"/>
          </a:p>
        </p:txBody>
      </p:sp>
      <p:sp>
        <p:nvSpPr>
          <p:cNvPr id="24580" name="内容占位符 4"/>
          <p:cNvSpPr>
            <a:spLocks noGrp="1"/>
          </p:cNvSpPr>
          <p:nvPr>
            <p:ph sz="half" idx="2"/>
          </p:nvPr>
        </p:nvSpPr>
        <p:spPr/>
        <p:txBody>
          <a:bodyPr/>
          <a:lstStyle/>
          <a:p>
            <a:pPr>
              <a:lnSpc>
                <a:spcPct val="150000"/>
              </a:lnSpc>
            </a:pPr>
            <a:r>
              <a:rPr lang="zh-CN" altLang="en-US" sz="2000" dirty="0" smtClean="0">
                <a:solidFill>
                  <a:schemeClr val="tx2"/>
                </a:solidFill>
              </a:rPr>
              <a:t>面型对象分析建模</a:t>
            </a:r>
            <a:r>
              <a:rPr lang="en-US" altLang="zh-CN" sz="2000" dirty="0" smtClean="0">
                <a:solidFill>
                  <a:schemeClr val="tx2"/>
                </a:solidFill>
              </a:rPr>
              <a:t/>
            </a:r>
            <a:br>
              <a:rPr lang="en-US" altLang="zh-CN" sz="2000" dirty="0" smtClean="0">
                <a:solidFill>
                  <a:schemeClr val="tx2"/>
                </a:solidFill>
              </a:rPr>
            </a:br>
            <a:r>
              <a:rPr lang="en-US" altLang="zh-CN" sz="2000" dirty="0" smtClean="0">
                <a:solidFill>
                  <a:schemeClr val="tx2"/>
                </a:solidFill>
              </a:rPr>
              <a:t>OOA</a:t>
            </a:r>
            <a:r>
              <a:rPr lang="zh-CN" altLang="en-US" sz="2000" dirty="0" smtClean="0">
                <a:solidFill>
                  <a:schemeClr val="tx2"/>
                </a:solidFill>
              </a:rPr>
              <a:t>（</a:t>
            </a:r>
            <a:r>
              <a:rPr lang="en-US" altLang="zh-CN" sz="2000" dirty="0" smtClean="0">
                <a:solidFill>
                  <a:schemeClr val="tx2"/>
                </a:solidFill>
              </a:rPr>
              <a:t>Object-Oriented Analysis</a:t>
            </a:r>
            <a:r>
              <a:rPr lang="zh-CN" altLang="en-US" sz="2000" dirty="0" smtClean="0">
                <a:solidFill>
                  <a:schemeClr val="tx2"/>
                </a:solidFill>
              </a:rPr>
              <a:t>）。</a:t>
            </a:r>
            <a:r>
              <a:rPr lang="zh-CN" altLang="zh-CN" sz="2000" dirty="0" smtClean="0">
                <a:solidFill>
                  <a:schemeClr val="tx2"/>
                </a:solidFill>
              </a:rPr>
              <a:t>主要应用视图：</a:t>
            </a:r>
            <a:endParaRPr lang="zh-CN" altLang="en-US" sz="2000" dirty="0" smtClean="0">
              <a:solidFill>
                <a:schemeClr val="tx2"/>
              </a:solidFill>
            </a:endParaRPr>
          </a:p>
          <a:p>
            <a:pPr lvl="1">
              <a:lnSpc>
                <a:spcPct val="150000"/>
              </a:lnSpc>
            </a:pPr>
            <a:r>
              <a:rPr lang="zh-CN" altLang="zh-CN" sz="1800" dirty="0" smtClean="0"/>
              <a:t>用例图（Use Case）；</a:t>
            </a:r>
            <a:endParaRPr lang="zh-CN" altLang="en-US" sz="1800" dirty="0" smtClean="0"/>
          </a:p>
          <a:p>
            <a:pPr lvl="1">
              <a:lnSpc>
                <a:spcPct val="150000"/>
              </a:lnSpc>
            </a:pPr>
            <a:r>
              <a:rPr lang="zh-CN" altLang="zh-CN" sz="1800" dirty="0" smtClean="0"/>
              <a:t>时序图（Sequence）；</a:t>
            </a:r>
            <a:endParaRPr lang="zh-CN" altLang="en-US" sz="1800" dirty="0" smtClean="0"/>
          </a:p>
          <a:p>
            <a:pPr lvl="1">
              <a:lnSpc>
                <a:spcPct val="150000"/>
              </a:lnSpc>
            </a:pPr>
            <a:r>
              <a:rPr lang="zh-CN" altLang="zh-CN" sz="1800" dirty="0" smtClean="0"/>
              <a:t>状态图（Statechart）；</a:t>
            </a:r>
            <a:endParaRPr lang="zh-CN" altLang="en-US" sz="1800" dirty="0" smtClean="0"/>
          </a:p>
          <a:p>
            <a:pPr lvl="1">
              <a:lnSpc>
                <a:spcPct val="150000"/>
              </a:lnSpc>
            </a:pPr>
            <a:r>
              <a:rPr lang="zh-CN" altLang="zh-CN" sz="1800" dirty="0" smtClean="0"/>
              <a:t>类图（Class）；</a:t>
            </a:r>
            <a:endParaRPr lang="zh-CN" altLang="en-US" sz="1800" dirty="0" smtClean="0"/>
          </a:p>
          <a:p>
            <a:pPr lvl="1">
              <a:lnSpc>
                <a:spcPct val="150000"/>
              </a:lnSpc>
            </a:pPr>
            <a:r>
              <a:rPr lang="zh-CN" altLang="zh-CN" sz="1800" dirty="0" smtClean="0"/>
              <a:t>构件图（Component）；</a:t>
            </a:r>
            <a:endParaRPr lang="zh-CN" altLang="en-US" sz="1800" dirty="0" smtClean="0"/>
          </a:p>
          <a:p>
            <a:pPr lvl="1">
              <a:lnSpc>
                <a:spcPct val="150000"/>
              </a:lnSpc>
            </a:pPr>
            <a:r>
              <a:rPr lang="zh-CN" altLang="zh-CN" sz="1800" dirty="0" smtClean="0"/>
              <a:t>部署图（Deployment）等</a:t>
            </a:r>
            <a:r>
              <a:rPr lang="zh-CN" altLang="en-US" sz="1800" dirty="0" smtClean="0"/>
              <a:t>。</a:t>
            </a:r>
          </a:p>
          <a:p>
            <a:pPr>
              <a:lnSpc>
                <a:spcPct val="150000"/>
              </a:lnSpc>
            </a:pPr>
            <a:endParaRPr lang="zh-CN" alt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defRPr/>
            </a:pPr>
            <a:r>
              <a:rPr b="1" dirty="0"/>
              <a:t>结构化分析模型的组成结构</a:t>
            </a:r>
          </a:p>
        </p:txBody>
      </p:sp>
      <p:grpSp>
        <p:nvGrpSpPr>
          <p:cNvPr id="2" name="组合 27"/>
          <p:cNvGrpSpPr>
            <a:grpSpLocks/>
          </p:cNvGrpSpPr>
          <p:nvPr/>
        </p:nvGrpSpPr>
        <p:grpSpPr bwMode="auto">
          <a:xfrm>
            <a:off x="1692275" y="1125538"/>
            <a:ext cx="5861050" cy="5256212"/>
            <a:chOff x="1691680" y="1125537"/>
            <a:chExt cx="5861050" cy="5256213"/>
          </a:xfrm>
        </p:grpSpPr>
        <p:sp>
          <p:nvSpPr>
            <p:cNvPr id="9" name="Oval 13"/>
            <p:cNvSpPr>
              <a:spLocks noChangeArrowheads="1"/>
            </p:cNvSpPr>
            <p:nvPr/>
          </p:nvSpPr>
          <p:spPr bwMode="auto">
            <a:xfrm>
              <a:off x="1691680" y="1125537"/>
              <a:ext cx="5859463" cy="5256213"/>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defRPr/>
              </a:pPr>
              <a:endParaRPr lang="zh-CN" altLang="en-US" sz="1600">
                <a:latin typeface="+mn-ea"/>
              </a:endParaRPr>
            </a:p>
          </p:txBody>
        </p:sp>
        <p:sp>
          <p:nvSpPr>
            <p:cNvPr id="10" name="Oval 14"/>
            <p:cNvSpPr>
              <a:spLocks noChangeArrowheads="1"/>
            </p:cNvSpPr>
            <p:nvPr/>
          </p:nvSpPr>
          <p:spPr bwMode="auto">
            <a:xfrm>
              <a:off x="2388593" y="1628774"/>
              <a:ext cx="4600575" cy="4191001"/>
            </a:xfrm>
            <a:prstGeom prst="ellipse">
              <a:avLst/>
            </a:prstGeom>
            <a:solidFill>
              <a:srgbClr val="FFFFCC"/>
            </a:solidFill>
            <a:ln w="12700">
              <a:solidFill>
                <a:schemeClr val="tx1"/>
              </a:solidFill>
              <a:round/>
              <a:headEnd type="none" w="sm" len="sm"/>
              <a:tailEnd type="none" w="sm" len="sm"/>
            </a:ln>
          </p:spPr>
          <p:txBody>
            <a:bodyPr wrap="none" anchor="ctr"/>
            <a:lstStyle/>
            <a:p>
              <a:pPr>
                <a:defRPr/>
              </a:pPr>
              <a:endParaRPr lang="zh-CN" altLang="en-US" sz="1600">
                <a:latin typeface="+mn-ea"/>
                <a:ea typeface="+mn-ea"/>
              </a:endParaRPr>
            </a:p>
          </p:txBody>
        </p:sp>
        <p:sp>
          <p:nvSpPr>
            <p:cNvPr id="11" name="Line 15"/>
            <p:cNvSpPr>
              <a:spLocks noChangeShapeType="1"/>
            </p:cNvSpPr>
            <p:nvPr/>
          </p:nvSpPr>
          <p:spPr bwMode="auto">
            <a:xfrm>
              <a:off x="4679355" y="1125537"/>
              <a:ext cx="9525" cy="1633537"/>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sz="1600">
                <a:latin typeface="+mn-ea"/>
              </a:endParaRPr>
            </a:p>
          </p:txBody>
        </p:sp>
        <p:sp>
          <p:nvSpPr>
            <p:cNvPr id="12" name="Line 16"/>
            <p:cNvSpPr>
              <a:spLocks noChangeShapeType="1"/>
            </p:cNvSpPr>
            <p:nvPr/>
          </p:nvSpPr>
          <p:spPr bwMode="auto">
            <a:xfrm>
              <a:off x="5436593" y="4149725"/>
              <a:ext cx="1589087" cy="106680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sz="1600">
                <a:latin typeface="+mn-ea"/>
              </a:endParaRPr>
            </a:p>
          </p:txBody>
        </p:sp>
        <p:sp>
          <p:nvSpPr>
            <p:cNvPr id="13" name="Line 17"/>
            <p:cNvSpPr>
              <a:spLocks noChangeShapeType="1"/>
            </p:cNvSpPr>
            <p:nvPr/>
          </p:nvSpPr>
          <p:spPr bwMode="auto">
            <a:xfrm flipH="1">
              <a:off x="2374305" y="4113213"/>
              <a:ext cx="1636713" cy="1330325"/>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sz="1600">
                <a:latin typeface="+mn-ea"/>
              </a:endParaRPr>
            </a:p>
          </p:txBody>
        </p:sp>
        <p:sp>
          <p:nvSpPr>
            <p:cNvPr id="14" name="Text Box 18"/>
            <p:cNvSpPr txBox="1">
              <a:spLocks noChangeArrowheads="1"/>
            </p:cNvSpPr>
            <p:nvPr/>
          </p:nvSpPr>
          <p:spPr bwMode="auto">
            <a:xfrm>
              <a:off x="5196880" y="2420937"/>
              <a:ext cx="1955800" cy="708025"/>
            </a:xfrm>
            <a:prstGeom prst="rect">
              <a:avLst/>
            </a:prstGeom>
            <a:noFill/>
            <a:ln w="12700">
              <a:noFill/>
              <a:miter lim="800000"/>
              <a:headEnd type="none" w="sm" len="sm"/>
              <a:tailEnd type="none" w="sm" len="sm"/>
            </a:ln>
            <a:effectLst/>
          </p:spPr>
          <p:txBody>
            <a:bodyPr>
              <a:spAutoFit/>
            </a:bodyPr>
            <a:lstStyle/>
            <a:p>
              <a:pPr eaLnBrk="0" hangingPunct="0">
                <a:defRPr/>
              </a:pPr>
              <a:r>
                <a:rPr kumimoji="1" lang="zh-CN" altLang="en-US" sz="2000" b="1">
                  <a:latin typeface="+mn-ea"/>
                  <a:ea typeface="+mn-ea"/>
                </a:rPr>
                <a:t>数据流图</a:t>
              </a:r>
            </a:p>
            <a:p>
              <a:pPr eaLnBrk="0" hangingPunct="0">
                <a:defRPr/>
              </a:pPr>
              <a:r>
                <a:rPr kumimoji="1" lang="zh-CN" altLang="en-US" sz="2000" b="1">
                  <a:latin typeface="+mn-ea"/>
                  <a:ea typeface="+mn-ea"/>
                </a:rPr>
                <a:t>  </a:t>
              </a:r>
              <a:r>
                <a:rPr kumimoji="1" lang="en-US" altLang="zh-CN" sz="2000" b="1">
                  <a:latin typeface="+mn-ea"/>
                  <a:ea typeface="+mn-ea"/>
                </a:rPr>
                <a:t>(DFD)</a:t>
              </a:r>
              <a:endParaRPr kumimoji="1" lang="en-US" altLang="zh-CN" sz="2000">
                <a:latin typeface="+mn-ea"/>
                <a:ea typeface="+mn-ea"/>
              </a:endParaRPr>
            </a:p>
          </p:txBody>
        </p:sp>
        <p:sp>
          <p:nvSpPr>
            <p:cNvPr id="15" name="Text Box 19"/>
            <p:cNvSpPr txBox="1">
              <a:spLocks noChangeArrowheads="1"/>
            </p:cNvSpPr>
            <p:nvPr/>
          </p:nvSpPr>
          <p:spPr bwMode="auto">
            <a:xfrm>
              <a:off x="2748955" y="2420937"/>
              <a:ext cx="1258888" cy="523875"/>
            </a:xfrm>
            <a:prstGeom prst="rect">
              <a:avLst/>
            </a:prstGeom>
            <a:noFill/>
            <a:ln w="12700">
              <a:noFill/>
              <a:miter lim="800000"/>
              <a:headEnd type="none" w="sm" len="sm"/>
              <a:tailEnd type="none" w="sm" len="sm"/>
            </a:ln>
            <a:effectLst/>
          </p:spPr>
          <p:txBody>
            <a:bodyPr>
              <a:spAutoFit/>
            </a:bodyPr>
            <a:lstStyle/>
            <a:p>
              <a:pPr eaLnBrk="0" hangingPunct="0">
                <a:defRPr/>
              </a:pPr>
              <a:r>
                <a:rPr kumimoji="1" lang="en-US" altLang="zh-CN" sz="2800" b="1" dirty="0">
                  <a:latin typeface="+mn-ea"/>
                  <a:ea typeface="+mn-ea"/>
                </a:rPr>
                <a:t>E-R</a:t>
              </a:r>
              <a:r>
                <a:rPr kumimoji="1" lang="zh-CN" altLang="en-US" sz="2800" b="1" dirty="0">
                  <a:latin typeface="+mn-ea"/>
                  <a:ea typeface="+mn-ea"/>
                </a:rPr>
                <a:t>图</a:t>
              </a:r>
              <a:endParaRPr kumimoji="1" lang="zh-CN" altLang="en-US" sz="2800" dirty="0">
                <a:latin typeface="+mn-ea"/>
                <a:ea typeface="+mn-ea"/>
              </a:endParaRPr>
            </a:p>
          </p:txBody>
        </p:sp>
        <p:sp>
          <p:nvSpPr>
            <p:cNvPr id="16" name="Text Box 20"/>
            <p:cNvSpPr txBox="1">
              <a:spLocks noChangeArrowheads="1"/>
            </p:cNvSpPr>
            <p:nvPr/>
          </p:nvSpPr>
          <p:spPr bwMode="auto">
            <a:xfrm>
              <a:off x="3683993" y="4508500"/>
              <a:ext cx="2270125" cy="708025"/>
            </a:xfrm>
            <a:prstGeom prst="rect">
              <a:avLst/>
            </a:prstGeom>
            <a:noFill/>
            <a:ln w="12700">
              <a:noFill/>
              <a:miter lim="800000"/>
              <a:headEnd type="none" w="sm" len="sm"/>
              <a:tailEnd type="none" w="sm" len="sm"/>
            </a:ln>
            <a:effectLst/>
          </p:spPr>
          <p:txBody>
            <a:bodyPr>
              <a:spAutoFit/>
            </a:bodyPr>
            <a:lstStyle/>
            <a:p>
              <a:pPr eaLnBrk="0" hangingPunct="0">
                <a:defRPr/>
              </a:pPr>
              <a:r>
                <a:rPr kumimoji="1" lang="zh-CN" altLang="en-US" sz="2000" b="1">
                  <a:latin typeface="+mn-ea"/>
                  <a:ea typeface="+mn-ea"/>
                </a:rPr>
                <a:t>状态变迁图</a:t>
              </a:r>
            </a:p>
            <a:p>
              <a:pPr eaLnBrk="0" hangingPunct="0">
                <a:defRPr/>
              </a:pPr>
              <a:r>
                <a:rPr kumimoji="1" lang="en-US" altLang="zh-CN" sz="2000" b="1">
                  <a:latin typeface="+mn-ea"/>
                  <a:ea typeface="+mn-ea"/>
                </a:rPr>
                <a:t>(STD</a:t>
              </a:r>
              <a:r>
                <a:rPr kumimoji="1" lang="zh-CN" altLang="en-US" sz="2000" b="1">
                  <a:latin typeface="+mn-ea"/>
                  <a:ea typeface="+mn-ea"/>
                </a:rPr>
                <a:t>图</a:t>
              </a:r>
              <a:r>
                <a:rPr kumimoji="1" lang="en-US" altLang="zh-CN" sz="2000" b="1">
                  <a:latin typeface="+mn-ea"/>
                  <a:ea typeface="+mn-ea"/>
                </a:rPr>
                <a:t>)</a:t>
              </a:r>
              <a:endParaRPr kumimoji="1" lang="en-US" altLang="zh-CN" sz="2000">
                <a:latin typeface="+mn-ea"/>
                <a:ea typeface="+mn-ea"/>
              </a:endParaRPr>
            </a:p>
          </p:txBody>
        </p:sp>
        <p:sp>
          <p:nvSpPr>
            <p:cNvPr id="17" name="Text Box 21"/>
            <p:cNvSpPr txBox="1">
              <a:spLocks noChangeArrowheads="1"/>
            </p:cNvSpPr>
            <p:nvPr/>
          </p:nvSpPr>
          <p:spPr bwMode="auto">
            <a:xfrm>
              <a:off x="5844580" y="1484312"/>
              <a:ext cx="544513" cy="523875"/>
            </a:xfrm>
            <a:prstGeom prst="rect">
              <a:avLst/>
            </a:prstGeom>
            <a:noFill/>
            <a:ln w="12700">
              <a:noFill/>
              <a:miter lim="800000"/>
              <a:headEnd type="none" w="sm" len="sm"/>
              <a:tailEnd type="none" w="sm" len="sm"/>
            </a:ln>
            <a:effectLst/>
          </p:spPr>
          <p:txBody>
            <a:bodyPr wrap="none">
              <a:spAutoFit/>
            </a:bodyPr>
            <a:lstStyle/>
            <a:p>
              <a:pPr eaLnBrk="0" hangingPunct="0">
                <a:defRPr/>
              </a:pPr>
              <a:r>
                <a:rPr kumimoji="1" lang="zh-CN" altLang="en-US" sz="2800" b="1">
                  <a:latin typeface="+mn-ea"/>
                  <a:ea typeface="+mn-ea"/>
                </a:rPr>
                <a:t>加</a:t>
              </a:r>
              <a:endParaRPr kumimoji="1" lang="zh-CN" altLang="en-US" sz="2800">
                <a:latin typeface="+mn-ea"/>
                <a:ea typeface="+mn-ea"/>
              </a:endParaRPr>
            </a:p>
          </p:txBody>
        </p:sp>
        <p:sp>
          <p:nvSpPr>
            <p:cNvPr id="18" name="Text Box 22"/>
            <p:cNvSpPr txBox="1">
              <a:spLocks noChangeArrowheads="1"/>
            </p:cNvSpPr>
            <p:nvPr/>
          </p:nvSpPr>
          <p:spPr bwMode="auto">
            <a:xfrm>
              <a:off x="6481168" y="1970087"/>
              <a:ext cx="544512" cy="523875"/>
            </a:xfrm>
            <a:prstGeom prst="rect">
              <a:avLst/>
            </a:prstGeom>
            <a:noFill/>
            <a:ln w="12700">
              <a:noFill/>
              <a:miter lim="800000"/>
              <a:headEnd type="none" w="sm" len="sm"/>
              <a:tailEnd type="none" w="sm" len="sm"/>
            </a:ln>
            <a:effectLst/>
          </p:spPr>
          <p:txBody>
            <a:bodyPr wrap="none">
              <a:spAutoFit/>
            </a:bodyPr>
            <a:lstStyle/>
            <a:p>
              <a:pPr eaLnBrk="0" hangingPunct="0">
                <a:defRPr/>
              </a:pPr>
              <a:r>
                <a:rPr kumimoji="1" lang="zh-CN" altLang="en-US" sz="2800" b="1">
                  <a:latin typeface="+mn-ea"/>
                  <a:ea typeface="+mn-ea"/>
                </a:rPr>
                <a:t>工</a:t>
              </a:r>
              <a:endParaRPr kumimoji="1" lang="zh-CN" altLang="en-US" sz="2800">
                <a:latin typeface="+mn-ea"/>
                <a:ea typeface="+mn-ea"/>
              </a:endParaRPr>
            </a:p>
          </p:txBody>
        </p:sp>
        <p:sp>
          <p:nvSpPr>
            <p:cNvPr id="19" name="Text Box 23"/>
            <p:cNvSpPr txBox="1">
              <a:spLocks noChangeArrowheads="1"/>
            </p:cNvSpPr>
            <p:nvPr/>
          </p:nvSpPr>
          <p:spPr bwMode="auto">
            <a:xfrm>
              <a:off x="6774855" y="2503487"/>
              <a:ext cx="544513" cy="523875"/>
            </a:xfrm>
            <a:prstGeom prst="rect">
              <a:avLst/>
            </a:prstGeom>
            <a:noFill/>
            <a:ln w="12700">
              <a:noFill/>
              <a:miter lim="800000"/>
              <a:headEnd type="none" w="sm" len="sm"/>
              <a:tailEnd type="none" w="sm" len="sm"/>
            </a:ln>
            <a:effectLst/>
          </p:spPr>
          <p:txBody>
            <a:bodyPr wrap="none">
              <a:spAutoFit/>
            </a:bodyPr>
            <a:lstStyle/>
            <a:p>
              <a:pPr eaLnBrk="0" hangingPunct="0">
                <a:defRPr/>
              </a:pPr>
              <a:r>
                <a:rPr kumimoji="1" lang="zh-CN" altLang="en-US" sz="2800" b="1">
                  <a:latin typeface="+mn-ea"/>
                  <a:ea typeface="+mn-ea"/>
                </a:rPr>
                <a:t>说</a:t>
              </a:r>
              <a:endParaRPr kumimoji="1" lang="zh-CN" altLang="en-US" sz="2800">
                <a:latin typeface="+mn-ea"/>
                <a:ea typeface="+mn-ea"/>
              </a:endParaRPr>
            </a:p>
          </p:txBody>
        </p:sp>
        <p:sp>
          <p:nvSpPr>
            <p:cNvPr id="20" name="Text Box 24"/>
            <p:cNvSpPr txBox="1">
              <a:spLocks noChangeArrowheads="1"/>
            </p:cNvSpPr>
            <p:nvPr/>
          </p:nvSpPr>
          <p:spPr bwMode="auto">
            <a:xfrm>
              <a:off x="6997105" y="3357562"/>
              <a:ext cx="555625" cy="523875"/>
            </a:xfrm>
            <a:prstGeom prst="rect">
              <a:avLst/>
            </a:prstGeom>
            <a:noFill/>
            <a:ln w="12700">
              <a:noFill/>
              <a:miter lim="800000"/>
              <a:headEnd type="none" w="sm" len="sm"/>
              <a:tailEnd type="none" w="sm" len="sm"/>
            </a:ln>
            <a:effectLst/>
          </p:spPr>
          <p:txBody>
            <a:bodyPr>
              <a:spAutoFit/>
            </a:bodyPr>
            <a:lstStyle/>
            <a:p>
              <a:pPr eaLnBrk="0" hangingPunct="0">
                <a:defRPr/>
              </a:pPr>
              <a:r>
                <a:rPr kumimoji="1" lang="zh-CN" altLang="en-US" sz="2800" b="1">
                  <a:latin typeface="+mn-ea"/>
                  <a:ea typeface="+mn-ea"/>
                </a:rPr>
                <a:t>明</a:t>
              </a:r>
              <a:endParaRPr kumimoji="1" lang="zh-CN" altLang="en-US" sz="2800">
                <a:latin typeface="+mn-ea"/>
                <a:ea typeface="+mn-ea"/>
              </a:endParaRPr>
            </a:p>
          </p:txBody>
        </p:sp>
        <p:sp>
          <p:nvSpPr>
            <p:cNvPr id="21" name="Text Box 25"/>
            <p:cNvSpPr txBox="1">
              <a:spLocks noChangeArrowheads="1"/>
            </p:cNvSpPr>
            <p:nvPr/>
          </p:nvSpPr>
          <p:spPr bwMode="auto">
            <a:xfrm>
              <a:off x="3707904" y="5661248"/>
              <a:ext cx="2016125" cy="523220"/>
            </a:xfrm>
            <a:prstGeom prst="rect">
              <a:avLst/>
            </a:prstGeom>
            <a:noFill/>
            <a:ln w="12700">
              <a:noFill/>
              <a:miter lim="800000"/>
              <a:headEnd type="none" w="sm" len="sm"/>
              <a:tailEnd type="none" w="sm" len="sm"/>
            </a:ln>
            <a:effectLst/>
          </p:spPr>
          <p:txBody>
            <a:bodyPr spcFirstLastPara="1">
              <a:prstTxWarp prst="textArchDown">
                <a:avLst/>
              </a:prstTxWarp>
              <a:spAutoFit/>
            </a:bodyPr>
            <a:lstStyle/>
            <a:p>
              <a:pPr algn="ctr" eaLnBrk="0" hangingPunct="0">
                <a:defRPr/>
              </a:pPr>
              <a:r>
                <a:rPr kumimoji="1" lang="zh-CN" altLang="en-US" sz="2800" b="1" dirty="0">
                  <a:latin typeface="+mn-ea"/>
                  <a:ea typeface="+mn-ea"/>
                </a:rPr>
                <a:t>控制说明</a:t>
              </a:r>
              <a:endParaRPr kumimoji="1" lang="zh-CN" altLang="en-US" sz="2800" dirty="0">
                <a:latin typeface="+mn-ea"/>
                <a:ea typeface="+mn-ea"/>
              </a:endParaRPr>
            </a:p>
          </p:txBody>
        </p:sp>
        <p:sp>
          <p:nvSpPr>
            <p:cNvPr id="22" name="Text Box 26"/>
            <p:cNvSpPr txBox="1">
              <a:spLocks noChangeArrowheads="1"/>
            </p:cNvSpPr>
            <p:nvPr/>
          </p:nvSpPr>
          <p:spPr bwMode="auto">
            <a:xfrm>
              <a:off x="2748955" y="1557337"/>
              <a:ext cx="544513" cy="523875"/>
            </a:xfrm>
            <a:prstGeom prst="rect">
              <a:avLst/>
            </a:prstGeom>
            <a:noFill/>
            <a:ln w="12700">
              <a:noFill/>
              <a:miter lim="800000"/>
              <a:headEnd type="none" w="sm" len="sm"/>
              <a:tailEnd type="none" w="sm" len="sm"/>
            </a:ln>
            <a:effectLst/>
          </p:spPr>
          <p:txBody>
            <a:bodyPr wrap="none">
              <a:spAutoFit/>
            </a:bodyPr>
            <a:lstStyle/>
            <a:p>
              <a:pPr eaLnBrk="0" hangingPunct="0">
                <a:defRPr/>
              </a:pPr>
              <a:r>
                <a:rPr kumimoji="1" lang="zh-CN" altLang="en-US" sz="2800" b="1">
                  <a:latin typeface="+mn-ea"/>
                  <a:ea typeface="+mn-ea"/>
                </a:rPr>
                <a:t>数</a:t>
              </a:r>
              <a:endParaRPr kumimoji="1" lang="zh-CN" altLang="en-US" sz="2800">
                <a:latin typeface="+mn-ea"/>
                <a:ea typeface="+mn-ea"/>
              </a:endParaRPr>
            </a:p>
          </p:txBody>
        </p:sp>
        <p:sp>
          <p:nvSpPr>
            <p:cNvPr id="23" name="Text Box 27"/>
            <p:cNvSpPr txBox="1">
              <a:spLocks noChangeArrowheads="1"/>
            </p:cNvSpPr>
            <p:nvPr/>
          </p:nvSpPr>
          <p:spPr bwMode="auto">
            <a:xfrm>
              <a:off x="2317155" y="1916112"/>
              <a:ext cx="544513" cy="523875"/>
            </a:xfrm>
            <a:prstGeom prst="rect">
              <a:avLst/>
            </a:prstGeom>
            <a:noFill/>
            <a:ln w="12700">
              <a:noFill/>
              <a:miter lim="800000"/>
              <a:headEnd type="none" w="sm" len="sm"/>
              <a:tailEnd type="none" w="sm" len="sm"/>
            </a:ln>
            <a:effectLst/>
          </p:spPr>
          <p:txBody>
            <a:bodyPr wrap="none">
              <a:spAutoFit/>
            </a:bodyPr>
            <a:lstStyle/>
            <a:p>
              <a:pPr eaLnBrk="0" hangingPunct="0">
                <a:defRPr/>
              </a:pPr>
              <a:r>
                <a:rPr kumimoji="1" lang="zh-CN" altLang="en-US" sz="2800" b="1">
                  <a:latin typeface="+mn-ea"/>
                  <a:ea typeface="+mn-ea"/>
                </a:rPr>
                <a:t>据</a:t>
              </a:r>
              <a:endParaRPr kumimoji="1" lang="zh-CN" altLang="en-US" sz="2800">
                <a:latin typeface="+mn-ea"/>
                <a:ea typeface="+mn-ea"/>
              </a:endParaRPr>
            </a:p>
          </p:txBody>
        </p:sp>
        <p:sp>
          <p:nvSpPr>
            <p:cNvPr id="24" name="Text Box 28"/>
            <p:cNvSpPr txBox="1">
              <a:spLocks noChangeArrowheads="1"/>
            </p:cNvSpPr>
            <p:nvPr/>
          </p:nvSpPr>
          <p:spPr bwMode="auto">
            <a:xfrm>
              <a:off x="1883768" y="2492374"/>
              <a:ext cx="544512" cy="954088"/>
            </a:xfrm>
            <a:prstGeom prst="rect">
              <a:avLst/>
            </a:prstGeom>
            <a:noFill/>
            <a:ln w="12700">
              <a:noFill/>
              <a:miter lim="800000"/>
              <a:headEnd type="none" w="sm" len="sm"/>
              <a:tailEnd type="none" w="sm" len="sm"/>
            </a:ln>
            <a:effectLst/>
          </p:spPr>
          <p:txBody>
            <a:bodyPr wrap="none">
              <a:spAutoFit/>
            </a:bodyPr>
            <a:lstStyle/>
            <a:p>
              <a:pPr eaLnBrk="0" hangingPunct="0">
                <a:defRPr/>
              </a:pPr>
              <a:r>
                <a:rPr kumimoji="1" lang="zh-CN" altLang="en-US" sz="2800" b="1">
                  <a:latin typeface="+mn-ea"/>
                  <a:ea typeface="+mn-ea"/>
                </a:rPr>
                <a:t>对</a:t>
              </a:r>
            </a:p>
            <a:p>
              <a:pPr eaLnBrk="0" hangingPunct="0">
                <a:defRPr/>
              </a:pPr>
              <a:r>
                <a:rPr kumimoji="1" lang="zh-CN" altLang="en-US" sz="2800" b="1">
                  <a:latin typeface="+mn-ea"/>
                  <a:ea typeface="+mn-ea"/>
                </a:rPr>
                <a:t>象</a:t>
              </a:r>
              <a:endParaRPr kumimoji="1" lang="zh-CN" altLang="en-US" sz="2800">
                <a:latin typeface="+mn-ea"/>
                <a:ea typeface="+mn-ea"/>
              </a:endParaRPr>
            </a:p>
          </p:txBody>
        </p:sp>
        <p:sp>
          <p:nvSpPr>
            <p:cNvPr id="25" name="Text Box 29"/>
            <p:cNvSpPr txBox="1">
              <a:spLocks noChangeArrowheads="1"/>
            </p:cNvSpPr>
            <p:nvPr/>
          </p:nvSpPr>
          <p:spPr bwMode="auto">
            <a:xfrm>
              <a:off x="1740893" y="3644899"/>
              <a:ext cx="650875" cy="954088"/>
            </a:xfrm>
            <a:prstGeom prst="rect">
              <a:avLst/>
            </a:prstGeom>
            <a:noFill/>
            <a:ln w="12700">
              <a:noFill/>
              <a:miter lim="800000"/>
              <a:headEnd type="none" w="sm" len="sm"/>
              <a:tailEnd type="none" w="sm" len="sm"/>
            </a:ln>
            <a:effectLst/>
          </p:spPr>
          <p:txBody>
            <a:bodyPr wrap="none">
              <a:spAutoFit/>
            </a:bodyPr>
            <a:lstStyle/>
            <a:p>
              <a:pPr eaLnBrk="0" hangingPunct="0">
                <a:defRPr/>
              </a:pPr>
              <a:r>
                <a:rPr kumimoji="1" lang="zh-CN" altLang="en-US" sz="2800" b="1" dirty="0">
                  <a:latin typeface="+mn-ea"/>
                  <a:ea typeface="+mn-ea"/>
                </a:rPr>
                <a:t>说</a:t>
              </a:r>
            </a:p>
            <a:p>
              <a:pPr eaLnBrk="0" hangingPunct="0">
                <a:defRPr/>
              </a:pPr>
              <a:r>
                <a:rPr kumimoji="1" lang="zh-CN" altLang="en-US" sz="2800" b="1" dirty="0">
                  <a:latin typeface="+mn-ea"/>
                  <a:ea typeface="+mn-ea"/>
                </a:rPr>
                <a:t> 明</a:t>
              </a:r>
              <a:endParaRPr kumimoji="1" lang="zh-CN" altLang="en-US" sz="2800" dirty="0">
                <a:latin typeface="+mn-ea"/>
                <a:ea typeface="+mn-ea"/>
              </a:endParaRPr>
            </a:p>
          </p:txBody>
        </p:sp>
        <p:sp>
          <p:nvSpPr>
            <p:cNvPr id="26" name="Oval 30"/>
            <p:cNvSpPr>
              <a:spLocks noChangeArrowheads="1"/>
            </p:cNvSpPr>
            <p:nvPr/>
          </p:nvSpPr>
          <p:spPr bwMode="auto">
            <a:xfrm>
              <a:off x="3860205" y="2759074"/>
              <a:ext cx="1703388" cy="1662113"/>
            </a:xfrm>
            <a:prstGeom prst="ellipse">
              <a:avLst/>
            </a:prstGeom>
            <a:solidFill>
              <a:srgbClr val="FF0000"/>
            </a:solidFill>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spcBef>
                  <a:spcPct val="50000"/>
                </a:spcBef>
                <a:defRPr/>
              </a:pPr>
              <a:r>
                <a:rPr kumimoji="1" lang="zh-CN" altLang="en-US" sz="2400" b="1" dirty="0">
                  <a:latin typeface="+mn-ea"/>
                </a:rPr>
                <a:t>数据字典</a:t>
              </a:r>
            </a:p>
            <a:p>
              <a:pPr algn="ctr" eaLnBrk="0" hangingPunct="0">
                <a:defRPr/>
              </a:pPr>
              <a:r>
                <a:rPr kumimoji="1" lang="zh-CN" altLang="en-US" sz="2400" b="1" dirty="0">
                  <a:latin typeface="+mn-ea"/>
                </a:rPr>
                <a:t>（</a:t>
              </a:r>
              <a:r>
                <a:rPr kumimoji="1" lang="en-US" altLang="zh-CN" sz="2400" b="1" dirty="0">
                  <a:latin typeface="+mn-ea"/>
                </a:rPr>
                <a:t>DD</a:t>
              </a:r>
              <a:r>
                <a:rPr kumimoji="1" lang="zh-CN" altLang="en-US" sz="2400" b="1" dirty="0">
                  <a:latin typeface="+mn-ea"/>
                </a:rPr>
                <a:t>）</a:t>
              </a:r>
              <a:endParaRPr kumimoji="1" lang="zh-CN" altLang="en-US" sz="2400" dirty="0">
                <a:latin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面向对象分析模型的组成结构</a:t>
            </a:r>
          </a:p>
        </p:txBody>
      </p:sp>
      <p:sp>
        <p:nvSpPr>
          <p:cNvPr id="5" name="Line 13"/>
          <p:cNvSpPr>
            <a:spLocks noChangeShapeType="1"/>
          </p:cNvSpPr>
          <p:nvPr/>
        </p:nvSpPr>
        <p:spPr bwMode="auto">
          <a:xfrm>
            <a:off x="4643438" y="1052513"/>
            <a:ext cx="3175" cy="2225675"/>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zh-CN" altLang="en-US">
              <a:latin typeface="+mn-ea"/>
              <a:ea typeface="+mn-ea"/>
            </a:endParaRPr>
          </a:p>
        </p:txBody>
      </p:sp>
      <p:grpSp>
        <p:nvGrpSpPr>
          <p:cNvPr id="3" name="Group 54"/>
          <p:cNvGrpSpPr>
            <a:grpSpLocks/>
          </p:cNvGrpSpPr>
          <p:nvPr/>
        </p:nvGrpSpPr>
        <p:grpSpPr bwMode="auto">
          <a:xfrm>
            <a:off x="2339975" y="1484313"/>
            <a:ext cx="4895850" cy="4608512"/>
            <a:chOff x="528" y="528"/>
            <a:chExt cx="4464" cy="3792"/>
          </a:xfrm>
        </p:grpSpPr>
        <p:sp>
          <p:nvSpPr>
            <p:cNvPr id="7" name="Oval 42"/>
            <p:cNvSpPr>
              <a:spLocks noChangeArrowheads="1"/>
            </p:cNvSpPr>
            <p:nvPr/>
          </p:nvSpPr>
          <p:spPr bwMode="auto">
            <a:xfrm>
              <a:off x="528" y="528"/>
              <a:ext cx="4464" cy="3792"/>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defRPr/>
              </a:pPr>
              <a:endParaRPr lang="zh-CN" altLang="en-US">
                <a:latin typeface="+mn-ea"/>
              </a:endParaRPr>
            </a:p>
          </p:txBody>
        </p:sp>
        <p:sp>
          <p:nvSpPr>
            <p:cNvPr id="8" name="Oval 43"/>
            <p:cNvSpPr>
              <a:spLocks noChangeArrowheads="1"/>
            </p:cNvSpPr>
            <p:nvPr/>
          </p:nvSpPr>
          <p:spPr bwMode="auto">
            <a:xfrm>
              <a:off x="1009" y="960"/>
              <a:ext cx="3503" cy="2927"/>
            </a:xfrm>
            <a:prstGeom prst="ellipse">
              <a:avLst/>
            </a:prstGeom>
            <a:solidFill>
              <a:srgbClr val="FFFFCC"/>
            </a:solidFill>
            <a:ln w="12700">
              <a:solidFill>
                <a:schemeClr val="tx1"/>
              </a:solidFill>
              <a:round/>
              <a:headEnd type="none" w="sm" len="sm"/>
              <a:tailEnd type="none" w="sm" len="sm"/>
            </a:ln>
          </p:spPr>
          <p:txBody>
            <a:bodyPr wrap="none" anchor="ctr"/>
            <a:lstStyle/>
            <a:p>
              <a:pPr>
                <a:defRPr/>
              </a:pPr>
              <a:endParaRPr lang="zh-CN" altLang="en-US">
                <a:latin typeface="+mn-ea"/>
                <a:ea typeface="+mn-ea"/>
              </a:endParaRPr>
            </a:p>
          </p:txBody>
        </p:sp>
        <p:sp>
          <p:nvSpPr>
            <p:cNvPr id="9" name="Line 44"/>
            <p:cNvSpPr>
              <a:spLocks noChangeShapeType="1"/>
            </p:cNvSpPr>
            <p:nvPr/>
          </p:nvSpPr>
          <p:spPr bwMode="auto">
            <a:xfrm>
              <a:off x="2785" y="960"/>
              <a:ext cx="0" cy="863"/>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a:latin typeface="+mn-ea"/>
              </a:endParaRPr>
            </a:p>
          </p:txBody>
        </p:sp>
        <p:sp>
          <p:nvSpPr>
            <p:cNvPr id="10" name="Line 45"/>
            <p:cNvSpPr>
              <a:spLocks noChangeShapeType="1"/>
            </p:cNvSpPr>
            <p:nvPr/>
          </p:nvSpPr>
          <p:spPr bwMode="auto">
            <a:xfrm>
              <a:off x="3264" y="2689"/>
              <a:ext cx="960" cy="576"/>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a:latin typeface="+mn-ea"/>
              </a:endParaRPr>
            </a:p>
          </p:txBody>
        </p:sp>
        <p:sp>
          <p:nvSpPr>
            <p:cNvPr id="11" name="Line 46"/>
            <p:cNvSpPr>
              <a:spLocks noChangeShapeType="1"/>
            </p:cNvSpPr>
            <p:nvPr/>
          </p:nvSpPr>
          <p:spPr bwMode="auto">
            <a:xfrm flipH="1">
              <a:off x="1392" y="2689"/>
              <a:ext cx="912" cy="671"/>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a:latin typeface="+mn-ea"/>
              </a:endParaRPr>
            </a:p>
          </p:txBody>
        </p:sp>
        <p:sp>
          <p:nvSpPr>
            <p:cNvPr id="12" name="Text Box 47"/>
            <p:cNvSpPr txBox="1">
              <a:spLocks noChangeArrowheads="1"/>
            </p:cNvSpPr>
            <p:nvPr/>
          </p:nvSpPr>
          <p:spPr bwMode="auto">
            <a:xfrm>
              <a:off x="3168" y="1535"/>
              <a:ext cx="1200" cy="577"/>
            </a:xfrm>
            <a:prstGeom prst="rect">
              <a:avLst/>
            </a:prstGeom>
            <a:noFill/>
            <a:ln w="12700">
              <a:noFill/>
              <a:miter lim="800000"/>
              <a:headEnd type="none" w="sm" len="sm"/>
              <a:tailEnd type="none" w="sm" len="sm"/>
            </a:ln>
            <a:effectLst/>
          </p:spPr>
          <p:txBody>
            <a:bodyPr>
              <a:spAutoFit/>
            </a:bodyPr>
            <a:lstStyle/>
            <a:p>
              <a:pPr eaLnBrk="0" hangingPunct="0">
                <a:defRPr/>
              </a:pPr>
              <a:r>
                <a:rPr kumimoji="1" lang="zh-CN" altLang="en-US" sz="2000" b="1">
                  <a:effectLst>
                    <a:outerShdw blurRad="38100" dist="38100" dir="2700000" algn="tl">
                      <a:srgbClr val="C0C0C0"/>
                    </a:outerShdw>
                  </a:effectLst>
                  <a:latin typeface="+mn-ea"/>
                  <a:ea typeface="+mn-ea"/>
                </a:rPr>
                <a:t>对象</a:t>
              </a:r>
              <a:r>
                <a:rPr kumimoji="1" lang="en-US" altLang="zh-CN" sz="2000" b="1">
                  <a:effectLst>
                    <a:outerShdw blurRad="38100" dist="38100" dir="2700000" algn="tl">
                      <a:srgbClr val="C0C0C0"/>
                    </a:outerShdw>
                  </a:effectLst>
                  <a:latin typeface="+mn-ea"/>
                  <a:ea typeface="+mn-ea"/>
                </a:rPr>
                <a:t>-</a:t>
              </a:r>
              <a:r>
                <a:rPr kumimoji="1" lang="zh-CN" altLang="en-US" sz="2000" b="1">
                  <a:effectLst>
                    <a:outerShdw blurRad="38100" dist="38100" dir="2700000" algn="tl">
                      <a:srgbClr val="C0C0C0"/>
                    </a:outerShdw>
                  </a:effectLst>
                  <a:latin typeface="+mn-ea"/>
                  <a:ea typeface="+mn-ea"/>
                </a:rPr>
                <a:t>关</a:t>
              </a:r>
            </a:p>
            <a:p>
              <a:pPr algn="r" eaLnBrk="0" hangingPunct="0">
                <a:defRPr/>
              </a:pPr>
              <a:r>
                <a:rPr kumimoji="1" lang="zh-CN" altLang="en-US" sz="2000" b="1">
                  <a:effectLst>
                    <a:outerShdw blurRad="38100" dist="38100" dir="2700000" algn="tl">
                      <a:srgbClr val="C0C0C0"/>
                    </a:outerShdw>
                  </a:effectLst>
                  <a:latin typeface="+mn-ea"/>
                  <a:ea typeface="+mn-ea"/>
                </a:rPr>
                <a:t>系模型</a:t>
              </a:r>
              <a:endParaRPr kumimoji="1" lang="zh-CN" altLang="en-US" sz="2000">
                <a:effectLst>
                  <a:outerShdw blurRad="38100" dist="38100" dir="2700000" algn="tl">
                    <a:srgbClr val="C0C0C0"/>
                  </a:outerShdw>
                </a:effectLst>
                <a:latin typeface="+mn-ea"/>
                <a:ea typeface="+mn-ea"/>
              </a:endParaRPr>
            </a:p>
          </p:txBody>
        </p:sp>
        <p:sp>
          <p:nvSpPr>
            <p:cNvPr id="13" name="Text Box 48"/>
            <p:cNvSpPr txBox="1">
              <a:spLocks noChangeArrowheads="1"/>
            </p:cNvSpPr>
            <p:nvPr/>
          </p:nvSpPr>
          <p:spPr bwMode="auto">
            <a:xfrm>
              <a:off x="1200" y="1649"/>
              <a:ext cx="1106" cy="577"/>
            </a:xfrm>
            <a:prstGeom prst="rect">
              <a:avLst/>
            </a:prstGeom>
            <a:noFill/>
            <a:ln w="12700">
              <a:noFill/>
              <a:miter lim="800000"/>
              <a:headEnd type="none" w="sm" len="sm"/>
              <a:tailEnd type="none" w="sm" len="sm"/>
            </a:ln>
            <a:effectLst/>
          </p:spPr>
          <p:txBody>
            <a:bodyPr>
              <a:spAutoFit/>
            </a:bodyPr>
            <a:lstStyle/>
            <a:p>
              <a:pPr eaLnBrk="0" hangingPunct="0">
                <a:defRPr/>
              </a:pPr>
              <a:r>
                <a:rPr kumimoji="1" lang="zh-CN" altLang="en-US" sz="2000" b="1">
                  <a:effectLst>
                    <a:outerShdw blurRad="38100" dist="38100" dir="2700000" algn="tl">
                      <a:srgbClr val="C0C0C0"/>
                    </a:outerShdw>
                  </a:effectLst>
                  <a:latin typeface="+mn-ea"/>
                  <a:ea typeface="+mn-ea"/>
                </a:rPr>
                <a:t>对象</a:t>
              </a:r>
              <a:r>
                <a:rPr kumimoji="1" lang="en-US" altLang="zh-CN" sz="2000" b="1">
                  <a:effectLst>
                    <a:outerShdw blurRad="38100" dist="38100" dir="2700000" algn="tl">
                      <a:srgbClr val="C0C0C0"/>
                    </a:outerShdw>
                  </a:effectLst>
                  <a:latin typeface="+mn-ea"/>
                  <a:ea typeface="+mn-ea"/>
                </a:rPr>
                <a:t>-</a:t>
              </a:r>
              <a:r>
                <a:rPr kumimoji="1" lang="zh-CN" altLang="en-US" sz="2000" b="1">
                  <a:effectLst>
                    <a:outerShdw blurRad="38100" dist="38100" dir="2700000" algn="tl">
                      <a:srgbClr val="C0C0C0"/>
                    </a:outerShdw>
                  </a:effectLst>
                  <a:latin typeface="+mn-ea"/>
                  <a:ea typeface="+mn-ea"/>
                </a:rPr>
                <a:t>封装模型</a:t>
              </a:r>
              <a:endParaRPr kumimoji="1" lang="zh-CN" altLang="en-US" sz="2000">
                <a:effectLst>
                  <a:outerShdw blurRad="38100" dist="38100" dir="2700000" algn="tl">
                    <a:srgbClr val="C0C0C0"/>
                  </a:outerShdw>
                </a:effectLst>
                <a:latin typeface="+mn-ea"/>
                <a:ea typeface="+mn-ea"/>
              </a:endParaRPr>
            </a:p>
          </p:txBody>
        </p:sp>
        <p:sp>
          <p:nvSpPr>
            <p:cNvPr id="14" name="Text Box 49"/>
            <p:cNvSpPr txBox="1">
              <a:spLocks noChangeArrowheads="1"/>
            </p:cNvSpPr>
            <p:nvPr/>
          </p:nvSpPr>
          <p:spPr bwMode="auto">
            <a:xfrm>
              <a:off x="1776" y="3100"/>
              <a:ext cx="2112" cy="327"/>
            </a:xfrm>
            <a:prstGeom prst="rect">
              <a:avLst/>
            </a:prstGeom>
            <a:noFill/>
            <a:ln w="12700">
              <a:noFill/>
              <a:miter lim="800000"/>
              <a:headEnd type="none" w="sm" len="sm"/>
              <a:tailEnd type="none" w="sm" len="sm"/>
            </a:ln>
            <a:effectLst/>
          </p:spPr>
          <p:txBody>
            <a:bodyPr>
              <a:spAutoFit/>
            </a:bodyPr>
            <a:lstStyle/>
            <a:p>
              <a:pPr eaLnBrk="0" hangingPunct="0">
                <a:defRPr/>
              </a:pPr>
              <a:r>
                <a:rPr kumimoji="1" lang="zh-CN" altLang="en-US" sz="2000" b="1" dirty="0">
                  <a:effectLst>
                    <a:outerShdw blurRad="38100" dist="38100" dir="2700000" algn="tl">
                      <a:srgbClr val="C0C0C0"/>
                    </a:outerShdw>
                  </a:effectLst>
                  <a:latin typeface="+mn-ea"/>
                  <a:ea typeface="+mn-ea"/>
                </a:rPr>
                <a:t>对象</a:t>
              </a:r>
              <a:r>
                <a:rPr kumimoji="1" lang="en-US" altLang="zh-CN" sz="2000" b="1" dirty="0">
                  <a:effectLst>
                    <a:outerShdw blurRad="38100" dist="38100" dir="2700000" algn="tl">
                      <a:srgbClr val="C0C0C0"/>
                    </a:outerShdw>
                  </a:effectLst>
                  <a:latin typeface="+mn-ea"/>
                  <a:ea typeface="+mn-ea"/>
                </a:rPr>
                <a:t>-</a:t>
              </a:r>
              <a:r>
                <a:rPr kumimoji="1" lang="zh-CN" altLang="en-US" sz="2000" b="1" dirty="0">
                  <a:effectLst>
                    <a:outerShdw blurRad="38100" dist="38100" dir="2700000" algn="tl">
                      <a:srgbClr val="C0C0C0"/>
                    </a:outerShdw>
                  </a:effectLst>
                  <a:latin typeface="+mn-ea"/>
                  <a:ea typeface="+mn-ea"/>
                </a:rPr>
                <a:t>行为模型</a:t>
              </a:r>
              <a:endParaRPr kumimoji="1" lang="zh-CN" altLang="en-US" sz="2000" dirty="0">
                <a:effectLst>
                  <a:outerShdw blurRad="38100" dist="38100" dir="2700000" algn="tl">
                    <a:srgbClr val="C0C0C0"/>
                  </a:outerShdw>
                </a:effectLst>
                <a:latin typeface="+mn-ea"/>
                <a:ea typeface="+mn-ea"/>
              </a:endParaRPr>
            </a:p>
          </p:txBody>
        </p:sp>
        <p:sp>
          <p:nvSpPr>
            <p:cNvPr id="15" name="Oval 50"/>
            <p:cNvSpPr>
              <a:spLocks noChangeArrowheads="1"/>
            </p:cNvSpPr>
            <p:nvPr/>
          </p:nvSpPr>
          <p:spPr bwMode="auto">
            <a:xfrm>
              <a:off x="2046" y="1680"/>
              <a:ext cx="1427" cy="1247"/>
            </a:xfrm>
            <a:prstGeom prst="ellipse">
              <a:avLst/>
            </a:prstGeom>
            <a:solidFill>
              <a:srgbClr val="E00025"/>
            </a:solidFill>
            <a:ln w="12700">
              <a:solidFill>
                <a:schemeClr val="tx1"/>
              </a:solidFill>
              <a:round/>
              <a:headEnd type="none" w="sm" len="sm"/>
              <a:tailEnd type="none" w="sm" len="sm"/>
            </a:ln>
            <a:effectLst/>
          </p:spPr>
          <p:txBody>
            <a:bodyPr wrap="none" anchor="ctr"/>
            <a:lstStyle/>
            <a:p>
              <a:pPr algn="ctr" eaLnBrk="0" hangingPunct="0">
                <a:defRPr/>
              </a:pPr>
              <a:r>
                <a:rPr kumimoji="1" lang="zh-CN" altLang="en-US" sz="2000" b="1" dirty="0">
                  <a:effectLst>
                    <a:outerShdw blurRad="38100" dist="38100" dir="2700000" algn="tl">
                      <a:srgbClr val="FFFFFF"/>
                    </a:outerShdw>
                  </a:effectLst>
                  <a:latin typeface="+mn-ea"/>
                  <a:ea typeface="+mn-ea"/>
                </a:rPr>
                <a:t>使用实例</a:t>
              </a:r>
            </a:p>
            <a:p>
              <a:pPr algn="ctr" eaLnBrk="0" hangingPunct="0">
                <a:defRPr/>
              </a:pPr>
              <a:r>
                <a:rPr kumimoji="1" lang="en-US" altLang="zh-CN" sz="2000" b="1" dirty="0">
                  <a:effectLst>
                    <a:outerShdw blurRad="38100" dist="38100" dir="2700000" algn="tl">
                      <a:srgbClr val="FFFFFF"/>
                    </a:outerShdw>
                  </a:effectLst>
                  <a:latin typeface="+mn-ea"/>
                  <a:ea typeface="+mn-ea"/>
                </a:rPr>
                <a:t>(Use Case)</a:t>
              </a:r>
            </a:p>
            <a:p>
              <a:pPr algn="ctr" eaLnBrk="0" hangingPunct="0">
                <a:defRPr/>
              </a:pPr>
              <a:endParaRPr kumimoji="1" lang="zh-CN" altLang="en-US" sz="2000" dirty="0">
                <a:effectLst>
                  <a:outerShdw blurRad="38100" dist="38100" dir="2700000" algn="tl">
                    <a:srgbClr val="FFFFFF"/>
                  </a:outerShdw>
                </a:effectLst>
                <a:latin typeface="+mn-ea"/>
                <a:ea typeface="+mn-ea"/>
              </a:endParaRPr>
            </a:p>
          </p:txBody>
        </p:sp>
        <p:sp>
          <p:nvSpPr>
            <p:cNvPr id="16" name="Rectangle 51"/>
            <p:cNvSpPr>
              <a:spLocks noChangeArrowheads="1"/>
            </p:cNvSpPr>
            <p:nvPr/>
          </p:nvSpPr>
          <p:spPr bwMode="auto">
            <a:xfrm>
              <a:off x="2426" y="639"/>
              <a:ext cx="867" cy="327"/>
            </a:xfrm>
            <a:prstGeom prst="rect">
              <a:avLst/>
            </a:prstGeom>
            <a:noFill/>
            <a:ln w="12700">
              <a:noFill/>
              <a:miter lim="800000"/>
              <a:headEnd type="none" w="sm" len="sm"/>
              <a:tailEnd type="none" w="sm" len="sm"/>
            </a:ln>
            <a:effectLst/>
          </p:spPr>
          <p:txBody>
            <a:bodyPr wrap="none">
              <a:spAutoFit/>
            </a:bodyPr>
            <a:lstStyle/>
            <a:p>
              <a:pPr eaLnBrk="0" hangingPunct="0">
                <a:defRPr/>
              </a:pPr>
              <a:r>
                <a:rPr kumimoji="1" lang="zh-CN" altLang="en-US" sz="2000" b="1">
                  <a:effectLst>
                    <a:outerShdw blurRad="38100" dist="38100" dir="2700000" algn="tl">
                      <a:srgbClr val="C0C0C0"/>
                    </a:outerShdw>
                  </a:effectLst>
                  <a:latin typeface="+mn-ea"/>
                  <a:ea typeface="+mn-ea"/>
                </a:rPr>
                <a:t>操作、</a:t>
              </a:r>
            </a:p>
          </p:txBody>
        </p:sp>
        <p:sp>
          <p:nvSpPr>
            <p:cNvPr id="17" name="Rectangle 52"/>
            <p:cNvSpPr>
              <a:spLocks noChangeArrowheads="1"/>
            </p:cNvSpPr>
            <p:nvPr/>
          </p:nvSpPr>
          <p:spPr bwMode="auto">
            <a:xfrm rot="-1111433">
              <a:off x="1687" y="755"/>
              <a:ext cx="867" cy="327"/>
            </a:xfrm>
            <a:prstGeom prst="rect">
              <a:avLst/>
            </a:prstGeom>
            <a:noFill/>
            <a:ln w="12700">
              <a:noFill/>
              <a:miter lim="800000"/>
              <a:headEnd type="none" w="sm" len="sm"/>
              <a:tailEnd type="none" w="sm" len="sm"/>
            </a:ln>
            <a:effectLst/>
          </p:spPr>
          <p:txBody>
            <a:bodyPr wrap="none">
              <a:spAutoFit/>
            </a:bodyPr>
            <a:lstStyle/>
            <a:p>
              <a:pPr eaLnBrk="0" hangingPunct="0">
                <a:defRPr/>
              </a:pPr>
              <a:r>
                <a:rPr kumimoji="1" lang="zh-CN" altLang="en-US" sz="2000" b="1">
                  <a:effectLst>
                    <a:outerShdw blurRad="38100" dist="38100" dir="2700000" algn="tl">
                      <a:srgbClr val="C0C0C0"/>
                    </a:outerShdw>
                  </a:effectLst>
                  <a:latin typeface="+mn-ea"/>
                  <a:ea typeface="+mn-ea"/>
                </a:rPr>
                <a:t>属性、</a:t>
              </a:r>
            </a:p>
          </p:txBody>
        </p:sp>
        <p:sp>
          <p:nvSpPr>
            <p:cNvPr id="18" name="Rectangle 53"/>
            <p:cNvSpPr>
              <a:spLocks noChangeArrowheads="1"/>
            </p:cNvSpPr>
            <p:nvPr/>
          </p:nvSpPr>
          <p:spPr bwMode="auto">
            <a:xfrm rot="1360059">
              <a:off x="3148" y="761"/>
              <a:ext cx="867" cy="328"/>
            </a:xfrm>
            <a:prstGeom prst="rect">
              <a:avLst/>
            </a:prstGeom>
            <a:noFill/>
            <a:ln w="12700">
              <a:noFill/>
              <a:miter lim="800000"/>
              <a:headEnd type="none" w="sm" len="sm"/>
              <a:tailEnd type="none" w="sm" len="sm"/>
            </a:ln>
            <a:effectLst/>
          </p:spPr>
          <p:txBody>
            <a:bodyPr wrap="none">
              <a:spAutoFit/>
            </a:bodyPr>
            <a:lstStyle/>
            <a:p>
              <a:pPr eaLnBrk="0" hangingPunct="0">
                <a:defRPr/>
              </a:pPr>
              <a:r>
                <a:rPr kumimoji="1" lang="zh-CN" altLang="en-US" sz="2000" b="1">
                  <a:effectLst>
                    <a:outerShdw blurRad="38100" dist="38100" dir="2700000" algn="tl">
                      <a:srgbClr val="C0C0C0"/>
                    </a:outerShdw>
                  </a:effectLst>
                  <a:latin typeface="+mn-ea"/>
                  <a:ea typeface="+mn-ea"/>
                </a:rPr>
                <a:t>协作者</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建模过程举例</a:t>
            </a:r>
          </a:p>
        </p:txBody>
      </p:sp>
      <p:sp>
        <p:nvSpPr>
          <p:cNvPr id="3" name="内容占位符 2"/>
          <p:cNvSpPr>
            <a:spLocks noGrp="1"/>
          </p:cNvSpPr>
          <p:nvPr>
            <p:ph idx="1"/>
          </p:nvPr>
        </p:nvSpPr>
        <p:spPr>
          <a:xfrm>
            <a:off x="457200" y="1600200"/>
            <a:ext cx="8229600" cy="1252538"/>
          </a:xfrm>
        </p:spPr>
        <p:txBody>
          <a:bodyPr>
            <a:normAutofit/>
          </a:bodyPr>
          <a:lstStyle/>
          <a:p>
            <a:pPr>
              <a:defRPr/>
            </a:pPr>
            <a:r>
              <a:rPr lang="zh-CN" altLang="en-US" dirty="0">
                <a:solidFill>
                  <a:schemeClr val="tx2"/>
                </a:solidFill>
              </a:rPr>
              <a:t>学生购买教材的物理模型</a:t>
            </a:r>
          </a:p>
          <a:p>
            <a:pPr lvl="1">
              <a:defRPr/>
            </a:pPr>
            <a:r>
              <a:rPr lang="zh-CN" altLang="en-US" dirty="0"/>
              <a:t>通过对现实环境的调查，获得当前系统的物理模型</a:t>
            </a:r>
          </a:p>
          <a:p>
            <a:pPr>
              <a:defRPr/>
            </a:pPr>
            <a:endParaRPr lang="zh-CN" altLang="en-US" dirty="0"/>
          </a:p>
        </p:txBody>
      </p:sp>
      <p:sp>
        <p:nvSpPr>
          <p:cNvPr id="5" name="AutoShape 51"/>
          <p:cNvSpPr>
            <a:spLocks noChangeArrowheads="1"/>
          </p:cNvSpPr>
          <p:nvPr/>
        </p:nvSpPr>
        <p:spPr bwMode="auto">
          <a:xfrm>
            <a:off x="4264025" y="2997200"/>
            <a:ext cx="1601788" cy="1314450"/>
          </a:xfrm>
          <a:prstGeom prst="flowChartProcess">
            <a:avLst/>
          </a:prstGeom>
          <a:solidFill>
            <a:schemeClr val="bg1"/>
          </a:solidFill>
          <a:ln w="9525" algn="ctr">
            <a:solidFill>
              <a:srgbClr val="000000"/>
            </a:solidFill>
            <a:miter lim="800000"/>
            <a:headEnd/>
            <a:tailEnd/>
          </a:ln>
        </p:spPr>
        <p:txBody>
          <a:bodyPr wrap="none" anchor="ctr"/>
          <a:lstStyle/>
          <a:p>
            <a:pPr algn="ctr" eaLnBrk="0" hangingPunct="0">
              <a:defRPr/>
            </a:pPr>
            <a:r>
              <a:rPr lang="zh-CN" altLang="en-US" sz="2000" dirty="0">
                <a:latin typeface="+mn-ea"/>
                <a:ea typeface="+mn-ea"/>
              </a:rPr>
              <a:t>教务科审批</a:t>
            </a:r>
          </a:p>
          <a:p>
            <a:pPr algn="ctr" eaLnBrk="0" hangingPunct="0">
              <a:defRPr/>
            </a:pPr>
            <a:r>
              <a:rPr lang="en-US" altLang="zh-CN" sz="2000" dirty="0">
                <a:latin typeface="+mn-ea"/>
                <a:ea typeface="+mn-ea"/>
              </a:rPr>
              <a:t>2#</a:t>
            </a:r>
            <a:r>
              <a:rPr lang="zh-CN" altLang="en-US" sz="2000" dirty="0">
                <a:latin typeface="+mn-ea"/>
                <a:ea typeface="+mn-ea"/>
              </a:rPr>
              <a:t>楼</a:t>
            </a:r>
            <a:r>
              <a:rPr lang="en-US" altLang="zh-CN" sz="2000" dirty="0">
                <a:latin typeface="+mn-ea"/>
                <a:ea typeface="+mn-ea"/>
              </a:rPr>
              <a:t>D</a:t>
            </a:r>
            <a:r>
              <a:rPr lang="zh-CN" altLang="en-US" sz="2000" dirty="0">
                <a:latin typeface="+mn-ea"/>
                <a:ea typeface="+mn-ea"/>
              </a:rPr>
              <a:t>座</a:t>
            </a:r>
            <a:r>
              <a:rPr lang="en-US" altLang="zh-CN" sz="2000" dirty="0">
                <a:latin typeface="+mn-ea"/>
                <a:ea typeface="+mn-ea"/>
              </a:rPr>
              <a:t>304</a:t>
            </a:r>
          </a:p>
          <a:p>
            <a:pPr algn="ctr" eaLnBrk="0" hangingPunct="0">
              <a:defRPr/>
            </a:pPr>
            <a:r>
              <a:rPr lang="zh-CN" altLang="en-US" sz="2000" dirty="0">
                <a:latin typeface="+mn-ea"/>
                <a:ea typeface="+mn-ea"/>
              </a:rPr>
              <a:t>王老师</a:t>
            </a:r>
          </a:p>
        </p:txBody>
      </p:sp>
      <p:sp>
        <p:nvSpPr>
          <p:cNvPr id="7" name="AutoShape 53"/>
          <p:cNvSpPr>
            <a:spLocks noChangeArrowheads="1"/>
          </p:cNvSpPr>
          <p:nvPr/>
        </p:nvSpPr>
        <p:spPr bwMode="auto">
          <a:xfrm>
            <a:off x="2212975" y="3436938"/>
            <a:ext cx="1668463" cy="525462"/>
          </a:xfrm>
          <a:prstGeom prst="flowChartInputOutput">
            <a:avLst/>
          </a:prstGeom>
          <a:solidFill>
            <a:schemeClr val="bg1"/>
          </a:solidFill>
          <a:ln w="9525" algn="ctr">
            <a:solidFill>
              <a:srgbClr val="000000"/>
            </a:solidFill>
            <a:miter lim="800000"/>
            <a:headEnd/>
            <a:tailEnd/>
          </a:ln>
        </p:spPr>
        <p:txBody>
          <a:bodyPr wrap="none" anchor="ctr"/>
          <a:lstStyle/>
          <a:p>
            <a:pPr algn="ctr" eaLnBrk="0" hangingPunct="0">
              <a:defRPr/>
            </a:pPr>
            <a:r>
              <a:rPr lang="zh-CN" altLang="en-US" sz="2000" dirty="0">
                <a:latin typeface="+mn-ea"/>
                <a:ea typeface="+mn-ea"/>
              </a:rPr>
              <a:t>领书申请</a:t>
            </a:r>
          </a:p>
        </p:txBody>
      </p:sp>
      <p:sp>
        <p:nvSpPr>
          <p:cNvPr id="8" name="AutoShape 54"/>
          <p:cNvSpPr>
            <a:spLocks noChangeArrowheads="1"/>
          </p:cNvSpPr>
          <p:nvPr/>
        </p:nvSpPr>
        <p:spPr bwMode="auto">
          <a:xfrm>
            <a:off x="6665913" y="3436938"/>
            <a:ext cx="1182687" cy="525462"/>
          </a:xfrm>
          <a:prstGeom prst="flowChartInputOutput">
            <a:avLst/>
          </a:prstGeom>
          <a:solidFill>
            <a:schemeClr val="bg1"/>
          </a:solidFill>
          <a:ln w="9525" algn="ctr">
            <a:solidFill>
              <a:srgbClr val="000000"/>
            </a:solidFill>
            <a:miter lim="800000"/>
            <a:headEnd/>
            <a:tailEnd/>
          </a:ln>
        </p:spPr>
        <p:txBody>
          <a:bodyPr wrap="none" anchor="ctr"/>
          <a:lstStyle/>
          <a:p>
            <a:pPr algn="ctr" eaLnBrk="0" hangingPunct="0">
              <a:defRPr/>
            </a:pPr>
            <a:r>
              <a:rPr lang="zh-CN" altLang="en-US" sz="2000" dirty="0">
                <a:latin typeface="+mn-ea"/>
                <a:ea typeface="+mn-ea"/>
              </a:rPr>
              <a:t>领书单</a:t>
            </a:r>
          </a:p>
        </p:txBody>
      </p:sp>
      <p:sp>
        <p:nvSpPr>
          <p:cNvPr id="9" name="AutoShape 55"/>
          <p:cNvSpPr>
            <a:spLocks noChangeArrowheads="1"/>
          </p:cNvSpPr>
          <p:nvPr/>
        </p:nvSpPr>
        <p:spPr bwMode="auto">
          <a:xfrm>
            <a:off x="6675438" y="4799013"/>
            <a:ext cx="1387475" cy="1314450"/>
          </a:xfrm>
          <a:prstGeom prst="flowChartProcess">
            <a:avLst/>
          </a:prstGeom>
          <a:solidFill>
            <a:schemeClr val="bg1"/>
          </a:solidFill>
          <a:ln w="9525" algn="ctr">
            <a:solidFill>
              <a:srgbClr val="000000"/>
            </a:solidFill>
            <a:miter lim="800000"/>
            <a:headEnd/>
            <a:tailEnd/>
          </a:ln>
        </p:spPr>
        <p:txBody>
          <a:bodyPr wrap="none" anchor="ctr"/>
          <a:lstStyle/>
          <a:p>
            <a:pPr eaLnBrk="0" hangingPunct="0">
              <a:defRPr/>
            </a:pPr>
            <a:r>
              <a:rPr lang="zh-CN" altLang="en-US" sz="2000">
                <a:latin typeface="+mn-ea"/>
                <a:ea typeface="+mn-ea"/>
              </a:rPr>
              <a:t>财务科交款</a:t>
            </a:r>
          </a:p>
          <a:p>
            <a:pPr eaLnBrk="0" hangingPunct="0">
              <a:defRPr/>
            </a:pPr>
            <a:r>
              <a:rPr lang="zh-CN" altLang="en-US" sz="2000">
                <a:latin typeface="+mn-ea"/>
                <a:ea typeface="+mn-ea"/>
              </a:rPr>
              <a:t>办公楼</a:t>
            </a:r>
            <a:r>
              <a:rPr lang="en-US" altLang="zh-CN" sz="2000">
                <a:latin typeface="+mn-ea"/>
                <a:ea typeface="+mn-ea"/>
              </a:rPr>
              <a:t>201</a:t>
            </a:r>
          </a:p>
          <a:p>
            <a:pPr eaLnBrk="0" hangingPunct="0">
              <a:defRPr/>
            </a:pPr>
            <a:r>
              <a:rPr lang="zh-CN" altLang="en-US" sz="2000">
                <a:latin typeface="+mn-ea"/>
                <a:ea typeface="+mn-ea"/>
              </a:rPr>
              <a:t>李老师</a:t>
            </a:r>
          </a:p>
        </p:txBody>
      </p:sp>
      <p:sp>
        <p:nvSpPr>
          <p:cNvPr id="10" name="AutoShape 56"/>
          <p:cNvSpPr>
            <a:spLocks noChangeArrowheads="1"/>
          </p:cNvSpPr>
          <p:nvPr/>
        </p:nvSpPr>
        <p:spPr bwMode="auto">
          <a:xfrm>
            <a:off x="2212975" y="4797425"/>
            <a:ext cx="1873250" cy="1316038"/>
          </a:xfrm>
          <a:prstGeom prst="flowChartProcess">
            <a:avLst/>
          </a:prstGeom>
          <a:solidFill>
            <a:schemeClr val="bg1"/>
          </a:solidFill>
          <a:ln w="9525" algn="ctr">
            <a:solidFill>
              <a:srgbClr val="000000"/>
            </a:solidFill>
            <a:miter lim="800000"/>
            <a:headEnd/>
            <a:tailEnd/>
          </a:ln>
        </p:spPr>
        <p:txBody>
          <a:bodyPr wrap="none" anchor="ctr"/>
          <a:lstStyle/>
          <a:p>
            <a:pPr algn="ctr" eaLnBrk="0" hangingPunct="0">
              <a:defRPr/>
            </a:pPr>
            <a:r>
              <a:rPr lang="zh-CN" altLang="en-US" sz="2000" dirty="0">
                <a:latin typeface="+mn-ea"/>
                <a:ea typeface="+mn-ea"/>
              </a:rPr>
              <a:t>教材科领书</a:t>
            </a:r>
          </a:p>
          <a:p>
            <a:pPr algn="ctr" eaLnBrk="0" hangingPunct="0">
              <a:defRPr/>
            </a:pPr>
            <a:r>
              <a:rPr lang="zh-CN" altLang="en-US" sz="2000" dirty="0">
                <a:latin typeface="+mn-ea"/>
                <a:ea typeface="+mn-ea"/>
              </a:rPr>
              <a:t>图书馆</a:t>
            </a:r>
            <a:r>
              <a:rPr lang="en-US" altLang="zh-CN" sz="2000" dirty="0">
                <a:latin typeface="+mn-ea"/>
                <a:ea typeface="+mn-ea"/>
              </a:rPr>
              <a:t>126</a:t>
            </a:r>
          </a:p>
          <a:p>
            <a:pPr algn="ctr" eaLnBrk="0" hangingPunct="0">
              <a:defRPr/>
            </a:pPr>
            <a:r>
              <a:rPr lang="zh-CN" altLang="en-US" sz="2000" dirty="0">
                <a:latin typeface="+mn-ea"/>
                <a:ea typeface="+mn-ea"/>
              </a:rPr>
              <a:t>杨老师</a:t>
            </a:r>
          </a:p>
        </p:txBody>
      </p:sp>
      <p:sp>
        <p:nvSpPr>
          <p:cNvPr id="11" name="AutoShape 57"/>
          <p:cNvSpPr>
            <a:spLocks noChangeArrowheads="1"/>
          </p:cNvSpPr>
          <p:nvPr/>
        </p:nvSpPr>
        <p:spPr bwMode="auto">
          <a:xfrm>
            <a:off x="4500563" y="5186363"/>
            <a:ext cx="1382712" cy="527050"/>
          </a:xfrm>
          <a:prstGeom prst="flowChartInputOutput">
            <a:avLst/>
          </a:prstGeom>
          <a:solidFill>
            <a:schemeClr val="bg1"/>
          </a:solidFill>
          <a:ln w="9525" algn="ctr">
            <a:solidFill>
              <a:srgbClr val="000000"/>
            </a:solidFill>
            <a:miter lim="800000"/>
            <a:headEnd/>
            <a:tailEnd/>
          </a:ln>
        </p:spPr>
        <p:txBody>
          <a:bodyPr wrap="none" anchor="ctr"/>
          <a:lstStyle/>
          <a:p>
            <a:pPr algn="ctr" eaLnBrk="0" hangingPunct="0">
              <a:defRPr/>
            </a:pPr>
            <a:r>
              <a:rPr lang="zh-CN" altLang="en-US" sz="2000">
                <a:latin typeface="+mn-ea"/>
                <a:ea typeface="+mn-ea"/>
              </a:rPr>
              <a:t>领书单</a:t>
            </a:r>
          </a:p>
        </p:txBody>
      </p:sp>
      <p:sp>
        <p:nvSpPr>
          <p:cNvPr id="12" name="Line 58"/>
          <p:cNvSpPr>
            <a:spLocks noChangeShapeType="1"/>
          </p:cNvSpPr>
          <p:nvPr/>
        </p:nvSpPr>
        <p:spPr bwMode="auto">
          <a:xfrm flipV="1">
            <a:off x="1787525" y="3749675"/>
            <a:ext cx="482600" cy="4763"/>
          </a:xfrm>
          <a:prstGeom prst="line">
            <a:avLst/>
          </a:prstGeom>
          <a:solidFill>
            <a:schemeClr val="bg1"/>
          </a:solid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defRPr/>
            </a:pPr>
            <a:endParaRPr lang="zh-CN" altLang="en-US">
              <a:latin typeface="+mn-ea"/>
              <a:ea typeface="+mn-ea"/>
            </a:endParaRPr>
          </a:p>
        </p:txBody>
      </p:sp>
      <p:sp>
        <p:nvSpPr>
          <p:cNvPr id="13" name="Line 59"/>
          <p:cNvSpPr>
            <a:spLocks noChangeShapeType="1"/>
          </p:cNvSpPr>
          <p:nvPr/>
        </p:nvSpPr>
        <p:spPr bwMode="auto">
          <a:xfrm flipV="1">
            <a:off x="3708400" y="3716338"/>
            <a:ext cx="527050" cy="0"/>
          </a:xfrm>
          <a:prstGeom prst="line">
            <a:avLst/>
          </a:prstGeom>
          <a:solidFill>
            <a:schemeClr val="bg1"/>
          </a:solid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defRPr/>
            </a:pPr>
            <a:endParaRPr lang="zh-CN" altLang="en-US">
              <a:latin typeface="+mn-ea"/>
              <a:ea typeface="+mn-ea"/>
            </a:endParaRPr>
          </a:p>
        </p:txBody>
      </p:sp>
      <p:sp>
        <p:nvSpPr>
          <p:cNvPr id="14" name="Line 60"/>
          <p:cNvSpPr>
            <a:spLocks noChangeShapeType="1"/>
          </p:cNvSpPr>
          <p:nvPr/>
        </p:nvSpPr>
        <p:spPr bwMode="auto">
          <a:xfrm>
            <a:off x="5883275" y="3663950"/>
            <a:ext cx="889000" cy="0"/>
          </a:xfrm>
          <a:prstGeom prst="line">
            <a:avLst/>
          </a:prstGeom>
          <a:solidFill>
            <a:schemeClr val="bg1"/>
          </a:solid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defRPr/>
            </a:pPr>
            <a:endParaRPr lang="zh-CN" altLang="en-US">
              <a:latin typeface="+mn-ea"/>
              <a:ea typeface="+mn-ea"/>
            </a:endParaRPr>
          </a:p>
        </p:txBody>
      </p:sp>
      <p:sp>
        <p:nvSpPr>
          <p:cNvPr id="15" name="Line 61"/>
          <p:cNvSpPr>
            <a:spLocks noChangeShapeType="1"/>
          </p:cNvSpPr>
          <p:nvPr/>
        </p:nvSpPr>
        <p:spPr bwMode="auto">
          <a:xfrm>
            <a:off x="7369175" y="3962400"/>
            <a:ext cx="0" cy="857250"/>
          </a:xfrm>
          <a:prstGeom prst="line">
            <a:avLst/>
          </a:prstGeom>
          <a:solidFill>
            <a:schemeClr val="bg1"/>
          </a:solid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defRPr/>
            </a:pPr>
            <a:endParaRPr lang="zh-CN" altLang="en-US">
              <a:latin typeface="+mn-ea"/>
              <a:ea typeface="+mn-ea"/>
            </a:endParaRPr>
          </a:p>
        </p:txBody>
      </p:sp>
      <p:sp>
        <p:nvSpPr>
          <p:cNvPr id="16" name="Line 62"/>
          <p:cNvSpPr>
            <a:spLocks noChangeShapeType="1"/>
          </p:cNvSpPr>
          <p:nvPr/>
        </p:nvSpPr>
        <p:spPr bwMode="auto">
          <a:xfrm flipH="1">
            <a:off x="5775325" y="5449888"/>
            <a:ext cx="890588" cy="0"/>
          </a:xfrm>
          <a:prstGeom prst="line">
            <a:avLst/>
          </a:prstGeom>
          <a:solidFill>
            <a:schemeClr val="bg1"/>
          </a:solid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defRPr/>
            </a:pPr>
            <a:endParaRPr lang="zh-CN" altLang="en-US">
              <a:latin typeface="+mn-ea"/>
              <a:ea typeface="+mn-ea"/>
            </a:endParaRPr>
          </a:p>
        </p:txBody>
      </p:sp>
      <p:sp>
        <p:nvSpPr>
          <p:cNvPr id="17" name="Line 63"/>
          <p:cNvSpPr>
            <a:spLocks noChangeShapeType="1"/>
          </p:cNvSpPr>
          <p:nvPr/>
        </p:nvSpPr>
        <p:spPr bwMode="auto">
          <a:xfrm flipH="1">
            <a:off x="4086225" y="5456238"/>
            <a:ext cx="514350" cy="0"/>
          </a:xfrm>
          <a:prstGeom prst="line">
            <a:avLst/>
          </a:prstGeom>
          <a:solidFill>
            <a:schemeClr val="bg1"/>
          </a:solid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defRPr/>
            </a:pPr>
            <a:endParaRPr lang="zh-CN" altLang="en-US">
              <a:latin typeface="+mn-ea"/>
              <a:ea typeface="+mn-ea"/>
            </a:endParaRPr>
          </a:p>
        </p:txBody>
      </p:sp>
      <p:sp>
        <p:nvSpPr>
          <p:cNvPr id="18" name="Line 64"/>
          <p:cNvSpPr>
            <a:spLocks noChangeShapeType="1"/>
          </p:cNvSpPr>
          <p:nvPr/>
        </p:nvSpPr>
        <p:spPr bwMode="auto">
          <a:xfrm flipH="1">
            <a:off x="1712913" y="5543550"/>
            <a:ext cx="444500" cy="0"/>
          </a:xfrm>
          <a:prstGeom prst="line">
            <a:avLst/>
          </a:prstGeom>
          <a:solidFill>
            <a:schemeClr val="bg1"/>
          </a:solid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defRPr/>
            </a:pPr>
            <a:endParaRPr lang="zh-CN" altLang="en-US">
              <a:latin typeface="+mn-ea"/>
              <a:ea typeface="+mn-ea"/>
            </a:endParaRPr>
          </a:p>
        </p:txBody>
      </p:sp>
      <p:sp>
        <p:nvSpPr>
          <p:cNvPr id="19" name="AutoShape 65"/>
          <p:cNvSpPr>
            <a:spLocks noChangeArrowheads="1"/>
          </p:cNvSpPr>
          <p:nvPr/>
        </p:nvSpPr>
        <p:spPr bwMode="auto">
          <a:xfrm>
            <a:off x="755650" y="3535363"/>
            <a:ext cx="1012825" cy="427037"/>
          </a:xfrm>
          <a:prstGeom prst="flowChartPreparation">
            <a:avLst/>
          </a:prstGeom>
          <a:solidFill>
            <a:schemeClr val="bg1"/>
          </a:solidFill>
          <a:ln w="9525" algn="ctr">
            <a:solidFill>
              <a:srgbClr val="000000"/>
            </a:solidFill>
            <a:miter lim="800000"/>
            <a:headEnd/>
            <a:tailEnd/>
          </a:ln>
        </p:spPr>
        <p:txBody>
          <a:bodyPr wrap="none" anchor="ctr"/>
          <a:lstStyle/>
          <a:p>
            <a:pPr algn="ctr" eaLnBrk="0" hangingPunct="0">
              <a:defRPr/>
            </a:pPr>
            <a:r>
              <a:rPr lang="zh-CN" altLang="en-US" sz="2000">
                <a:latin typeface="+mn-ea"/>
                <a:ea typeface="+mn-ea"/>
              </a:rPr>
              <a:t>学生</a:t>
            </a:r>
          </a:p>
        </p:txBody>
      </p:sp>
      <p:sp>
        <p:nvSpPr>
          <p:cNvPr id="20" name="AutoShape 66"/>
          <p:cNvSpPr>
            <a:spLocks noChangeArrowheads="1"/>
          </p:cNvSpPr>
          <p:nvPr/>
        </p:nvSpPr>
        <p:spPr bwMode="auto">
          <a:xfrm>
            <a:off x="755650" y="5400675"/>
            <a:ext cx="957263" cy="357188"/>
          </a:xfrm>
          <a:prstGeom prst="flowChartTerminator">
            <a:avLst/>
          </a:prstGeom>
          <a:solidFill>
            <a:schemeClr val="bg1"/>
          </a:solidFill>
          <a:ln w="9525" algn="ctr">
            <a:solidFill>
              <a:srgbClr val="000000"/>
            </a:solidFill>
            <a:miter lim="800000"/>
            <a:headEnd/>
            <a:tailEnd/>
          </a:ln>
        </p:spPr>
        <p:txBody>
          <a:bodyPr wrap="none" anchor="ctr"/>
          <a:lstStyle/>
          <a:p>
            <a:pPr algn="ctr" eaLnBrk="0" hangingPunct="0">
              <a:defRPr/>
            </a:pPr>
            <a:r>
              <a:rPr lang="zh-CN" altLang="en-US" sz="2000" dirty="0">
                <a:latin typeface="+mn-ea"/>
                <a:ea typeface="+mn-ea"/>
              </a:rPr>
              <a:t>学生</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建模过程举例</a:t>
            </a:r>
          </a:p>
        </p:txBody>
      </p:sp>
      <p:sp>
        <p:nvSpPr>
          <p:cNvPr id="28675" name="内容占位符 2"/>
          <p:cNvSpPr>
            <a:spLocks noGrp="1"/>
          </p:cNvSpPr>
          <p:nvPr>
            <p:ph idx="1"/>
          </p:nvPr>
        </p:nvSpPr>
        <p:spPr/>
        <p:txBody>
          <a:bodyPr/>
          <a:lstStyle/>
          <a:p>
            <a:pPr>
              <a:lnSpc>
                <a:spcPct val="100000"/>
              </a:lnSpc>
            </a:pPr>
            <a:r>
              <a:rPr lang="zh-CN" altLang="en-US" dirty="0" smtClean="0">
                <a:solidFill>
                  <a:schemeClr val="tx2"/>
                </a:solidFill>
              </a:rPr>
              <a:t>学生购买教材的逻辑模型</a:t>
            </a:r>
          </a:p>
          <a:p>
            <a:pPr lvl="1">
              <a:lnSpc>
                <a:spcPct val="100000"/>
              </a:lnSpc>
            </a:pPr>
            <a:r>
              <a:rPr lang="zh-CN" altLang="en-US" dirty="0" smtClean="0"/>
              <a:t>去掉具体模型中的非本质因素，抽取现实系统的实质，抽象出当前系统的逻辑模型。</a:t>
            </a:r>
          </a:p>
        </p:txBody>
      </p:sp>
      <p:grpSp>
        <p:nvGrpSpPr>
          <p:cNvPr id="3" name="Group 35"/>
          <p:cNvGrpSpPr>
            <a:grpSpLocks/>
          </p:cNvGrpSpPr>
          <p:nvPr/>
        </p:nvGrpSpPr>
        <p:grpSpPr bwMode="auto">
          <a:xfrm>
            <a:off x="1187624" y="3379845"/>
            <a:ext cx="7014046" cy="2074862"/>
            <a:chOff x="38" y="1632"/>
            <a:chExt cx="5670" cy="1728"/>
          </a:xfrm>
          <a:noFill/>
          <a:effectLst/>
        </p:grpSpPr>
        <p:sp>
          <p:nvSpPr>
            <p:cNvPr id="9" name="Rectangle 36"/>
            <p:cNvSpPr>
              <a:spLocks noChangeArrowheads="1"/>
            </p:cNvSpPr>
            <p:nvPr/>
          </p:nvSpPr>
          <p:spPr bwMode="auto">
            <a:xfrm>
              <a:off x="52" y="2255"/>
              <a:ext cx="376" cy="1048"/>
            </a:xfrm>
            <a:prstGeom prst="rect">
              <a:avLst/>
            </a:prstGeom>
            <a:grpFill/>
            <a:ln w="12700">
              <a:solidFill>
                <a:schemeClr val="tx1"/>
              </a:solidFill>
              <a:miter lim="800000"/>
              <a:headEnd/>
              <a:tailEnd/>
            </a:ln>
            <a:effectLst>
              <a:outerShdw dist="35921" dir="2700000" algn="ctr" rotWithShape="0">
                <a:schemeClr val="tx1"/>
              </a:outerShdw>
            </a:effectLst>
          </p:spPr>
          <p:txBody>
            <a:bodyPr wrap="none" anchor="ctr"/>
            <a:lstStyle/>
            <a:p>
              <a:pPr algn="ctr">
                <a:defRPr/>
              </a:pPr>
              <a:endParaRPr lang="zh-CN" altLang="en-US">
                <a:latin typeface="+mn-ea"/>
                <a:ea typeface="+mn-ea"/>
              </a:endParaRPr>
            </a:p>
          </p:txBody>
        </p:sp>
        <p:sp>
          <p:nvSpPr>
            <p:cNvPr id="10" name="Rectangle 37"/>
            <p:cNvSpPr>
              <a:spLocks noChangeArrowheads="1"/>
            </p:cNvSpPr>
            <p:nvPr/>
          </p:nvSpPr>
          <p:spPr bwMode="auto">
            <a:xfrm>
              <a:off x="5332" y="2304"/>
              <a:ext cx="376" cy="1001"/>
            </a:xfrm>
            <a:prstGeom prst="rect">
              <a:avLst/>
            </a:prstGeom>
            <a:grpFill/>
            <a:ln w="12700">
              <a:solidFill>
                <a:schemeClr val="tx1"/>
              </a:solidFill>
              <a:miter lim="800000"/>
              <a:headEnd/>
              <a:tailEnd/>
            </a:ln>
            <a:effectLst>
              <a:outerShdw dist="35921" dir="2700000" algn="ctr" rotWithShape="0">
                <a:schemeClr val="tx1"/>
              </a:outerShdw>
            </a:effectLst>
          </p:spPr>
          <p:txBody>
            <a:bodyPr wrap="none" lIns="92075" tIns="46038" rIns="92075" bIns="46038" anchor="ctr"/>
            <a:lstStyle/>
            <a:p>
              <a:pPr algn="ctr" eaLnBrk="0" hangingPunct="0">
                <a:defRPr/>
              </a:pPr>
              <a:r>
                <a:rPr kumimoji="1" lang="zh-CN" altLang="en-US" sz="2000">
                  <a:latin typeface="+mn-ea"/>
                  <a:ea typeface="+mn-ea"/>
                </a:rPr>
                <a:t>学</a:t>
              </a:r>
            </a:p>
            <a:p>
              <a:pPr algn="ctr" eaLnBrk="0" hangingPunct="0">
                <a:defRPr/>
              </a:pPr>
              <a:r>
                <a:rPr kumimoji="1" lang="zh-CN" altLang="en-US" sz="2000">
                  <a:latin typeface="+mn-ea"/>
                  <a:ea typeface="+mn-ea"/>
                </a:rPr>
                <a:t>生</a:t>
              </a:r>
            </a:p>
          </p:txBody>
        </p:sp>
        <p:sp>
          <p:nvSpPr>
            <p:cNvPr id="11" name="Oval 38"/>
            <p:cNvSpPr>
              <a:spLocks noChangeArrowheads="1"/>
            </p:cNvSpPr>
            <p:nvPr/>
          </p:nvSpPr>
          <p:spPr bwMode="auto">
            <a:xfrm>
              <a:off x="768" y="2448"/>
              <a:ext cx="860" cy="865"/>
            </a:xfrm>
            <a:prstGeom prst="ellipse">
              <a:avLst/>
            </a:prstGeom>
            <a:grpFill/>
            <a:ln w="12700">
              <a:solidFill>
                <a:schemeClr val="tx1"/>
              </a:solidFill>
              <a:round/>
              <a:headEnd/>
              <a:tailEnd/>
            </a:ln>
            <a:effectLst>
              <a:outerShdw dist="35921" dir="2700000" algn="ctr" rotWithShape="0">
                <a:schemeClr val="tx1"/>
              </a:outerShdw>
            </a:effectLst>
          </p:spPr>
          <p:txBody>
            <a:bodyPr wrap="none" anchor="ctr"/>
            <a:lstStyle/>
            <a:p>
              <a:pPr algn="ctr">
                <a:defRPr/>
              </a:pPr>
              <a:endParaRPr lang="zh-CN" altLang="en-US">
                <a:latin typeface="+mn-ea"/>
                <a:ea typeface="+mn-ea"/>
              </a:endParaRPr>
            </a:p>
          </p:txBody>
        </p:sp>
        <p:sp>
          <p:nvSpPr>
            <p:cNvPr id="12" name="Oval 39"/>
            <p:cNvSpPr>
              <a:spLocks noChangeArrowheads="1"/>
            </p:cNvSpPr>
            <p:nvPr/>
          </p:nvSpPr>
          <p:spPr bwMode="auto">
            <a:xfrm>
              <a:off x="1968" y="2448"/>
              <a:ext cx="816" cy="865"/>
            </a:xfrm>
            <a:prstGeom prst="ellipse">
              <a:avLst/>
            </a:prstGeom>
            <a:grpFill/>
            <a:ln w="12700">
              <a:solidFill>
                <a:schemeClr val="tx1"/>
              </a:solidFill>
              <a:round/>
              <a:headEnd/>
              <a:tailEnd/>
            </a:ln>
            <a:effectLst>
              <a:outerShdw dist="35921" dir="2700000" algn="ctr" rotWithShape="0">
                <a:schemeClr val="tx1"/>
              </a:outerShdw>
            </a:effectLst>
          </p:spPr>
          <p:txBody>
            <a:bodyPr wrap="none" anchor="ctr"/>
            <a:lstStyle/>
            <a:p>
              <a:pPr algn="ctr">
                <a:defRPr/>
              </a:pPr>
              <a:endParaRPr lang="zh-CN" altLang="en-US">
                <a:latin typeface="+mn-ea"/>
                <a:ea typeface="+mn-ea"/>
              </a:endParaRPr>
            </a:p>
          </p:txBody>
        </p:sp>
        <p:sp>
          <p:nvSpPr>
            <p:cNvPr id="13" name="Oval 40"/>
            <p:cNvSpPr>
              <a:spLocks noChangeArrowheads="1"/>
            </p:cNvSpPr>
            <p:nvPr/>
          </p:nvSpPr>
          <p:spPr bwMode="auto">
            <a:xfrm>
              <a:off x="3024" y="2448"/>
              <a:ext cx="860" cy="865"/>
            </a:xfrm>
            <a:prstGeom prst="ellipse">
              <a:avLst/>
            </a:prstGeom>
            <a:grpFill/>
            <a:ln w="12700">
              <a:solidFill>
                <a:schemeClr val="tx1"/>
              </a:solidFill>
              <a:round/>
              <a:headEnd/>
              <a:tailEnd/>
            </a:ln>
            <a:effectLst>
              <a:outerShdw dist="35921" dir="2700000" algn="ctr" rotWithShape="0">
                <a:schemeClr val="tx1"/>
              </a:outerShdw>
            </a:effectLst>
          </p:spPr>
          <p:txBody>
            <a:bodyPr wrap="none" anchor="ctr"/>
            <a:lstStyle/>
            <a:p>
              <a:pPr algn="ctr">
                <a:defRPr/>
              </a:pPr>
              <a:endParaRPr lang="zh-CN" altLang="en-US">
                <a:latin typeface="+mn-ea"/>
                <a:ea typeface="+mn-ea"/>
              </a:endParaRPr>
            </a:p>
          </p:txBody>
        </p:sp>
        <p:sp>
          <p:nvSpPr>
            <p:cNvPr id="14" name="Oval 41"/>
            <p:cNvSpPr>
              <a:spLocks noChangeArrowheads="1"/>
            </p:cNvSpPr>
            <p:nvPr/>
          </p:nvSpPr>
          <p:spPr bwMode="auto">
            <a:xfrm>
              <a:off x="4176" y="2495"/>
              <a:ext cx="864" cy="865"/>
            </a:xfrm>
            <a:prstGeom prst="ellipse">
              <a:avLst/>
            </a:prstGeom>
            <a:grpFill/>
            <a:ln w="12700">
              <a:solidFill>
                <a:schemeClr val="tx1"/>
              </a:solidFill>
              <a:round/>
              <a:headEnd/>
              <a:tailEnd/>
            </a:ln>
            <a:effectLst>
              <a:outerShdw dist="35921" dir="2700000" algn="ctr" rotWithShape="0">
                <a:schemeClr val="tx1"/>
              </a:outerShdw>
            </a:effectLst>
          </p:spPr>
          <p:txBody>
            <a:bodyPr wrap="none" anchor="ctr"/>
            <a:lstStyle/>
            <a:p>
              <a:pPr algn="ctr">
                <a:defRPr/>
              </a:pPr>
              <a:endParaRPr lang="zh-CN" altLang="en-US">
                <a:latin typeface="+mn-ea"/>
                <a:ea typeface="+mn-ea"/>
              </a:endParaRPr>
            </a:p>
          </p:txBody>
        </p:sp>
        <p:sp>
          <p:nvSpPr>
            <p:cNvPr id="15" name="Rectangle 42"/>
            <p:cNvSpPr>
              <a:spLocks noChangeArrowheads="1"/>
            </p:cNvSpPr>
            <p:nvPr/>
          </p:nvSpPr>
          <p:spPr bwMode="auto">
            <a:xfrm>
              <a:off x="38" y="2443"/>
              <a:ext cx="442" cy="590"/>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defRPr/>
              </a:pPr>
              <a:r>
                <a:rPr kumimoji="1" lang="zh-CN" altLang="en-US" sz="2000" dirty="0">
                  <a:latin typeface="+mn-ea"/>
                  <a:ea typeface="+mn-ea"/>
                </a:rPr>
                <a:t>学</a:t>
              </a:r>
            </a:p>
            <a:p>
              <a:pPr algn="ctr" eaLnBrk="0" hangingPunct="0">
                <a:defRPr/>
              </a:pPr>
              <a:r>
                <a:rPr kumimoji="1" lang="zh-CN" altLang="en-US" sz="2000" dirty="0">
                  <a:latin typeface="+mn-ea"/>
                  <a:ea typeface="+mn-ea"/>
                </a:rPr>
                <a:t>生</a:t>
              </a:r>
            </a:p>
          </p:txBody>
        </p:sp>
        <p:sp>
          <p:nvSpPr>
            <p:cNvPr id="16" name="Rectangle 43"/>
            <p:cNvSpPr>
              <a:spLocks noChangeArrowheads="1"/>
            </p:cNvSpPr>
            <p:nvPr/>
          </p:nvSpPr>
          <p:spPr bwMode="auto">
            <a:xfrm>
              <a:off x="433" y="1632"/>
              <a:ext cx="340" cy="1103"/>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defRPr/>
              </a:pPr>
              <a:r>
                <a:rPr kumimoji="1" lang="zh-CN" altLang="en-US" sz="2000">
                  <a:latin typeface="+mn-ea"/>
                  <a:ea typeface="+mn-ea"/>
                </a:rPr>
                <a:t>购</a:t>
              </a:r>
            </a:p>
            <a:p>
              <a:pPr algn="ctr" eaLnBrk="0" hangingPunct="0">
                <a:defRPr/>
              </a:pPr>
              <a:r>
                <a:rPr kumimoji="1" lang="zh-CN" altLang="en-US" sz="2000">
                  <a:latin typeface="+mn-ea"/>
                  <a:ea typeface="+mn-ea"/>
                </a:rPr>
                <a:t>书</a:t>
              </a:r>
            </a:p>
            <a:p>
              <a:pPr algn="ctr" eaLnBrk="0" hangingPunct="0">
                <a:defRPr/>
              </a:pPr>
              <a:r>
                <a:rPr kumimoji="1" lang="zh-CN" altLang="en-US" sz="2000">
                  <a:latin typeface="+mn-ea"/>
                  <a:ea typeface="+mn-ea"/>
                </a:rPr>
                <a:t>申</a:t>
              </a:r>
            </a:p>
            <a:p>
              <a:pPr algn="ctr" eaLnBrk="0" hangingPunct="0">
                <a:defRPr/>
              </a:pPr>
              <a:r>
                <a:rPr kumimoji="1" lang="zh-CN" altLang="en-US" sz="2000">
                  <a:latin typeface="+mn-ea"/>
                  <a:ea typeface="+mn-ea"/>
                </a:rPr>
                <a:t>请</a:t>
              </a:r>
            </a:p>
          </p:txBody>
        </p:sp>
        <p:sp>
          <p:nvSpPr>
            <p:cNvPr id="17" name="Rectangle 44"/>
            <p:cNvSpPr>
              <a:spLocks noChangeArrowheads="1"/>
            </p:cNvSpPr>
            <p:nvPr/>
          </p:nvSpPr>
          <p:spPr bwMode="auto">
            <a:xfrm>
              <a:off x="1632" y="1915"/>
              <a:ext cx="384" cy="846"/>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defRPr/>
              </a:pPr>
              <a:r>
                <a:rPr kumimoji="1" lang="zh-CN" altLang="en-US" sz="2000">
                  <a:latin typeface="+mn-ea"/>
                  <a:ea typeface="+mn-ea"/>
                </a:rPr>
                <a:t>购书</a:t>
              </a:r>
            </a:p>
            <a:p>
              <a:pPr algn="ctr" eaLnBrk="0" hangingPunct="0">
                <a:defRPr/>
              </a:pPr>
              <a:r>
                <a:rPr kumimoji="1" lang="zh-CN" altLang="en-US" sz="2000">
                  <a:latin typeface="+mn-ea"/>
                  <a:ea typeface="+mn-ea"/>
                </a:rPr>
                <a:t>单</a:t>
              </a:r>
            </a:p>
          </p:txBody>
        </p:sp>
        <p:sp>
          <p:nvSpPr>
            <p:cNvPr id="18" name="Rectangle 45"/>
            <p:cNvSpPr>
              <a:spLocks noChangeArrowheads="1"/>
            </p:cNvSpPr>
            <p:nvPr/>
          </p:nvSpPr>
          <p:spPr bwMode="auto">
            <a:xfrm>
              <a:off x="2752" y="2087"/>
              <a:ext cx="358" cy="590"/>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eaLnBrk="0" hangingPunct="0">
                <a:defRPr/>
              </a:pPr>
              <a:r>
                <a:rPr kumimoji="1" lang="zh-CN" altLang="en-US" sz="2000">
                  <a:latin typeface="+mn-ea"/>
                  <a:ea typeface="+mn-ea"/>
                </a:rPr>
                <a:t>发</a:t>
              </a:r>
            </a:p>
            <a:p>
              <a:pPr algn="ctr" eaLnBrk="0" hangingPunct="0">
                <a:defRPr/>
              </a:pPr>
              <a:r>
                <a:rPr kumimoji="1" lang="zh-CN" altLang="en-US" sz="2000">
                  <a:latin typeface="+mn-ea"/>
                  <a:ea typeface="+mn-ea"/>
                </a:rPr>
                <a:t>票</a:t>
              </a:r>
            </a:p>
          </p:txBody>
        </p:sp>
        <p:sp>
          <p:nvSpPr>
            <p:cNvPr id="19" name="Rectangle 46"/>
            <p:cNvSpPr>
              <a:spLocks noChangeArrowheads="1"/>
            </p:cNvSpPr>
            <p:nvPr/>
          </p:nvSpPr>
          <p:spPr bwMode="auto">
            <a:xfrm>
              <a:off x="3905" y="1915"/>
              <a:ext cx="358" cy="846"/>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eaLnBrk="0" hangingPunct="0">
                <a:defRPr/>
              </a:pPr>
              <a:r>
                <a:rPr kumimoji="1" lang="zh-CN" altLang="en-US" sz="2000">
                  <a:latin typeface="+mn-ea"/>
                  <a:ea typeface="+mn-ea"/>
                </a:rPr>
                <a:t>领</a:t>
              </a:r>
            </a:p>
            <a:p>
              <a:pPr algn="ctr" eaLnBrk="0" hangingPunct="0">
                <a:defRPr/>
              </a:pPr>
              <a:r>
                <a:rPr kumimoji="1" lang="zh-CN" altLang="en-US" sz="2000">
                  <a:latin typeface="+mn-ea"/>
                  <a:ea typeface="+mn-ea"/>
                </a:rPr>
                <a:t>书</a:t>
              </a:r>
            </a:p>
            <a:p>
              <a:pPr algn="ctr" eaLnBrk="0" hangingPunct="0">
                <a:defRPr/>
              </a:pPr>
              <a:r>
                <a:rPr kumimoji="1" lang="zh-CN" altLang="en-US" sz="2000">
                  <a:latin typeface="+mn-ea"/>
                  <a:ea typeface="+mn-ea"/>
                </a:rPr>
                <a:t>单</a:t>
              </a:r>
            </a:p>
          </p:txBody>
        </p:sp>
        <p:sp>
          <p:nvSpPr>
            <p:cNvPr id="20" name="Rectangle 47"/>
            <p:cNvSpPr>
              <a:spLocks noChangeArrowheads="1"/>
            </p:cNvSpPr>
            <p:nvPr/>
          </p:nvSpPr>
          <p:spPr bwMode="auto">
            <a:xfrm>
              <a:off x="4960" y="2353"/>
              <a:ext cx="358" cy="334"/>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eaLnBrk="0" hangingPunct="0">
                <a:defRPr/>
              </a:pPr>
              <a:r>
                <a:rPr kumimoji="1" lang="zh-CN" altLang="en-US" sz="2000">
                  <a:latin typeface="+mn-ea"/>
                  <a:ea typeface="+mn-ea"/>
                </a:rPr>
                <a:t>书</a:t>
              </a:r>
            </a:p>
          </p:txBody>
        </p:sp>
        <p:sp>
          <p:nvSpPr>
            <p:cNvPr id="21" name="Rectangle 48"/>
            <p:cNvSpPr>
              <a:spLocks noChangeArrowheads="1"/>
            </p:cNvSpPr>
            <p:nvPr/>
          </p:nvSpPr>
          <p:spPr bwMode="auto">
            <a:xfrm>
              <a:off x="1094" y="2001"/>
              <a:ext cx="308" cy="288"/>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defRPr/>
              </a:pPr>
              <a:endParaRPr lang="zh-CN" altLang="en-US">
                <a:latin typeface="+mn-ea"/>
                <a:ea typeface="+mn-ea"/>
              </a:endParaRPr>
            </a:p>
          </p:txBody>
        </p:sp>
        <p:sp>
          <p:nvSpPr>
            <p:cNvPr id="22" name="Line 49"/>
            <p:cNvSpPr>
              <a:spLocks noChangeShapeType="1"/>
            </p:cNvSpPr>
            <p:nvPr/>
          </p:nvSpPr>
          <p:spPr bwMode="auto">
            <a:xfrm>
              <a:off x="432" y="2827"/>
              <a:ext cx="336" cy="5"/>
            </a:xfrm>
            <a:prstGeom prst="line">
              <a:avLst/>
            </a:prstGeom>
            <a:grpFill/>
            <a:ln w="254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pPr algn="ctr">
                <a:defRPr/>
              </a:pPr>
              <a:endParaRPr lang="zh-CN" altLang="en-US">
                <a:latin typeface="+mn-ea"/>
                <a:ea typeface="+mn-ea"/>
              </a:endParaRPr>
            </a:p>
          </p:txBody>
        </p:sp>
        <p:sp>
          <p:nvSpPr>
            <p:cNvPr id="23" name="Line 50"/>
            <p:cNvSpPr>
              <a:spLocks noChangeShapeType="1"/>
            </p:cNvSpPr>
            <p:nvPr/>
          </p:nvSpPr>
          <p:spPr bwMode="auto">
            <a:xfrm>
              <a:off x="1632" y="2827"/>
              <a:ext cx="384" cy="5"/>
            </a:xfrm>
            <a:prstGeom prst="line">
              <a:avLst/>
            </a:prstGeom>
            <a:grpFill/>
            <a:ln w="254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pPr algn="ctr">
                <a:defRPr/>
              </a:pPr>
              <a:endParaRPr lang="zh-CN" altLang="en-US">
                <a:latin typeface="+mn-ea"/>
                <a:ea typeface="+mn-ea"/>
              </a:endParaRPr>
            </a:p>
          </p:txBody>
        </p:sp>
        <p:sp>
          <p:nvSpPr>
            <p:cNvPr id="24" name="Line 51"/>
            <p:cNvSpPr>
              <a:spLocks noChangeShapeType="1"/>
            </p:cNvSpPr>
            <p:nvPr/>
          </p:nvSpPr>
          <p:spPr bwMode="auto">
            <a:xfrm>
              <a:off x="2784" y="2827"/>
              <a:ext cx="288" cy="5"/>
            </a:xfrm>
            <a:prstGeom prst="line">
              <a:avLst/>
            </a:prstGeom>
            <a:grpFill/>
            <a:ln w="254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pPr algn="ctr">
                <a:defRPr/>
              </a:pPr>
              <a:endParaRPr lang="zh-CN" altLang="en-US">
                <a:latin typeface="+mn-ea"/>
                <a:ea typeface="+mn-ea"/>
              </a:endParaRPr>
            </a:p>
          </p:txBody>
        </p:sp>
        <p:sp>
          <p:nvSpPr>
            <p:cNvPr id="25" name="Line 52"/>
            <p:cNvSpPr>
              <a:spLocks noChangeShapeType="1"/>
            </p:cNvSpPr>
            <p:nvPr/>
          </p:nvSpPr>
          <p:spPr bwMode="auto">
            <a:xfrm>
              <a:off x="3888" y="2827"/>
              <a:ext cx="288" cy="5"/>
            </a:xfrm>
            <a:prstGeom prst="line">
              <a:avLst/>
            </a:prstGeom>
            <a:grpFill/>
            <a:ln w="254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pPr algn="ctr">
                <a:defRPr/>
              </a:pPr>
              <a:endParaRPr lang="zh-CN" altLang="en-US">
                <a:latin typeface="+mn-ea"/>
                <a:ea typeface="+mn-ea"/>
              </a:endParaRPr>
            </a:p>
          </p:txBody>
        </p:sp>
        <p:sp>
          <p:nvSpPr>
            <p:cNvPr id="26" name="Line 53"/>
            <p:cNvSpPr>
              <a:spLocks noChangeShapeType="1"/>
            </p:cNvSpPr>
            <p:nvPr/>
          </p:nvSpPr>
          <p:spPr bwMode="auto">
            <a:xfrm>
              <a:off x="4992" y="2827"/>
              <a:ext cx="336" cy="0"/>
            </a:xfrm>
            <a:prstGeom prst="line">
              <a:avLst/>
            </a:prstGeom>
            <a:grpFill/>
            <a:ln w="254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pPr algn="ctr">
                <a:defRPr/>
              </a:pPr>
              <a:endParaRPr lang="zh-CN" altLang="en-US">
                <a:latin typeface="+mn-ea"/>
                <a:ea typeface="+mn-ea"/>
              </a:endParaRPr>
            </a:p>
          </p:txBody>
        </p:sp>
        <p:sp>
          <p:nvSpPr>
            <p:cNvPr id="27" name="Rectangle 54"/>
            <p:cNvSpPr>
              <a:spLocks noChangeArrowheads="1"/>
            </p:cNvSpPr>
            <p:nvPr/>
          </p:nvSpPr>
          <p:spPr bwMode="auto">
            <a:xfrm>
              <a:off x="780" y="2525"/>
              <a:ext cx="772" cy="590"/>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eaLnBrk="0" hangingPunct="0">
                <a:defRPr/>
              </a:pPr>
              <a:r>
                <a:rPr kumimoji="1" lang="zh-CN" altLang="en-US" sz="2000">
                  <a:latin typeface="+mn-ea"/>
                  <a:ea typeface="+mn-ea"/>
                </a:rPr>
                <a:t>审查</a:t>
              </a:r>
            </a:p>
            <a:p>
              <a:pPr algn="ctr" eaLnBrk="0" hangingPunct="0">
                <a:defRPr/>
              </a:pPr>
              <a:r>
                <a:rPr kumimoji="1" lang="zh-CN" altLang="en-US" sz="2000">
                  <a:latin typeface="+mn-ea"/>
                  <a:ea typeface="+mn-ea"/>
                </a:rPr>
                <a:t>有效性</a:t>
              </a:r>
            </a:p>
          </p:txBody>
        </p:sp>
        <p:sp>
          <p:nvSpPr>
            <p:cNvPr id="28" name="Rectangle 55"/>
            <p:cNvSpPr>
              <a:spLocks noChangeArrowheads="1"/>
            </p:cNvSpPr>
            <p:nvPr/>
          </p:nvSpPr>
          <p:spPr bwMode="auto">
            <a:xfrm>
              <a:off x="1955" y="2688"/>
              <a:ext cx="860" cy="331"/>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defRPr/>
              </a:pPr>
              <a:r>
                <a:rPr kumimoji="1" lang="zh-CN" altLang="en-US" sz="2000">
                  <a:latin typeface="+mn-ea"/>
                  <a:ea typeface="+mn-ea"/>
                </a:rPr>
                <a:t>开发票</a:t>
              </a:r>
            </a:p>
          </p:txBody>
        </p:sp>
        <p:sp>
          <p:nvSpPr>
            <p:cNvPr id="29" name="Rectangle 56"/>
            <p:cNvSpPr>
              <a:spLocks noChangeArrowheads="1"/>
            </p:cNvSpPr>
            <p:nvPr/>
          </p:nvSpPr>
          <p:spPr bwMode="auto">
            <a:xfrm>
              <a:off x="3170" y="2544"/>
              <a:ext cx="565" cy="590"/>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eaLnBrk="0" hangingPunct="0">
                <a:defRPr/>
              </a:pPr>
              <a:r>
                <a:rPr kumimoji="1" lang="zh-CN" altLang="en-US" sz="2000">
                  <a:latin typeface="+mn-ea"/>
                  <a:ea typeface="+mn-ea"/>
                </a:rPr>
                <a:t>开领</a:t>
              </a:r>
            </a:p>
            <a:p>
              <a:pPr algn="ctr" eaLnBrk="0" hangingPunct="0">
                <a:defRPr/>
              </a:pPr>
              <a:r>
                <a:rPr kumimoji="1" lang="zh-CN" altLang="en-US" sz="2000">
                  <a:latin typeface="+mn-ea"/>
                  <a:ea typeface="+mn-ea"/>
                </a:rPr>
                <a:t>书单</a:t>
              </a:r>
            </a:p>
          </p:txBody>
        </p:sp>
        <p:sp>
          <p:nvSpPr>
            <p:cNvPr id="30" name="Rectangle 57"/>
            <p:cNvSpPr>
              <a:spLocks noChangeArrowheads="1"/>
            </p:cNvSpPr>
            <p:nvPr/>
          </p:nvSpPr>
          <p:spPr bwMode="auto">
            <a:xfrm>
              <a:off x="4294" y="2736"/>
              <a:ext cx="622" cy="331"/>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defRPr/>
              </a:pPr>
              <a:r>
                <a:rPr kumimoji="1" lang="zh-CN" altLang="en-US" sz="2000">
                  <a:latin typeface="+mn-ea"/>
                  <a:ea typeface="+mn-ea"/>
                </a:rPr>
                <a:t>发书</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altLang="zh-CN" b="1" dirty="0"/>
              <a:t>需求工程</a:t>
            </a:r>
            <a:endParaRPr b="1" dirty="0"/>
          </a:p>
        </p:txBody>
      </p:sp>
      <p:sp>
        <p:nvSpPr>
          <p:cNvPr id="3075" name="内容占位符 2"/>
          <p:cNvSpPr>
            <a:spLocks noGrp="1"/>
          </p:cNvSpPr>
          <p:nvPr>
            <p:ph idx="1"/>
          </p:nvPr>
        </p:nvSpPr>
        <p:spPr/>
        <p:txBody>
          <a:bodyPr/>
          <a:lstStyle/>
          <a:p>
            <a:r>
              <a:rPr lang="zh-CN" altLang="zh-CN" dirty="0" smtClean="0"/>
              <a:t>需求工程：也称需求过程或需求阶段。</a:t>
            </a:r>
          </a:p>
          <a:p>
            <a:pPr lvl="1"/>
            <a:r>
              <a:rPr lang="zh-CN" altLang="zh-CN" dirty="0" smtClean="0"/>
              <a:t>包括了需求开发和需求管理，所涉及到的具体工作如下图所示</a:t>
            </a:r>
          </a:p>
          <a:p>
            <a:endParaRPr lang="zh-CN" altLang="en-US" dirty="0" smtClean="0"/>
          </a:p>
        </p:txBody>
      </p:sp>
      <p:graphicFrame>
        <p:nvGraphicFramePr>
          <p:cNvPr id="6" name="图示 5"/>
          <p:cNvGraphicFramePr/>
          <p:nvPr/>
        </p:nvGraphicFramePr>
        <p:xfrm>
          <a:off x="285720" y="2428868"/>
          <a:ext cx="821537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建模过程举例</a:t>
            </a:r>
          </a:p>
        </p:txBody>
      </p:sp>
      <p:sp>
        <p:nvSpPr>
          <p:cNvPr id="29699" name="内容占位符 2"/>
          <p:cNvSpPr>
            <a:spLocks noGrp="1"/>
          </p:cNvSpPr>
          <p:nvPr>
            <p:ph idx="1"/>
          </p:nvPr>
        </p:nvSpPr>
        <p:spPr/>
        <p:txBody>
          <a:bodyPr/>
          <a:lstStyle/>
          <a:p>
            <a:pPr>
              <a:lnSpc>
                <a:spcPct val="100000"/>
              </a:lnSpc>
            </a:pPr>
            <a:r>
              <a:rPr lang="zh-CN" altLang="en-US" dirty="0" smtClean="0">
                <a:solidFill>
                  <a:schemeClr val="tx2"/>
                </a:solidFill>
              </a:rPr>
              <a:t>计算机教材管理系统的逻辑模型</a:t>
            </a:r>
          </a:p>
          <a:p>
            <a:pPr lvl="1">
              <a:lnSpc>
                <a:spcPct val="100000"/>
              </a:lnSpc>
            </a:pPr>
            <a:r>
              <a:rPr lang="zh-CN" altLang="en-US" dirty="0" smtClean="0"/>
              <a:t>分析当前系统与目标系统的差别，建立目标系统的逻辑模型（结构化的</a:t>
            </a:r>
            <a:r>
              <a:rPr lang="en-US" altLang="zh-CN" dirty="0" smtClean="0"/>
              <a:t>DFD</a:t>
            </a:r>
            <a:r>
              <a:rPr lang="zh-CN" altLang="en-US" dirty="0" smtClean="0"/>
              <a:t>）</a:t>
            </a:r>
          </a:p>
          <a:p>
            <a:pPr>
              <a:lnSpc>
                <a:spcPct val="100000"/>
              </a:lnSpc>
            </a:pPr>
            <a:endParaRPr lang="zh-CN" altLang="en-US" dirty="0" smtClean="0"/>
          </a:p>
        </p:txBody>
      </p:sp>
      <p:grpSp>
        <p:nvGrpSpPr>
          <p:cNvPr id="3" name="Group 41"/>
          <p:cNvGrpSpPr>
            <a:grpSpLocks/>
          </p:cNvGrpSpPr>
          <p:nvPr/>
        </p:nvGrpSpPr>
        <p:grpSpPr bwMode="auto">
          <a:xfrm>
            <a:off x="1181637" y="3584235"/>
            <a:ext cx="7206787" cy="1917700"/>
            <a:chOff x="292" y="1968"/>
            <a:chExt cx="4988" cy="1344"/>
          </a:xfrm>
          <a:noFill/>
        </p:grpSpPr>
        <p:sp>
          <p:nvSpPr>
            <p:cNvPr id="6" name="Rectangle 42"/>
            <p:cNvSpPr>
              <a:spLocks noChangeArrowheads="1"/>
            </p:cNvSpPr>
            <p:nvPr/>
          </p:nvSpPr>
          <p:spPr bwMode="auto">
            <a:xfrm>
              <a:off x="292" y="2397"/>
              <a:ext cx="408" cy="910"/>
            </a:xfrm>
            <a:prstGeom prst="rect">
              <a:avLst/>
            </a:prstGeom>
            <a:grpFill/>
            <a:ln w="12700">
              <a:solidFill>
                <a:schemeClr val="tx1"/>
              </a:solidFill>
              <a:miter lim="800000"/>
              <a:headEnd/>
              <a:tailEnd/>
            </a:ln>
            <a:effectLst>
              <a:outerShdw dist="53882" dir="2700000" algn="ctr" rotWithShape="0">
                <a:schemeClr val="tx1"/>
              </a:outerShdw>
            </a:effectLst>
          </p:spPr>
          <p:txBody>
            <a:bodyPr wrap="none" anchor="ctr"/>
            <a:lstStyle/>
            <a:p>
              <a:pPr algn="ctr">
                <a:defRPr/>
              </a:pPr>
              <a:endParaRPr lang="zh-CN" altLang="en-US" sz="1600">
                <a:latin typeface="+mn-ea"/>
                <a:ea typeface="+mn-ea"/>
              </a:endParaRPr>
            </a:p>
          </p:txBody>
        </p:sp>
        <p:sp>
          <p:nvSpPr>
            <p:cNvPr id="7" name="Oval 43"/>
            <p:cNvSpPr>
              <a:spLocks noChangeArrowheads="1"/>
            </p:cNvSpPr>
            <p:nvPr/>
          </p:nvSpPr>
          <p:spPr bwMode="auto">
            <a:xfrm>
              <a:off x="1454" y="2439"/>
              <a:ext cx="863" cy="829"/>
            </a:xfrm>
            <a:prstGeom prst="ellipse">
              <a:avLst/>
            </a:prstGeom>
            <a:grpFill/>
            <a:ln w="12700">
              <a:solidFill>
                <a:schemeClr val="tx1"/>
              </a:solidFill>
              <a:round/>
              <a:headEnd/>
              <a:tailEnd/>
            </a:ln>
            <a:effectLst>
              <a:outerShdw dist="53882" dir="2700000" algn="ctr" rotWithShape="0">
                <a:schemeClr val="tx1"/>
              </a:outerShdw>
            </a:effectLst>
          </p:spPr>
          <p:txBody>
            <a:bodyPr wrap="none" anchor="ctr"/>
            <a:lstStyle/>
            <a:p>
              <a:pPr algn="ctr">
                <a:defRPr/>
              </a:pPr>
              <a:endParaRPr lang="zh-CN" altLang="en-US" sz="1600">
                <a:latin typeface="+mn-ea"/>
                <a:ea typeface="+mn-ea"/>
              </a:endParaRPr>
            </a:p>
          </p:txBody>
        </p:sp>
        <p:sp>
          <p:nvSpPr>
            <p:cNvPr id="8" name="Oval 44"/>
            <p:cNvSpPr>
              <a:spLocks noChangeArrowheads="1"/>
            </p:cNvSpPr>
            <p:nvPr/>
          </p:nvSpPr>
          <p:spPr bwMode="auto">
            <a:xfrm>
              <a:off x="3072" y="2448"/>
              <a:ext cx="906" cy="829"/>
            </a:xfrm>
            <a:prstGeom prst="ellipse">
              <a:avLst/>
            </a:prstGeom>
            <a:grpFill/>
            <a:ln w="12700">
              <a:solidFill>
                <a:schemeClr val="tx1"/>
              </a:solidFill>
              <a:round/>
              <a:headEnd/>
              <a:tailEnd/>
            </a:ln>
            <a:effectLst>
              <a:outerShdw dist="53882" dir="2700000" algn="ctr" rotWithShape="0">
                <a:schemeClr val="tx1"/>
              </a:outerShdw>
            </a:effectLst>
          </p:spPr>
          <p:txBody>
            <a:bodyPr wrap="none" anchor="ctr"/>
            <a:lstStyle/>
            <a:p>
              <a:pPr algn="ctr">
                <a:defRPr/>
              </a:pPr>
              <a:endParaRPr lang="zh-CN" altLang="en-US" sz="1600">
                <a:latin typeface="+mn-ea"/>
                <a:ea typeface="+mn-ea"/>
              </a:endParaRPr>
            </a:p>
          </p:txBody>
        </p:sp>
        <p:sp>
          <p:nvSpPr>
            <p:cNvPr id="9" name="Rectangle 45"/>
            <p:cNvSpPr>
              <a:spLocks noChangeArrowheads="1"/>
            </p:cNvSpPr>
            <p:nvPr/>
          </p:nvSpPr>
          <p:spPr bwMode="auto">
            <a:xfrm>
              <a:off x="321" y="2561"/>
              <a:ext cx="383" cy="497"/>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defRPr/>
              </a:pPr>
              <a:r>
                <a:rPr kumimoji="1" lang="zh-CN" altLang="en-US" sz="2000">
                  <a:latin typeface="+mn-ea"/>
                  <a:ea typeface="+mn-ea"/>
                </a:rPr>
                <a:t>学</a:t>
              </a:r>
            </a:p>
            <a:p>
              <a:pPr algn="ctr" eaLnBrk="0" hangingPunct="0">
                <a:defRPr/>
              </a:pPr>
              <a:r>
                <a:rPr kumimoji="1" lang="zh-CN" altLang="en-US" sz="2000">
                  <a:latin typeface="+mn-ea"/>
                  <a:ea typeface="+mn-ea"/>
                </a:rPr>
                <a:t>生</a:t>
              </a:r>
            </a:p>
          </p:txBody>
        </p:sp>
        <p:sp>
          <p:nvSpPr>
            <p:cNvPr id="10" name="Rectangle 46"/>
            <p:cNvSpPr>
              <a:spLocks noChangeArrowheads="1"/>
            </p:cNvSpPr>
            <p:nvPr/>
          </p:nvSpPr>
          <p:spPr bwMode="auto">
            <a:xfrm>
              <a:off x="775" y="2435"/>
              <a:ext cx="661" cy="281"/>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eaLnBrk="0" hangingPunct="0">
                <a:defRPr/>
              </a:pPr>
              <a:r>
                <a:rPr kumimoji="1" lang="zh-CN" altLang="en-US" sz="2000">
                  <a:latin typeface="+mn-ea"/>
                  <a:ea typeface="+mn-ea"/>
                </a:rPr>
                <a:t>购书单</a:t>
              </a:r>
            </a:p>
          </p:txBody>
        </p:sp>
        <p:sp>
          <p:nvSpPr>
            <p:cNvPr id="11" name="Rectangle 47"/>
            <p:cNvSpPr>
              <a:spLocks noChangeArrowheads="1"/>
            </p:cNvSpPr>
            <p:nvPr/>
          </p:nvSpPr>
          <p:spPr bwMode="auto">
            <a:xfrm>
              <a:off x="2352" y="2476"/>
              <a:ext cx="714" cy="281"/>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defRPr/>
              </a:pPr>
              <a:r>
                <a:rPr kumimoji="1" lang="zh-CN" altLang="en-US" sz="2000">
                  <a:latin typeface="+mn-ea"/>
                  <a:ea typeface="+mn-ea"/>
                </a:rPr>
                <a:t>发票</a:t>
              </a:r>
            </a:p>
          </p:txBody>
        </p:sp>
        <p:sp>
          <p:nvSpPr>
            <p:cNvPr id="12" name="Rectangle 48"/>
            <p:cNvSpPr>
              <a:spLocks noChangeArrowheads="1"/>
            </p:cNvSpPr>
            <p:nvPr/>
          </p:nvSpPr>
          <p:spPr bwMode="auto">
            <a:xfrm>
              <a:off x="3942" y="2436"/>
              <a:ext cx="922" cy="281"/>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defRPr/>
              </a:pPr>
              <a:r>
                <a:rPr kumimoji="1" lang="zh-CN" altLang="en-US" sz="2000">
                  <a:latin typeface="+mn-ea"/>
                  <a:ea typeface="+mn-ea"/>
                </a:rPr>
                <a:t>领书单</a:t>
              </a:r>
            </a:p>
          </p:txBody>
        </p:sp>
        <p:sp>
          <p:nvSpPr>
            <p:cNvPr id="13" name="Rectangle 49"/>
            <p:cNvSpPr>
              <a:spLocks noChangeArrowheads="1"/>
            </p:cNvSpPr>
            <p:nvPr/>
          </p:nvSpPr>
          <p:spPr bwMode="auto">
            <a:xfrm>
              <a:off x="1193" y="1968"/>
              <a:ext cx="267" cy="250"/>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defRPr/>
              </a:pPr>
              <a:endParaRPr lang="zh-CN" altLang="en-US" sz="1600">
                <a:latin typeface="+mn-ea"/>
                <a:ea typeface="+mn-ea"/>
              </a:endParaRPr>
            </a:p>
          </p:txBody>
        </p:sp>
        <p:sp>
          <p:nvSpPr>
            <p:cNvPr id="14" name="Rectangle 50"/>
            <p:cNvSpPr>
              <a:spLocks noChangeArrowheads="1"/>
            </p:cNvSpPr>
            <p:nvPr/>
          </p:nvSpPr>
          <p:spPr bwMode="auto">
            <a:xfrm>
              <a:off x="1425" y="2561"/>
              <a:ext cx="964" cy="497"/>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defRPr/>
              </a:pPr>
              <a:r>
                <a:rPr kumimoji="1" lang="zh-CN" altLang="en-US" sz="2000" dirty="0">
                  <a:latin typeface="+mn-ea"/>
                  <a:ea typeface="+mn-ea"/>
                </a:rPr>
                <a:t>审查并</a:t>
              </a:r>
            </a:p>
            <a:p>
              <a:pPr algn="ctr" eaLnBrk="0" hangingPunct="0">
                <a:defRPr/>
              </a:pPr>
              <a:r>
                <a:rPr kumimoji="1" lang="zh-CN" altLang="en-US" sz="2000" dirty="0">
                  <a:latin typeface="+mn-ea"/>
                  <a:ea typeface="+mn-ea"/>
                </a:rPr>
                <a:t>开发票</a:t>
              </a:r>
            </a:p>
          </p:txBody>
        </p:sp>
        <p:sp>
          <p:nvSpPr>
            <p:cNvPr id="15" name="Rectangle 51"/>
            <p:cNvSpPr>
              <a:spLocks noChangeArrowheads="1"/>
            </p:cNvSpPr>
            <p:nvPr/>
          </p:nvSpPr>
          <p:spPr bwMode="auto">
            <a:xfrm>
              <a:off x="3283" y="2624"/>
              <a:ext cx="484" cy="497"/>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eaLnBrk="0" hangingPunct="0">
                <a:defRPr/>
              </a:pPr>
              <a:r>
                <a:rPr kumimoji="1" lang="zh-CN" altLang="en-US" sz="2000" dirty="0">
                  <a:latin typeface="+mn-ea"/>
                  <a:ea typeface="+mn-ea"/>
                </a:rPr>
                <a:t>开领</a:t>
              </a:r>
            </a:p>
            <a:p>
              <a:pPr algn="ctr" eaLnBrk="0" hangingPunct="0">
                <a:defRPr/>
              </a:pPr>
              <a:r>
                <a:rPr kumimoji="1" lang="zh-CN" altLang="en-US" sz="2000" dirty="0">
                  <a:latin typeface="+mn-ea"/>
                  <a:ea typeface="+mn-ea"/>
                </a:rPr>
                <a:t>书单</a:t>
              </a:r>
            </a:p>
          </p:txBody>
        </p:sp>
        <p:sp>
          <p:nvSpPr>
            <p:cNvPr id="16" name="Rectangle 52"/>
            <p:cNvSpPr>
              <a:spLocks noChangeArrowheads="1"/>
            </p:cNvSpPr>
            <p:nvPr/>
          </p:nvSpPr>
          <p:spPr bwMode="auto">
            <a:xfrm>
              <a:off x="4058" y="1985"/>
              <a:ext cx="294" cy="284"/>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defRPr/>
              </a:pPr>
              <a:endParaRPr lang="zh-CN" altLang="en-US" sz="1600">
                <a:latin typeface="+mn-ea"/>
                <a:ea typeface="+mn-ea"/>
              </a:endParaRPr>
            </a:p>
          </p:txBody>
        </p:sp>
        <p:sp>
          <p:nvSpPr>
            <p:cNvPr id="17" name="Line 53"/>
            <p:cNvSpPr>
              <a:spLocks noChangeShapeType="1"/>
            </p:cNvSpPr>
            <p:nvPr/>
          </p:nvSpPr>
          <p:spPr bwMode="auto">
            <a:xfrm>
              <a:off x="704" y="2853"/>
              <a:ext cx="747" cy="0"/>
            </a:xfrm>
            <a:prstGeom prst="line">
              <a:avLst/>
            </a:prstGeom>
            <a:grpFill/>
            <a:ln w="254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pPr algn="ctr">
                <a:defRPr/>
              </a:pPr>
              <a:endParaRPr lang="zh-CN" altLang="en-US" sz="1600">
                <a:latin typeface="+mn-ea"/>
                <a:ea typeface="+mn-ea"/>
              </a:endParaRPr>
            </a:p>
          </p:txBody>
        </p:sp>
        <p:sp>
          <p:nvSpPr>
            <p:cNvPr id="18" name="Line 54"/>
            <p:cNvSpPr>
              <a:spLocks noChangeShapeType="1"/>
            </p:cNvSpPr>
            <p:nvPr/>
          </p:nvSpPr>
          <p:spPr bwMode="auto">
            <a:xfrm>
              <a:off x="2323" y="2853"/>
              <a:ext cx="747" cy="0"/>
            </a:xfrm>
            <a:prstGeom prst="line">
              <a:avLst/>
            </a:prstGeom>
            <a:grpFill/>
            <a:ln w="254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pPr algn="ctr">
                <a:defRPr/>
              </a:pPr>
              <a:endParaRPr lang="zh-CN" altLang="en-US" sz="1600">
                <a:latin typeface="+mn-ea"/>
                <a:ea typeface="+mn-ea"/>
              </a:endParaRPr>
            </a:p>
          </p:txBody>
        </p:sp>
        <p:sp>
          <p:nvSpPr>
            <p:cNvPr id="19" name="Line 55"/>
            <p:cNvSpPr>
              <a:spLocks noChangeShapeType="1"/>
            </p:cNvSpPr>
            <p:nvPr/>
          </p:nvSpPr>
          <p:spPr bwMode="auto">
            <a:xfrm>
              <a:off x="3984" y="2880"/>
              <a:ext cx="864" cy="0"/>
            </a:xfrm>
            <a:prstGeom prst="line">
              <a:avLst/>
            </a:prstGeom>
            <a:grpFill/>
            <a:ln w="254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pPr algn="ctr">
                <a:defRPr/>
              </a:pPr>
              <a:endParaRPr lang="zh-CN" altLang="en-US" sz="1600">
                <a:latin typeface="+mn-ea"/>
                <a:ea typeface="+mn-ea"/>
              </a:endParaRPr>
            </a:p>
          </p:txBody>
        </p:sp>
        <p:sp>
          <p:nvSpPr>
            <p:cNvPr id="20" name="Line 56"/>
            <p:cNvSpPr>
              <a:spLocks noChangeShapeType="1"/>
            </p:cNvSpPr>
            <p:nvPr/>
          </p:nvSpPr>
          <p:spPr bwMode="auto">
            <a:xfrm flipV="1">
              <a:off x="2112" y="2227"/>
              <a:ext cx="623" cy="250"/>
            </a:xfrm>
            <a:prstGeom prst="line">
              <a:avLst/>
            </a:prstGeom>
            <a:grpFill/>
            <a:ln w="254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pPr algn="ctr">
                <a:defRPr/>
              </a:pPr>
              <a:endParaRPr lang="zh-CN" altLang="en-US" sz="1600">
                <a:latin typeface="+mn-ea"/>
                <a:ea typeface="+mn-ea"/>
              </a:endParaRPr>
            </a:p>
          </p:txBody>
        </p:sp>
        <p:sp>
          <p:nvSpPr>
            <p:cNvPr id="21" name="Rectangle 57"/>
            <p:cNvSpPr>
              <a:spLocks noChangeArrowheads="1"/>
            </p:cNvSpPr>
            <p:nvPr/>
          </p:nvSpPr>
          <p:spPr bwMode="auto">
            <a:xfrm>
              <a:off x="1570" y="2016"/>
              <a:ext cx="1214" cy="281"/>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defRPr/>
              </a:pPr>
              <a:r>
                <a:rPr kumimoji="1" lang="zh-CN" altLang="en-US" sz="2000">
                  <a:latin typeface="+mn-ea"/>
                  <a:ea typeface="+mn-ea"/>
                </a:rPr>
                <a:t>无效书单</a:t>
              </a:r>
            </a:p>
          </p:txBody>
        </p:sp>
        <p:sp>
          <p:nvSpPr>
            <p:cNvPr id="22" name="Rectangle 58"/>
            <p:cNvSpPr>
              <a:spLocks noChangeArrowheads="1"/>
            </p:cNvSpPr>
            <p:nvPr/>
          </p:nvSpPr>
          <p:spPr bwMode="auto">
            <a:xfrm>
              <a:off x="4868" y="2401"/>
              <a:ext cx="408" cy="911"/>
            </a:xfrm>
            <a:prstGeom prst="rect">
              <a:avLst/>
            </a:prstGeom>
            <a:grpFill/>
            <a:ln w="12700">
              <a:solidFill>
                <a:schemeClr val="tx1"/>
              </a:solidFill>
              <a:miter lim="800000"/>
              <a:headEnd/>
              <a:tailEnd/>
            </a:ln>
            <a:effectLst>
              <a:outerShdw dist="53882" dir="2700000" algn="ctr" rotWithShape="0">
                <a:schemeClr val="tx1"/>
              </a:outerShdw>
            </a:effectLst>
          </p:spPr>
          <p:txBody>
            <a:bodyPr wrap="none" anchor="ctr"/>
            <a:lstStyle/>
            <a:p>
              <a:pPr algn="ctr">
                <a:defRPr/>
              </a:pPr>
              <a:endParaRPr lang="zh-CN" altLang="en-US" sz="1600">
                <a:latin typeface="+mn-ea"/>
                <a:ea typeface="+mn-ea"/>
              </a:endParaRPr>
            </a:p>
          </p:txBody>
        </p:sp>
        <p:sp>
          <p:nvSpPr>
            <p:cNvPr id="23" name="Rectangle 59"/>
            <p:cNvSpPr>
              <a:spLocks noChangeArrowheads="1"/>
            </p:cNvSpPr>
            <p:nvPr/>
          </p:nvSpPr>
          <p:spPr bwMode="auto">
            <a:xfrm>
              <a:off x="4897" y="2565"/>
              <a:ext cx="383" cy="497"/>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defRPr/>
              </a:pPr>
              <a:r>
                <a:rPr kumimoji="1" lang="zh-CN" altLang="en-US" sz="2000">
                  <a:latin typeface="+mn-ea"/>
                  <a:ea typeface="+mn-ea"/>
                </a:rPr>
                <a:t>学</a:t>
              </a:r>
            </a:p>
            <a:p>
              <a:pPr algn="ctr" eaLnBrk="0" hangingPunct="0">
                <a:defRPr/>
              </a:pPr>
              <a:r>
                <a:rPr kumimoji="1" lang="zh-CN" altLang="en-US" sz="2000">
                  <a:latin typeface="+mn-ea"/>
                  <a:ea typeface="+mn-ea"/>
                </a:rPr>
                <a:t>生</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建模过程举例</a:t>
            </a:r>
          </a:p>
        </p:txBody>
      </p:sp>
      <p:sp>
        <p:nvSpPr>
          <p:cNvPr id="30723" name="内容占位符 2"/>
          <p:cNvSpPr>
            <a:spLocks noGrp="1"/>
          </p:cNvSpPr>
          <p:nvPr>
            <p:ph idx="1"/>
          </p:nvPr>
        </p:nvSpPr>
        <p:spPr/>
        <p:txBody>
          <a:bodyPr/>
          <a:lstStyle/>
          <a:p>
            <a:pPr>
              <a:lnSpc>
                <a:spcPct val="100000"/>
              </a:lnSpc>
            </a:pPr>
            <a:r>
              <a:rPr lang="zh-CN" altLang="en-US" dirty="0" smtClean="0">
                <a:solidFill>
                  <a:schemeClr val="tx2"/>
                </a:solidFill>
              </a:rPr>
              <a:t>计算机教材管理系统的逻辑模型</a:t>
            </a:r>
          </a:p>
          <a:p>
            <a:pPr lvl="1">
              <a:lnSpc>
                <a:spcPct val="100000"/>
              </a:lnSpc>
            </a:pPr>
            <a:r>
              <a:rPr lang="zh-CN" altLang="en-US" dirty="0" smtClean="0"/>
              <a:t>面向对象的目标系统的逻辑模型（</a:t>
            </a:r>
            <a:r>
              <a:rPr lang="en-US" altLang="zh-CN" dirty="0" smtClean="0"/>
              <a:t>UML</a:t>
            </a:r>
            <a:r>
              <a:rPr lang="zh-CN" altLang="en-US" dirty="0" smtClean="0"/>
              <a:t>用例图</a:t>
            </a:r>
            <a:r>
              <a:rPr lang="en-US" altLang="zh-CN" dirty="0" smtClean="0"/>
              <a:t>)</a:t>
            </a:r>
            <a:endParaRPr lang="zh-CN" altLang="en-US" dirty="0" smtClean="0"/>
          </a:p>
        </p:txBody>
      </p:sp>
      <p:graphicFrame>
        <p:nvGraphicFramePr>
          <p:cNvPr id="30725" name="对象 23"/>
          <p:cNvGraphicFramePr>
            <a:graphicFrameLocks noGrp="1" noChangeAspect="1"/>
          </p:cNvGraphicFramePr>
          <p:nvPr/>
        </p:nvGraphicFramePr>
        <p:xfrm>
          <a:off x="1258888" y="2997200"/>
          <a:ext cx="6551612" cy="2879725"/>
        </p:xfrm>
        <a:graphic>
          <a:graphicData uri="http://schemas.openxmlformats.org/presentationml/2006/ole">
            <p:oleObj spid="_x0000_s55298" name="Visio" r:id="rId3" imgW="4142740" imgH="1767840" progId="Visio.Drawing.11">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建模的原则</a:t>
            </a:r>
          </a:p>
        </p:txBody>
      </p:sp>
      <p:sp>
        <p:nvSpPr>
          <p:cNvPr id="31747" name="内容占位符 2"/>
          <p:cNvSpPr>
            <a:spLocks noGrp="1"/>
          </p:cNvSpPr>
          <p:nvPr>
            <p:ph idx="1"/>
          </p:nvPr>
        </p:nvSpPr>
        <p:spPr/>
        <p:txBody>
          <a:bodyPr/>
          <a:lstStyle/>
          <a:p>
            <a:r>
              <a:rPr lang="zh-CN" altLang="en-US" dirty="0" smtClean="0">
                <a:solidFill>
                  <a:schemeClr val="tx2"/>
                </a:solidFill>
              </a:rPr>
              <a:t>必须能够表达和理解问题的数据域和功能域</a:t>
            </a:r>
          </a:p>
          <a:p>
            <a:r>
              <a:rPr lang="zh-CN" altLang="en-US" dirty="0" smtClean="0">
                <a:solidFill>
                  <a:schemeClr val="tx2"/>
                </a:solidFill>
              </a:rPr>
              <a:t>按自顶向下、逐层分解问题 </a:t>
            </a:r>
          </a:p>
          <a:p>
            <a:r>
              <a:rPr lang="zh-CN" altLang="en-US" dirty="0" smtClean="0">
                <a:solidFill>
                  <a:schemeClr val="tx2"/>
                </a:solidFill>
              </a:rPr>
              <a:t>要给出系统的逻辑视图</a:t>
            </a:r>
          </a:p>
          <a:p>
            <a:endParaRPr lang="zh-CN"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需求说明（需求文档）</a:t>
            </a:r>
          </a:p>
        </p:txBody>
      </p:sp>
      <p:sp>
        <p:nvSpPr>
          <p:cNvPr id="32771" name="内容占位符 2"/>
          <p:cNvSpPr>
            <a:spLocks noGrp="1"/>
          </p:cNvSpPr>
          <p:nvPr>
            <p:ph idx="1"/>
          </p:nvPr>
        </p:nvSpPr>
        <p:spPr/>
        <p:txBody>
          <a:bodyPr/>
          <a:lstStyle/>
          <a:p>
            <a:r>
              <a:rPr lang="en-US" altLang="zh-CN" dirty="0" smtClean="0">
                <a:solidFill>
                  <a:schemeClr val="tx2"/>
                </a:solidFill>
              </a:rPr>
              <a:t>SRS(Software </a:t>
            </a:r>
            <a:r>
              <a:rPr lang="en-US" altLang="zh-CN" dirty="0" err="1" smtClean="0">
                <a:solidFill>
                  <a:schemeClr val="tx2"/>
                </a:solidFill>
              </a:rPr>
              <a:t>Rrquirement</a:t>
            </a:r>
            <a:r>
              <a:rPr lang="en-US" altLang="zh-CN" dirty="0" smtClean="0">
                <a:solidFill>
                  <a:schemeClr val="tx2"/>
                </a:solidFill>
              </a:rPr>
              <a:t> Specification)</a:t>
            </a:r>
            <a:r>
              <a:rPr lang="zh-CN" altLang="en-US" dirty="0" smtClean="0">
                <a:solidFill>
                  <a:schemeClr val="tx2"/>
                </a:solidFill>
              </a:rPr>
              <a:t>是需求分析的最终结果。</a:t>
            </a:r>
            <a:endParaRPr lang="en-US" altLang="zh-CN" dirty="0" smtClean="0">
              <a:solidFill>
                <a:schemeClr val="tx2"/>
              </a:solidFill>
            </a:endParaRPr>
          </a:p>
          <a:p>
            <a:r>
              <a:rPr lang="en-US" altLang="zh-CN" dirty="0" smtClean="0">
                <a:solidFill>
                  <a:schemeClr val="tx2"/>
                </a:solidFill>
              </a:rPr>
              <a:t>SRS</a:t>
            </a:r>
            <a:r>
              <a:rPr lang="zh-CN" altLang="en-US" dirty="0" smtClean="0">
                <a:solidFill>
                  <a:schemeClr val="tx2"/>
                </a:solidFill>
              </a:rPr>
              <a:t>是软件项目的一个关键性文档，主要用来描述待开发系统所要实现的功能和目标，清楚地阐述一个软件系统必须提供的功能性需求和非功能性需求以及所要考虑的限制条件。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需求说明的作用</a:t>
            </a:r>
          </a:p>
        </p:txBody>
      </p:sp>
      <p:sp>
        <p:nvSpPr>
          <p:cNvPr id="3" name="内容占位符 2"/>
          <p:cNvSpPr>
            <a:spLocks noGrp="1"/>
          </p:cNvSpPr>
          <p:nvPr>
            <p:ph idx="1"/>
          </p:nvPr>
        </p:nvSpPr>
        <p:spPr/>
        <p:txBody>
          <a:bodyPr>
            <a:normAutofit/>
          </a:bodyPr>
          <a:lstStyle/>
          <a:p>
            <a:pPr>
              <a:defRPr/>
            </a:pPr>
            <a:r>
              <a:rPr lang="en-US" altLang="zh-CN" dirty="0">
                <a:solidFill>
                  <a:schemeClr val="tx2"/>
                </a:solidFill>
              </a:rPr>
              <a:t>SRS</a:t>
            </a:r>
            <a:r>
              <a:rPr lang="zh-CN" altLang="en-US" dirty="0">
                <a:solidFill>
                  <a:schemeClr val="tx2"/>
                </a:solidFill>
              </a:rPr>
              <a:t>是用户、分析人员和设计人员之间进行理解和交流的</a:t>
            </a:r>
            <a:r>
              <a:rPr lang="zh-CN" altLang="en-US" dirty="0" smtClean="0">
                <a:solidFill>
                  <a:schemeClr val="tx2"/>
                </a:solidFill>
              </a:rPr>
              <a:t>手段</a:t>
            </a:r>
            <a:endParaRPr lang="zh-CN" altLang="en-US" dirty="0">
              <a:solidFill>
                <a:schemeClr val="tx2"/>
              </a:solidFill>
            </a:endParaRPr>
          </a:p>
          <a:p>
            <a:pPr>
              <a:defRPr/>
            </a:pPr>
            <a:r>
              <a:rPr lang="en-US" altLang="zh-CN" dirty="0">
                <a:solidFill>
                  <a:schemeClr val="tx2"/>
                </a:solidFill>
              </a:rPr>
              <a:t>SRS</a:t>
            </a:r>
            <a:r>
              <a:rPr lang="zh-CN" altLang="en-US" dirty="0">
                <a:solidFill>
                  <a:schemeClr val="tx2"/>
                </a:solidFill>
              </a:rPr>
              <a:t>是开发者与用户间事实上的技术合同书，是制定目标系统测试和项目验收计划的依据</a:t>
            </a:r>
            <a:r>
              <a:rPr lang="zh-CN" altLang="en-US" dirty="0" smtClean="0">
                <a:solidFill>
                  <a:schemeClr val="tx2"/>
                </a:solidFill>
              </a:rPr>
              <a:t>；</a:t>
            </a:r>
            <a:endParaRPr lang="zh-CN" altLang="en-US" dirty="0">
              <a:solidFill>
                <a:schemeClr val="tx2"/>
              </a:solidFill>
            </a:endParaRPr>
          </a:p>
          <a:p>
            <a:pPr>
              <a:defRPr/>
            </a:pPr>
            <a:r>
              <a:rPr lang="en-US" altLang="zh-CN" dirty="0">
                <a:solidFill>
                  <a:schemeClr val="tx2"/>
                </a:solidFill>
              </a:rPr>
              <a:t>SRS</a:t>
            </a:r>
            <a:r>
              <a:rPr lang="zh-CN" altLang="en-US" dirty="0">
                <a:solidFill>
                  <a:schemeClr val="tx2"/>
                </a:solidFill>
              </a:rPr>
              <a:t>是下一步设计和编码的基础，指导着整个系统的开发过程，如果对评审过的</a:t>
            </a:r>
            <a:r>
              <a:rPr lang="en-US" altLang="zh-CN" dirty="0">
                <a:solidFill>
                  <a:schemeClr val="tx2"/>
                </a:solidFill>
              </a:rPr>
              <a:t>SRS</a:t>
            </a:r>
            <a:r>
              <a:rPr lang="zh-CN" altLang="en-US" dirty="0">
                <a:solidFill>
                  <a:schemeClr val="tx2"/>
                </a:solidFill>
              </a:rPr>
              <a:t>进行任何改动就需要进行变更</a:t>
            </a:r>
            <a:r>
              <a:rPr lang="zh-CN" altLang="en-US" dirty="0" smtClean="0">
                <a:solidFill>
                  <a:schemeClr val="tx2"/>
                </a:solidFill>
              </a:rPr>
              <a:t>控制</a:t>
            </a:r>
            <a:endParaRPr lang="zh-CN" altLang="en-US" dirty="0">
              <a:solidFill>
                <a:schemeClr val="tx2"/>
              </a:solidFill>
            </a:endParaRPr>
          </a:p>
          <a:p>
            <a:pPr>
              <a:defRPr/>
            </a:pPr>
            <a:r>
              <a:rPr lang="en-US" altLang="zh-CN" dirty="0">
                <a:solidFill>
                  <a:schemeClr val="tx2"/>
                </a:solidFill>
              </a:rPr>
              <a:t>SRS</a:t>
            </a:r>
            <a:r>
              <a:rPr lang="zh-CN" altLang="en-US" dirty="0">
                <a:solidFill>
                  <a:schemeClr val="tx2"/>
                </a:solidFill>
              </a:rPr>
              <a:t>是制定初步测试计划的</a:t>
            </a:r>
            <a:r>
              <a:rPr lang="zh-CN" altLang="en-US" dirty="0" smtClean="0">
                <a:solidFill>
                  <a:schemeClr val="tx2"/>
                </a:solidFill>
              </a:rPr>
              <a:t>基础</a:t>
            </a:r>
            <a:endParaRPr lang="zh-CN" altLang="en-US" dirty="0">
              <a:solidFill>
                <a:schemeClr val="tx2"/>
              </a:solidFill>
            </a:endParaRPr>
          </a:p>
          <a:p>
            <a:pPr>
              <a:defRPr/>
            </a:pPr>
            <a:r>
              <a:rPr lang="en-US" altLang="zh-CN" dirty="0">
                <a:solidFill>
                  <a:schemeClr val="tx2"/>
                </a:solidFill>
              </a:rPr>
              <a:t>SRS</a:t>
            </a:r>
            <a:r>
              <a:rPr lang="zh-CN" altLang="en-US" dirty="0">
                <a:solidFill>
                  <a:schemeClr val="tx2"/>
                </a:solidFill>
              </a:rPr>
              <a:t>是编写初步用户手册的</a:t>
            </a:r>
            <a:r>
              <a:rPr lang="zh-CN" altLang="en-US" dirty="0" smtClean="0">
                <a:solidFill>
                  <a:schemeClr val="tx2"/>
                </a:solidFill>
              </a:rPr>
              <a:t>基础</a:t>
            </a:r>
            <a:endParaRPr lang="zh-CN" altLang="en-US" dirty="0">
              <a:solidFill>
                <a:schemeClr val="tx2"/>
              </a:solidFill>
            </a:endParaRPr>
          </a:p>
          <a:p>
            <a:pPr>
              <a:defRPr/>
            </a:pP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需求说明质量要求</a:t>
            </a:r>
          </a:p>
        </p:txBody>
      </p:sp>
      <p:sp>
        <p:nvSpPr>
          <p:cNvPr id="34819" name="内容占位符 2"/>
          <p:cNvSpPr>
            <a:spLocks noGrp="1"/>
          </p:cNvSpPr>
          <p:nvPr>
            <p:ph idx="1"/>
          </p:nvPr>
        </p:nvSpPr>
        <p:spPr>
          <a:xfrm>
            <a:off x="250825" y="1341438"/>
            <a:ext cx="8893175" cy="4640262"/>
          </a:xfrm>
        </p:spPr>
        <p:txBody>
          <a:bodyPr/>
          <a:lstStyle/>
          <a:p>
            <a:pPr>
              <a:lnSpc>
                <a:spcPct val="120000"/>
              </a:lnSpc>
            </a:pPr>
            <a:r>
              <a:rPr lang="en-US" altLang="zh-CN" sz="1800" dirty="0" smtClean="0">
                <a:solidFill>
                  <a:schemeClr val="tx2"/>
                </a:solidFill>
              </a:rPr>
              <a:t>SRS</a:t>
            </a:r>
            <a:r>
              <a:rPr lang="zh-CN" altLang="en-US" sz="1800" dirty="0" smtClean="0">
                <a:solidFill>
                  <a:schemeClr val="tx2"/>
                </a:solidFill>
              </a:rPr>
              <a:t>要达到质量要求，也是需求分析要达到</a:t>
            </a:r>
            <a:r>
              <a:rPr lang="en-US" altLang="zh-CN" sz="1800" dirty="0" smtClean="0">
                <a:solidFill>
                  <a:schemeClr val="tx2"/>
                </a:solidFill>
              </a:rPr>
              <a:t/>
            </a:r>
            <a:br>
              <a:rPr lang="en-US" altLang="zh-CN" sz="1800" dirty="0" smtClean="0">
                <a:solidFill>
                  <a:schemeClr val="tx2"/>
                </a:solidFill>
              </a:rPr>
            </a:br>
            <a:r>
              <a:rPr lang="zh-CN" altLang="en-US" sz="2000" dirty="0" smtClean="0">
                <a:solidFill>
                  <a:schemeClr val="tx2"/>
                </a:solidFill>
              </a:rPr>
              <a:t>明确</a:t>
            </a:r>
            <a:r>
              <a:rPr lang="en-US" altLang="zh-CN" sz="2000" dirty="0" smtClean="0">
                <a:solidFill>
                  <a:schemeClr val="tx2"/>
                </a:solidFill>
              </a:rPr>
              <a:t>(Clear)</a:t>
            </a:r>
            <a:r>
              <a:rPr lang="zh-CN" altLang="en-US" sz="2000" dirty="0" smtClean="0">
                <a:solidFill>
                  <a:schemeClr val="tx2"/>
                </a:solidFill>
              </a:rPr>
              <a:t>、 完整</a:t>
            </a:r>
            <a:r>
              <a:rPr lang="en-US" altLang="zh-CN" sz="2000" dirty="0" smtClean="0">
                <a:solidFill>
                  <a:schemeClr val="tx2"/>
                </a:solidFill>
              </a:rPr>
              <a:t>(Complete)</a:t>
            </a:r>
            <a:r>
              <a:rPr lang="zh-CN" altLang="en-US" sz="2000" dirty="0" smtClean="0">
                <a:solidFill>
                  <a:schemeClr val="tx2"/>
                </a:solidFill>
              </a:rPr>
              <a:t>、 一致</a:t>
            </a:r>
            <a:r>
              <a:rPr lang="en-US" altLang="zh-CN" sz="2000" dirty="0" smtClean="0">
                <a:solidFill>
                  <a:schemeClr val="tx2"/>
                </a:solidFill>
              </a:rPr>
              <a:t>(Consistent)</a:t>
            </a:r>
            <a:r>
              <a:rPr lang="zh-CN" altLang="en-US" sz="2000" dirty="0" smtClean="0">
                <a:solidFill>
                  <a:schemeClr val="tx2"/>
                </a:solidFill>
              </a:rPr>
              <a:t>、 </a:t>
            </a:r>
            <a:r>
              <a:rPr lang="en-US" altLang="zh-CN" sz="2000" dirty="0" smtClean="0">
                <a:solidFill>
                  <a:schemeClr val="tx2"/>
                </a:solidFill>
              </a:rPr>
              <a:t/>
            </a:r>
            <a:br>
              <a:rPr lang="en-US" altLang="zh-CN" sz="2000" dirty="0" smtClean="0">
                <a:solidFill>
                  <a:schemeClr val="tx2"/>
                </a:solidFill>
              </a:rPr>
            </a:br>
            <a:r>
              <a:rPr lang="zh-CN" altLang="en-US" sz="2000" dirty="0" smtClean="0">
                <a:solidFill>
                  <a:schemeClr val="tx2"/>
                </a:solidFill>
              </a:rPr>
              <a:t>可测试 </a:t>
            </a:r>
            <a:r>
              <a:rPr lang="en-US" altLang="zh-CN" sz="2000" dirty="0" smtClean="0">
                <a:solidFill>
                  <a:schemeClr val="tx2"/>
                </a:solidFill>
              </a:rPr>
              <a:t>(Testable)</a:t>
            </a:r>
            <a:r>
              <a:rPr lang="zh-CN" altLang="en-US" sz="2000" dirty="0" smtClean="0">
                <a:solidFill>
                  <a:schemeClr val="tx2"/>
                </a:solidFill>
              </a:rPr>
              <a:t>、可跟踪（</a:t>
            </a:r>
            <a:r>
              <a:rPr lang="en-US" altLang="zh-CN" sz="2000" dirty="0" smtClean="0">
                <a:solidFill>
                  <a:schemeClr val="tx2"/>
                </a:solidFill>
              </a:rPr>
              <a:t>Traceability</a:t>
            </a:r>
            <a:r>
              <a:rPr lang="zh-CN" altLang="en-US" sz="2000" dirty="0" smtClean="0">
                <a:solidFill>
                  <a:schemeClr val="tx2"/>
                </a:solidFill>
              </a:rPr>
              <a:t>）、可修改（</a:t>
            </a:r>
            <a:r>
              <a:rPr lang="en-US" altLang="zh-CN" sz="2000" dirty="0" smtClean="0">
                <a:solidFill>
                  <a:schemeClr val="tx2"/>
                </a:solidFill>
              </a:rPr>
              <a:t>modifiability</a:t>
            </a:r>
            <a:r>
              <a:rPr lang="zh-CN" altLang="en-US" sz="2000" dirty="0" smtClean="0">
                <a:solidFill>
                  <a:schemeClr val="tx2"/>
                </a:solidFill>
              </a:rPr>
              <a:t>）等标准</a:t>
            </a:r>
            <a:r>
              <a:rPr lang="zh-CN" altLang="en-US" sz="1800" dirty="0" smtClean="0">
                <a:solidFill>
                  <a:schemeClr val="tx2"/>
                </a:solidFill>
              </a:rPr>
              <a:t>。</a:t>
            </a:r>
          </a:p>
          <a:p>
            <a:pPr lvl="1">
              <a:lnSpc>
                <a:spcPct val="120000"/>
              </a:lnSpc>
            </a:pPr>
            <a:r>
              <a:rPr lang="zh-CN" altLang="en-US" sz="1800" dirty="0" smtClean="0"/>
              <a:t>正确性</a:t>
            </a:r>
          </a:p>
          <a:p>
            <a:pPr lvl="1">
              <a:lnSpc>
                <a:spcPct val="120000"/>
              </a:lnSpc>
            </a:pPr>
            <a:r>
              <a:rPr lang="zh-CN" altLang="en-US" sz="1800" dirty="0" smtClean="0"/>
              <a:t>无歧义性</a:t>
            </a:r>
          </a:p>
          <a:p>
            <a:pPr lvl="1">
              <a:lnSpc>
                <a:spcPct val="120000"/>
              </a:lnSpc>
            </a:pPr>
            <a:r>
              <a:rPr lang="zh-CN" altLang="en-US" sz="1800" dirty="0" smtClean="0"/>
              <a:t>完整性</a:t>
            </a:r>
          </a:p>
          <a:p>
            <a:pPr lvl="1">
              <a:lnSpc>
                <a:spcPct val="120000"/>
              </a:lnSpc>
            </a:pPr>
            <a:r>
              <a:rPr lang="zh-CN" altLang="en-US" sz="1800" dirty="0" smtClean="0"/>
              <a:t>一致性</a:t>
            </a:r>
          </a:p>
          <a:p>
            <a:pPr lvl="1">
              <a:lnSpc>
                <a:spcPct val="120000"/>
              </a:lnSpc>
            </a:pPr>
            <a:r>
              <a:rPr lang="zh-CN" altLang="en-US" sz="1800" dirty="0" smtClean="0"/>
              <a:t>重要性</a:t>
            </a:r>
            <a:r>
              <a:rPr lang="en-US" altLang="zh-CN" sz="1800" dirty="0" smtClean="0"/>
              <a:t>/</a:t>
            </a:r>
            <a:r>
              <a:rPr lang="zh-CN" altLang="en-US" sz="1800" dirty="0" smtClean="0"/>
              <a:t>稳定性分级</a:t>
            </a:r>
          </a:p>
          <a:p>
            <a:pPr lvl="1">
              <a:lnSpc>
                <a:spcPct val="120000"/>
              </a:lnSpc>
            </a:pPr>
            <a:r>
              <a:rPr lang="zh-CN" altLang="en-US" sz="1800" dirty="0" smtClean="0"/>
              <a:t>可验证性</a:t>
            </a:r>
          </a:p>
          <a:p>
            <a:pPr lvl="1">
              <a:lnSpc>
                <a:spcPct val="120000"/>
              </a:lnSpc>
            </a:pPr>
            <a:r>
              <a:rPr lang="zh-CN" altLang="en-US" sz="1800" dirty="0" smtClean="0"/>
              <a:t>可修改性</a:t>
            </a:r>
          </a:p>
          <a:p>
            <a:pPr lvl="1">
              <a:lnSpc>
                <a:spcPct val="120000"/>
              </a:lnSpc>
            </a:pPr>
            <a:r>
              <a:rPr lang="zh-CN" altLang="en-US" sz="1800" dirty="0" smtClean="0"/>
              <a:t>可追踪性</a:t>
            </a:r>
          </a:p>
          <a:p>
            <a:pPr>
              <a:lnSpc>
                <a:spcPct val="120000"/>
              </a:lnSpc>
            </a:pPr>
            <a:endParaRPr lang="zh-CN" altLang="en-US" sz="1800" dirty="0" smtClean="0"/>
          </a:p>
        </p:txBody>
      </p:sp>
      <p:sp>
        <p:nvSpPr>
          <p:cNvPr id="4" name="灯片编号占位符 3"/>
          <p:cNvSpPr>
            <a:spLocks noGrp="1"/>
          </p:cNvSpPr>
          <p:nvPr>
            <p:ph type="sldNum" sz="quarter" idx="12"/>
          </p:nvPr>
        </p:nvSpPr>
        <p:spPr/>
        <p:txBody>
          <a:bodyPr/>
          <a:lstStyle/>
          <a:p>
            <a:pPr>
              <a:defRPr/>
            </a:pPr>
            <a:fld id="{857FD875-5064-49B1-958F-61BDB3468194}" type="slidenum">
              <a:rPr lang="zh-CN" altLang="en-US" smtClean="0"/>
              <a:pPr>
                <a:defRPr/>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t>SRS</a:t>
            </a:r>
            <a:r>
              <a:rPr b="1" dirty="0"/>
              <a:t>编写大纲</a:t>
            </a:r>
          </a:p>
        </p:txBody>
      </p:sp>
      <p:sp>
        <p:nvSpPr>
          <p:cNvPr id="3" name="内容占位符 2"/>
          <p:cNvSpPr>
            <a:spLocks noGrp="1"/>
          </p:cNvSpPr>
          <p:nvPr>
            <p:ph idx="1"/>
          </p:nvPr>
        </p:nvSpPr>
        <p:spPr/>
        <p:txBody>
          <a:bodyPr>
            <a:normAutofit/>
          </a:bodyPr>
          <a:lstStyle/>
          <a:p>
            <a:pPr>
              <a:defRPr/>
            </a:pPr>
            <a:r>
              <a:rPr lang="zh-CN" altLang="en-US" dirty="0" smtClean="0">
                <a:solidFill>
                  <a:schemeClr val="tx2"/>
                </a:solidFill>
              </a:rPr>
              <a:t>在软件</a:t>
            </a:r>
            <a:r>
              <a:rPr lang="zh-CN" altLang="en-US" dirty="0">
                <a:solidFill>
                  <a:schemeClr val="tx2"/>
                </a:solidFill>
              </a:rPr>
              <a:t>项目中，开发组织应该采用一种标准的软件需求规格说明的模板。现在有许多推荐的软件需求规格说明模板可以使用，这里介绍一种由</a:t>
            </a:r>
            <a:r>
              <a:rPr lang="en-US" altLang="zh-CN" dirty="0">
                <a:solidFill>
                  <a:schemeClr val="tx2"/>
                </a:solidFill>
              </a:rPr>
              <a:t>IEEE</a:t>
            </a:r>
            <a:r>
              <a:rPr lang="zh-CN" altLang="en-US" dirty="0">
                <a:solidFill>
                  <a:schemeClr val="tx2"/>
                </a:solidFill>
              </a:rPr>
              <a:t>标准</a:t>
            </a:r>
            <a:r>
              <a:rPr lang="en-US" altLang="zh-CN" dirty="0">
                <a:solidFill>
                  <a:schemeClr val="tx2"/>
                </a:solidFill>
              </a:rPr>
              <a:t>830-1998</a:t>
            </a:r>
            <a:r>
              <a:rPr lang="zh-CN" altLang="en-US" dirty="0">
                <a:solidFill>
                  <a:schemeClr val="tx2"/>
                </a:solidFill>
              </a:rPr>
              <a:t>改写并扩充的</a:t>
            </a:r>
            <a:r>
              <a:rPr lang="zh-CN" altLang="en-US" dirty="0" smtClean="0">
                <a:solidFill>
                  <a:schemeClr val="tx2"/>
                </a:solidFill>
              </a:rPr>
              <a:t>模板</a:t>
            </a:r>
            <a:endParaRPr lang="en-US" altLang="zh-CN" dirty="0" smtClean="0">
              <a:solidFill>
                <a:schemeClr val="tx2"/>
              </a:solidFill>
            </a:endParaRPr>
          </a:p>
          <a:p>
            <a:pPr>
              <a:defRPr/>
            </a:pPr>
            <a:r>
              <a:rPr lang="zh-CN" altLang="en-US" dirty="0" smtClean="0">
                <a:solidFill>
                  <a:schemeClr val="tx2"/>
                </a:solidFill>
              </a:rPr>
              <a:t>国家标准</a:t>
            </a:r>
            <a:r>
              <a:rPr lang="zh-CN" altLang="en-US" dirty="0">
                <a:solidFill>
                  <a:schemeClr val="tx2"/>
                </a:solidFill>
              </a:rPr>
              <a:t>委员会于</a:t>
            </a:r>
            <a:r>
              <a:rPr lang="en-US" altLang="zh-CN" dirty="0">
                <a:solidFill>
                  <a:schemeClr val="tx2"/>
                </a:solidFill>
              </a:rPr>
              <a:t>2008</a:t>
            </a:r>
            <a:r>
              <a:rPr lang="zh-CN" altLang="en-US" dirty="0">
                <a:solidFill>
                  <a:schemeClr val="tx2"/>
                </a:solidFill>
              </a:rPr>
              <a:t>年在第</a:t>
            </a:r>
            <a:r>
              <a:rPr lang="en-US" altLang="zh-CN" dirty="0">
                <a:solidFill>
                  <a:schemeClr val="tx2"/>
                </a:solidFill>
              </a:rPr>
              <a:t>6</a:t>
            </a:r>
            <a:r>
              <a:rPr lang="zh-CN" altLang="en-US" dirty="0">
                <a:solidFill>
                  <a:schemeClr val="tx2"/>
                </a:solidFill>
              </a:rPr>
              <a:t>号公告中又发布了</a:t>
            </a:r>
            <a:r>
              <a:rPr lang="en-US" altLang="zh-CN" dirty="0">
                <a:solidFill>
                  <a:schemeClr val="tx2"/>
                </a:solidFill>
              </a:rPr>
              <a:t>GB/T 9385-2008《</a:t>
            </a:r>
            <a:r>
              <a:rPr lang="zh-CN" altLang="en-US" dirty="0">
                <a:solidFill>
                  <a:schemeClr val="tx2"/>
                </a:solidFill>
              </a:rPr>
              <a:t>计算机软件需求规格说明</a:t>
            </a:r>
            <a:r>
              <a:rPr lang="zh-CN" altLang="en-US" dirty="0" smtClean="0">
                <a:solidFill>
                  <a:schemeClr val="tx2"/>
                </a:solidFill>
              </a:rPr>
              <a:t>规范</a:t>
            </a:r>
            <a:r>
              <a:rPr lang="en-US" altLang="zh-CN" dirty="0" smtClean="0">
                <a:solidFill>
                  <a:schemeClr val="tx2"/>
                </a:solidFill>
              </a:rPr>
              <a:t>》</a:t>
            </a: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t>SRS</a:t>
            </a:r>
            <a:r>
              <a:rPr b="1" dirty="0"/>
              <a:t>编写大纲</a:t>
            </a:r>
          </a:p>
        </p:txBody>
      </p:sp>
      <p:sp>
        <p:nvSpPr>
          <p:cNvPr id="3" name="内容占位符 2"/>
          <p:cNvSpPr>
            <a:spLocks noGrp="1"/>
          </p:cNvSpPr>
          <p:nvPr>
            <p:ph idx="1"/>
          </p:nvPr>
        </p:nvSpPr>
        <p:spPr/>
        <p:txBody>
          <a:bodyPr>
            <a:normAutofit/>
          </a:bodyPr>
          <a:lstStyle/>
          <a:p>
            <a:pPr marL="514350" indent="-514350">
              <a:buFont typeface="+mj-lt"/>
              <a:buAutoNum type="arabicPeriod"/>
              <a:defRPr/>
            </a:pPr>
            <a:r>
              <a:rPr lang="zh-CN" altLang="en-US" dirty="0">
                <a:solidFill>
                  <a:schemeClr val="tx2"/>
                </a:solidFill>
              </a:rPr>
              <a:t>引言</a:t>
            </a:r>
          </a:p>
          <a:p>
            <a:pPr marL="514350" indent="-514350">
              <a:buFont typeface="+mj-lt"/>
              <a:buAutoNum type="arabicPeriod"/>
              <a:defRPr/>
            </a:pPr>
            <a:r>
              <a:rPr lang="zh-CN" altLang="en-US" dirty="0">
                <a:solidFill>
                  <a:schemeClr val="tx2"/>
                </a:solidFill>
              </a:rPr>
              <a:t>综合描述（任务概述、项目概述</a:t>
            </a:r>
            <a:r>
              <a:rPr lang="en-US" altLang="zh-CN" dirty="0">
                <a:solidFill>
                  <a:schemeClr val="tx2"/>
                </a:solidFill>
              </a:rPr>
              <a:t>)</a:t>
            </a:r>
          </a:p>
          <a:p>
            <a:pPr marL="514350" indent="-514350">
              <a:buFont typeface="+mj-lt"/>
              <a:buAutoNum type="arabicPeriod"/>
              <a:defRPr/>
            </a:pPr>
            <a:r>
              <a:rPr lang="zh-CN" altLang="en-US" dirty="0">
                <a:solidFill>
                  <a:schemeClr val="tx2"/>
                </a:solidFill>
              </a:rPr>
              <a:t>功能需求</a:t>
            </a:r>
            <a:r>
              <a:rPr lang="en-US" altLang="zh-CN" dirty="0">
                <a:solidFill>
                  <a:schemeClr val="tx2"/>
                </a:solidFill>
              </a:rPr>
              <a:t>(</a:t>
            </a:r>
            <a:r>
              <a:rPr lang="zh-CN" altLang="en-US" dirty="0">
                <a:solidFill>
                  <a:schemeClr val="tx2"/>
                </a:solidFill>
              </a:rPr>
              <a:t>需求模型</a:t>
            </a:r>
            <a:r>
              <a:rPr lang="en-US" altLang="zh-CN" dirty="0">
                <a:solidFill>
                  <a:schemeClr val="tx2"/>
                </a:solidFill>
              </a:rPr>
              <a:t>)</a:t>
            </a:r>
          </a:p>
          <a:p>
            <a:pPr marL="514350" indent="-514350">
              <a:buFont typeface="+mj-lt"/>
              <a:buAutoNum type="arabicPeriod"/>
              <a:defRPr/>
            </a:pPr>
            <a:r>
              <a:rPr lang="zh-CN" altLang="en-US" dirty="0">
                <a:solidFill>
                  <a:schemeClr val="tx2"/>
                </a:solidFill>
              </a:rPr>
              <a:t>外部接口</a:t>
            </a:r>
          </a:p>
          <a:p>
            <a:pPr marL="514350" indent="-514350">
              <a:buFont typeface="+mj-lt"/>
              <a:buAutoNum type="arabicPeriod"/>
              <a:defRPr/>
            </a:pPr>
            <a:r>
              <a:rPr lang="zh-CN" altLang="en-US" dirty="0">
                <a:solidFill>
                  <a:schemeClr val="tx2"/>
                </a:solidFill>
              </a:rPr>
              <a:t>非功能需求（性能需求）</a:t>
            </a:r>
          </a:p>
          <a:p>
            <a:pPr marL="514350" indent="-514350">
              <a:buFont typeface="+mj-lt"/>
              <a:buAutoNum type="arabicPeriod"/>
              <a:defRPr/>
            </a:pPr>
            <a:r>
              <a:rPr lang="zh-CN" altLang="en-US" dirty="0">
                <a:solidFill>
                  <a:schemeClr val="tx2"/>
                </a:solidFill>
              </a:rPr>
              <a:t>其它需求</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引言</a:t>
            </a:r>
          </a:p>
        </p:txBody>
      </p:sp>
      <p:sp>
        <p:nvSpPr>
          <p:cNvPr id="3" name="内容占位符 2"/>
          <p:cNvSpPr>
            <a:spLocks noGrp="1"/>
          </p:cNvSpPr>
          <p:nvPr>
            <p:ph idx="1"/>
          </p:nvPr>
        </p:nvSpPr>
        <p:spPr/>
        <p:txBody>
          <a:bodyPr>
            <a:normAutofit fontScale="92500" lnSpcReduction="10000"/>
          </a:bodyPr>
          <a:lstStyle/>
          <a:p>
            <a:pPr marL="630238" indent="-630238">
              <a:spcBef>
                <a:spcPct val="55000"/>
              </a:spcBef>
              <a:buFont typeface="Arial" charset="0"/>
              <a:buNone/>
              <a:defRPr/>
            </a:pPr>
            <a:r>
              <a:rPr lang="zh-CN" altLang="zh-CN" dirty="0">
                <a:solidFill>
                  <a:schemeClr val="tx2"/>
                </a:solidFill>
              </a:rPr>
              <a:t>1.1 编写目的: 说明编写需求规格说明书的目的.</a:t>
            </a:r>
          </a:p>
          <a:p>
            <a:pPr marL="630238" indent="-630238">
              <a:spcBef>
                <a:spcPct val="55000"/>
              </a:spcBef>
              <a:buFont typeface="Arial" charset="0"/>
              <a:buNone/>
              <a:defRPr/>
            </a:pPr>
            <a:r>
              <a:rPr lang="zh-CN" altLang="zh-CN" dirty="0">
                <a:solidFill>
                  <a:schemeClr val="tx2"/>
                </a:solidFill>
              </a:rPr>
              <a:t>1.2 背景说明: 软件产品的名称,项目的提出者、开发者及用户，软件产品能做什么。</a:t>
            </a:r>
          </a:p>
          <a:p>
            <a:pPr marL="630238" indent="-630238">
              <a:spcBef>
                <a:spcPct val="55000"/>
              </a:spcBef>
              <a:buFont typeface="Arial" charset="0"/>
              <a:buNone/>
              <a:defRPr/>
            </a:pPr>
            <a:r>
              <a:rPr lang="zh-CN" altLang="zh-CN" dirty="0">
                <a:solidFill>
                  <a:schemeClr val="tx2"/>
                </a:solidFill>
              </a:rPr>
              <a:t>1.3 预期读者：列举本说明所针对的不同读者，例如开发人员、项目经理、营销人员、用户、测试人员或文档的编写人员。描述了文档中剩余部分的内容及其组织结构，建议每一类型读者最适合的阅读文档章节。</a:t>
            </a:r>
          </a:p>
          <a:p>
            <a:pPr marL="630238" indent="-630238">
              <a:spcBef>
                <a:spcPct val="55000"/>
              </a:spcBef>
              <a:buFont typeface="Arial" charset="0"/>
              <a:buNone/>
              <a:defRPr/>
            </a:pPr>
            <a:r>
              <a:rPr lang="zh-CN" altLang="zh-CN" dirty="0">
                <a:solidFill>
                  <a:schemeClr val="tx2"/>
                </a:solidFill>
              </a:rPr>
              <a:t>1.4 术语定义:列出文档中所用的专门术语的定义、缩写、略语等.</a:t>
            </a:r>
          </a:p>
          <a:p>
            <a:pPr marL="630238" indent="-630238">
              <a:spcBef>
                <a:spcPct val="55000"/>
              </a:spcBef>
              <a:buFont typeface="Arial" charset="0"/>
              <a:buNone/>
              <a:defRPr/>
            </a:pPr>
            <a:r>
              <a:rPr lang="zh-CN" altLang="zh-CN" dirty="0">
                <a:solidFill>
                  <a:schemeClr val="tx2"/>
                </a:solidFill>
              </a:rPr>
              <a:t>1.5 参考资料:列出文档所引用的全部资料.</a:t>
            </a:r>
          </a:p>
          <a:p>
            <a:pPr>
              <a:defRPr/>
            </a:pP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t>2. </a:t>
            </a:r>
            <a:r>
              <a:rPr b="1" dirty="0"/>
              <a:t>综合描述</a:t>
            </a:r>
            <a:r>
              <a:rPr lang="en-US" altLang="zh-CN" b="1" dirty="0"/>
              <a:t>-1</a:t>
            </a:r>
            <a:endParaRPr b="1" dirty="0"/>
          </a:p>
        </p:txBody>
      </p:sp>
      <p:sp>
        <p:nvSpPr>
          <p:cNvPr id="3" name="内容占位符 2"/>
          <p:cNvSpPr>
            <a:spLocks noGrp="1"/>
          </p:cNvSpPr>
          <p:nvPr>
            <p:ph idx="1"/>
          </p:nvPr>
        </p:nvSpPr>
        <p:spPr/>
        <p:txBody>
          <a:bodyPr>
            <a:normAutofit fontScale="92500" lnSpcReduction="20000"/>
          </a:bodyPr>
          <a:lstStyle/>
          <a:p>
            <a:pPr>
              <a:spcBef>
                <a:spcPct val="55000"/>
              </a:spcBef>
              <a:buFont typeface="Arial" charset="0"/>
              <a:buNone/>
              <a:tabLst>
                <a:tab pos="355600" algn="l"/>
              </a:tabLst>
              <a:defRPr/>
            </a:pPr>
            <a:r>
              <a:rPr lang="en-US" altLang="zh-CN" dirty="0" smtClean="0">
                <a:solidFill>
                  <a:schemeClr val="tx2"/>
                </a:solidFill>
              </a:rPr>
              <a:t>   </a:t>
            </a:r>
            <a:r>
              <a:rPr lang="zh-CN" altLang="zh-CN" dirty="0" smtClean="0">
                <a:solidFill>
                  <a:schemeClr val="tx2"/>
                </a:solidFill>
              </a:rPr>
              <a:t>这</a:t>
            </a:r>
            <a:r>
              <a:rPr lang="zh-CN" altLang="zh-CN" dirty="0">
                <a:solidFill>
                  <a:schemeClr val="tx2"/>
                </a:solidFill>
              </a:rPr>
              <a:t>一部分概述了正在定义的产品以及它所运行的环境、使用产品的用户和已知的限制、假设和依赖。</a:t>
            </a:r>
          </a:p>
          <a:p>
            <a:pPr>
              <a:spcBef>
                <a:spcPct val="55000"/>
              </a:spcBef>
              <a:buFont typeface="Arial" charset="0"/>
              <a:buNone/>
              <a:tabLst>
                <a:tab pos="355600" algn="l"/>
              </a:tabLst>
              <a:defRPr/>
            </a:pPr>
            <a:r>
              <a:rPr lang="zh-CN" altLang="zh-CN" dirty="0">
                <a:solidFill>
                  <a:schemeClr val="tx2"/>
                </a:solidFill>
              </a:rPr>
              <a:t>  2.1产品描述：</a:t>
            </a:r>
          </a:p>
          <a:p>
            <a:pPr>
              <a:spcBef>
                <a:spcPct val="55000"/>
              </a:spcBef>
              <a:buFont typeface="Arial" charset="0"/>
              <a:buNone/>
              <a:tabLst>
                <a:tab pos="355600" algn="l"/>
              </a:tabLst>
              <a:defRPr/>
            </a:pPr>
            <a:r>
              <a:rPr lang="zh-CN" altLang="zh-CN" dirty="0">
                <a:solidFill>
                  <a:schemeClr val="tx2"/>
                </a:solidFill>
              </a:rPr>
              <a:t>   描述了软件需求规格说明中所定义的产品的背景和起源。考虑的问题有：系列产品；改进产品；替代品；新型的；子系统。</a:t>
            </a:r>
          </a:p>
          <a:p>
            <a:pPr>
              <a:spcBef>
                <a:spcPct val="55000"/>
              </a:spcBef>
              <a:buFont typeface="Arial" charset="0"/>
              <a:buNone/>
              <a:tabLst>
                <a:tab pos="355600" algn="l"/>
              </a:tabLst>
              <a:defRPr/>
            </a:pPr>
            <a:r>
              <a:rPr lang="zh-CN" altLang="zh-CN" dirty="0">
                <a:solidFill>
                  <a:schemeClr val="tx2"/>
                </a:solidFill>
              </a:rPr>
              <a:t>  2.2 产品功能：</a:t>
            </a:r>
          </a:p>
          <a:p>
            <a:pPr>
              <a:spcBef>
                <a:spcPct val="55000"/>
              </a:spcBef>
              <a:buFont typeface="Arial" charset="0"/>
              <a:buNone/>
              <a:tabLst>
                <a:tab pos="355600" algn="l"/>
              </a:tabLst>
              <a:defRPr/>
            </a:pPr>
            <a:r>
              <a:rPr lang="zh-CN" altLang="zh-CN" dirty="0">
                <a:solidFill>
                  <a:schemeClr val="tx2"/>
                </a:solidFill>
              </a:rPr>
              <a:t>   概述了产品所具有的主要功能。其详细内容将在3中描述，所以在此只需要概略地总结，例如用列表的方法给出。很好地组织产品的功能，使每个读者都易于理解。用图形表示主要的需求分组以及它们之间的联系，例如总体框图、顶层数据流图或类关系图。</a:t>
            </a:r>
          </a:p>
          <a:p>
            <a:pPr>
              <a:defRPr/>
            </a:pP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altLang="zh-CN" b="1" dirty="0"/>
              <a:t>需求开发</a:t>
            </a:r>
            <a:r>
              <a:rPr b="1" dirty="0"/>
              <a:t>与</a:t>
            </a:r>
            <a:r>
              <a:rPr altLang="zh-CN" b="1" dirty="0"/>
              <a:t>需求管理</a:t>
            </a:r>
            <a:endParaRPr b="1" dirty="0"/>
          </a:p>
        </p:txBody>
      </p:sp>
      <p:sp>
        <p:nvSpPr>
          <p:cNvPr id="4099" name="内容占位符 2"/>
          <p:cNvSpPr>
            <a:spLocks noGrp="1"/>
          </p:cNvSpPr>
          <p:nvPr>
            <p:ph idx="1"/>
          </p:nvPr>
        </p:nvSpPr>
        <p:spPr/>
        <p:txBody>
          <a:bodyPr/>
          <a:lstStyle/>
          <a:p>
            <a:r>
              <a:rPr lang="zh-CN" altLang="zh-CN" dirty="0" smtClean="0">
                <a:solidFill>
                  <a:schemeClr val="tx2"/>
                </a:solidFill>
              </a:rPr>
              <a:t>需求开发是技术范畴</a:t>
            </a:r>
            <a:endParaRPr lang="en-US" altLang="zh-CN" dirty="0" smtClean="0">
              <a:solidFill>
                <a:schemeClr val="tx2"/>
              </a:solidFill>
            </a:endParaRPr>
          </a:p>
          <a:p>
            <a:r>
              <a:rPr lang="zh-CN" altLang="zh-CN" dirty="0" smtClean="0">
                <a:solidFill>
                  <a:schemeClr val="tx2"/>
                </a:solidFill>
              </a:rPr>
              <a:t>需求管理是管理范畴</a:t>
            </a:r>
          </a:p>
          <a:p>
            <a:r>
              <a:rPr lang="zh-CN" altLang="zh-CN" dirty="0" smtClean="0">
                <a:solidFill>
                  <a:schemeClr val="tx2"/>
                </a:solidFill>
              </a:rPr>
              <a:t>在软件工程课里</a:t>
            </a:r>
            <a:endParaRPr lang="en-US" altLang="zh-CN" dirty="0" smtClean="0">
              <a:solidFill>
                <a:schemeClr val="tx2"/>
              </a:solidFill>
            </a:endParaRPr>
          </a:p>
          <a:p>
            <a:pPr lvl="1"/>
            <a:r>
              <a:rPr lang="zh-CN" altLang="zh-CN" dirty="0" smtClean="0">
                <a:solidFill>
                  <a:srgbClr val="FF0000"/>
                </a:solidFill>
              </a:rPr>
              <a:t>通常讲述需求分析是指需求工程当中的需求开发部分</a:t>
            </a:r>
          </a:p>
          <a:p>
            <a:pPr lvl="1"/>
            <a:r>
              <a:rPr lang="zh-CN" altLang="zh-CN" dirty="0" smtClean="0"/>
              <a:t>需求分析=需求开发</a:t>
            </a:r>
          </a:p>
          <a:p>
            <a:endParaRPr lang="zh-CN" alt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t>2. </a:t>
            </a:r>
            <a:r>
              <a:rPr b="1" dirty="0"/>
              <a:t>综合描述</a:t>
            </a:r>
            <a:r>
              <a:rPr lang="en-US" altLang="zh-CN" b="1" dirty="0"/>
              <a:t>-2</a:t>
            </a:r>
            <a:endParaRPr b="1" dirty="0"/>
          </a:p>
        </p:txBody>
      </p:sp>
      <p:sp>
        <p:nvSpPr>
          <p:cNvPr id="3" name="内容占位符 2"/>
          <p:cNvSpPr>
            <a:spLocks noGrp="1"/>
          </p:cNvSpPr>
          <p:nvPr>
            <p:ph idx="1"/>
          </p:nvPr>
        </p:nvSpPr>
        <p:spPr/>
        <p:txBody>
          <a:bodyPr/>
          <a:lstStyle/>
          <a:p>
            <a:pPr>
              <a:lnSpc>
                <a:spcPct val="100000"/>
              </a:lnSpc>
              <a:spcBef>
                <a:spcPct val="55000"/>
              </a:spcBef>
              <a:buFont typeface="Arial" charset="0"/>
              <a:buNone/>
              <a:defRPr/>
            </a:pPr>
            <a:r>
              <a:rPr lang="zh-CN" altLang="zh-CN" sz="1800" dirty="0">
                <a:solidFill>
                  <a:schemeClr val="tx2"/>
                </a:solidFill>
              </a:rPr>
              <a:t>2.3 用户特征：</a:t>
            </a:r>
          </a:p>
          <a:p>
            <a:pPr>
              <a:lnSpc>
                <a:spcPct val="100000"/>
              </a:lnSpc>
              <a:spcBef>
                <a:spcPct val="55000"/>
              </a:spcBef>
              <a:buFont typeface="Arial" charset="0"/>
              <a:buNone/>
              <a:defRPr/>
            </a:pPr>
            <a:r>
              <a:rPr lang="zh-CN" altLang="zh-CN" sz="1800" dirty="0">
                <a:solidFill>
                  <a:schemeClr val="tx2"/>
                </a:solidFill>
              </a:rPr>
              <a:t>       对用户的受教育程度、行业工作经验、计算机知识水平等因素对用户进行分类，即什么样的操作需要什么样的水平。以免用户对产品感到失望。</a:t>
            </a:r>
          </a:p>
          <a:p>
            <a:pPr>
              <a:lnSpc>
                <a:spcPct val="100000"/>
              </a:lnSpc>
              <a:spcBef>
                <a:spcPct val="55000"/>
              </a:spcBef>
              <a:buFont typeface="Arial" charset="0"/>
              <a:buNone/>
              <a:defRPr/>
            </a:pPr>
            <a:r>
              <a:rPr lang="zh-CN" altLang="zh-CN" sz="1800" dirty="0">
                <a:solidFill>
                  <a:schemeClr val="tx2"/>
                </a:solidFill>
              </a:rPr>
              <a:t>2.4 运行环境：</a:t>
            </a:r>
          </a:p>
          <a:p>
            <a:pPr>
              <a:lnSpc>
                <a:spcPct val="100000"/>
              </a:lnSpc>
              <a:spcBef>
                <a:spcPct val="55000"/>
              </a:spcBef>
              <a:buFont typeface="Arial" charset="0"/>
              <a:buNone/>
              <a:defRPr/>
            </a:pPr>
            <a:r>
              <a:rPr lang="zh-CN" altLang="zh-CN" sz="1800" dirty="0">
                <a:solidFill>
                  <a:schemeClr val="tx2"/>
                </a:solidFill>
              </a:rPr>
              <a:t>      描述了软件的运行环境，包括硬件平台、操作系统和版本，还有其它的软件组件或与其共存的应用程序。</a:t>
            </a:r>
          </a:p>
          <a:p>
            <a:pPr>
              <a:lnSpc>
                <a:spcPct val="100000"/>
              </a:lnSpc>
              <a:spcBef>
                <a:spcPct val="55000"/>
              </a:spcBef>
              <a:buFont typeface="Arial" charset="0"/>
              <a:buNone/>
              <a:defRPr/>
            </a:pPr>
            <a:r>
              <a:rPr lang="zh-CN" altLang="zh-CN" sz="1800" dirty="0">
                <a:solidFill>
                  <a:schemeClr val="tx2"/>
                </a:solidFill>
              </a:rPr>
              <a:t>2.5 限制说明：</a:t>
            </a:r>
          </a:p>
          <a:p>
            <a:pPr>
              <a:lnSpc>
                <a:spcPct val="100000"/>
              </a:lnSpc>
              <a:spcBef>
                <a:spcPct val="55000"/>
              </a:spcBef>
              <a:buFont typeface="Arial" charset="0"/>
              <a:buNone/>
              <a:defRPr/>
            </a:pPr>
            <a:r>
              <a:rPr lang="zh-CN" altLang="zh-CN" sz="1800" dirty="0">
                <a:solidFill>
                  <a:schemeClr val="tx2"/>
                </a:solidFill>
              </a:rPr>
              <a:t>       叙述对系统设计产生影响的限制条件或特殊需求的理由,如管理模式、硬件限制、与其它应用系统的接口、安全保密等。</a:t>
            </a:r>
          </a:p>
          <a:p>
            <a:pPr>
              <a:lnSpc>
                <a:spcPct val="100000"/>
              </a:lnSpc>
              <a:spcBef>
                <a:spcPct val="55000"/>
              </a:spcBef>
              <a:buFont typeface="Arial" charset="0"/>
              <a:buNone/>
              <a:defRPr/>
            </a:pPr>
            <a:r>
              <a:rPr lang="zh-CN" altLang="zh-CN" sz="1800" dirty="0">
                <a:solidFill>
                  <a:schemeClr val="tx2"/>
                </a:solidFill>
              </a:rPr>
              <a:t>2.6 假设和依赖：</a:t>
            </a:r>
          </a:p>
          <a:p>
            <a:pPr>
              <a:lnSpc>
                <a:spcPct val="100000"/>
              </a:lnSpc>
              <a:spcBef>
                <a:spcPct val="55000"/>
              </a:spcBef>
              <a:buFont typeface="Arial" charset="0"/>
              <a:buNone/>
              <a:defRPr/>
            </a:pPr>
            <a:r>
              <a:rPr lang="zh-CN" altLang="zh-CN" sz="1800" dirty="0">
                <a:solidFill>
                  <a:schemeClr val="tx2"/>
                </a:solidFill>
              </a:rPr>
              <a:t>       列举出在对软件需求规格说明中影响需求陈述的假设因素，以及项目对外部因素存在的</a:t>
            </a:r>
            <a:r>
              <a:rPr lang="zh-CN" altLang="zh-CN" sz="1800" dirty="0" smtClean="0">
                <a:solidFill>
                  <a:schemeClr val="tx2"/>
                </a:solidFill>
              </a:rPr>
              <a:t>依赖。</a:t>
            </a:r>
          </a:p>
          <a:p>
            <a:pPr marL="0" indent="0">
              <a:lnSpc>
                <a:spcPct val="100000"/>
              </a:lnSpc>
              <a:buFont typeface="Arial" charset="0"/>
              <a:buNone/>
              <a:defRPr/>
            </a:pPr>
            <a:endParaRPr lang="zh-CN" altLang="en-US" sz="1800" dirty="0">
              <a:solidFill>
                <a:schemeClr val="tx2"/>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t>3.</a:t>
            </a:r>
            <a:r>
              <a:rPr b="1" dirty="0"/>
              <a:t>功能需求</a:t>
            </a:r>
          </a:p>
        </p:txBody>
      </p:sp>
      <p:sp>
        <p:nvSpPr>
          <p:cNvPr id="3" name="内容占位符 2"/>
          <p:cNvSpPr>
            <a:spLocks noGrp="1"/>
          </p:cNvSpPr>
          <p:nvPr>
            <p:ph idx="1"/>
          </p:nvPr>
        </p:nvSpPr>
        <p:spPr/>
        <p:txBody>
          <a:bodyPr>
            <a:normAutofit/>
          </a:bodyPr>
          <a:lstStyle/>
          <a:p>
            <a:pPr>
              <a:defRPr/>
            </a:pPr>
            <a:r>
              <a:rPr lang="zh-CN" altLang="en-US" dirty="0">
                <a:solidFill>
                  <a:schemeClr val="tx2"/>
                </a:solidFill>
              </a:rPr>
              <a:t> 该部分是</a:t>
            </a:r>
            <a:r>
              <a:rPr lang="en-US" altLang="zh-CN" dirty="0">
                <a:solidFill>
                  <a:schemeClr val="tx2"/>
                </a:solidFill>
              </a:rPr>
              <a:t>SRS</a:t>
            </a:r>
            <a:r>
              <a:rPr lang="zh-CN" altLang="en-US" dirty="0">
                <a:solidFill>
                  <a:schemeClr val="tx2"/>
                </a:solidFill>
              </a:rPr>
              <a:t>的灵魂。需求分析核心工作由此体现</a:t>
            </a:r>
          </a:p>
          <a:p>
            <a:pPr>
              <a:defRPr/>
            </a:pPr>
            <a:r>
              <a:rPr lang="zh-CN" altLang="en-US" dirty="0">
                <a:solidFill>
                  <a:schemeClr val="tx2"/>
                </a:solidFill>
              </a:rPr>
              <a:t>  </a:t>
            </a:r>
            <a:r>
              <a:rPr lang="en-US" altLang="zh-CN" dirty="0">
                <a:solidFill>
                  <a:schemeClr val="tx2"/>
                </a:solidFill>
              </a:rPr>
              <a:t>3.1 </a:t>
            </a:r>
            <a:r>
              <a:rPr lang="zh-CN" altLang="en-US" dirty="0">
                <a:solidFill>
                  <a:schemeClr val="tx2"/>
                </a:solidFill>
              </a:rPr>
              <a:t>功能描述（功能模型）：详列出系统的详细功能需求。这也是必须提交给用户的软件功能。</a:t>
            </a:r>
          </a:p>
          <a:p>
            <a:pPr>
              <a:defRPr/>
            </a:pPr>
            <a:r>
              <a:rPr lang="zh-CN" altLang="en-US" dirty="0">
                <a:solidFill>
                  <a:schemeClr val="tx2"/>
                </a:solidFill>
              </a:rPr>
              <a:t>    注意：与</a:t>
            </a:r>
            <a:r>
              <a:rPr lang="en-US" altLang="zh-CN" dirty="0">
                <a:solidFill>
                  <a:schemeClr val="tx2"/>
                </a:solidFill>
              </a:rPr>
              <a:t>2.2 </a:t>
            </a:r>
            <a:r>
              <a:rPr lang="zh-CN" altLang="en-US" dirty="0">
                <a:solidFill>
                  <a:schemeClr val="tx2"/>
                </a:solidFill>
              </a:rPr>
              <a:t>（产品功能）的区别，</a:t>
            </a:r>
            <a:r>
              <a:rPr lang="en-US" altLang="zh-CN" dirty="0">
                <a:solidFill>
                  <a:schemeClr val="tx2"/>
                </a:solidFill>
              </a:rPr>
              <a:t>2.2</a:t>
            </a:r>
            <a:r>
              <a:rPr lang="zh-CN" altLang="en-US" dirty="0">
                <a:solidFill>
                  <a:schemeClr val="tx2"/>
                </a:solidFill>
              </a:rPr>
              <a:t>是罗列而展示全貌，这里是具体详实的操作功能。</a:t>
            </a:r>
          </a:p>
          <a:p>
            <a:pPr>
              <a:defRPr/>
            </a:pPr>
            <a:r>
              <a:rPr lang="zh-CN" altLang="en-US" dirty="0">
                <a:solidFill>
                  <a:schemeClr val="tx2"/>
                </a:solidFill>
              </a:rPr>
              <a:t>  </a:t>
            </a:r>
            <a:r>
              <a:rPr lang="en-US" altLang="zh-CN" dirty="0">
                <a:solidFill>
                  <a:schemeClr val="tx2"/>
                </a:solidFill>
              </a:rPr>
              <a:t>3.2 </a:t>
            </a:r>
            <a:r>
              <a:rPr lang="zh-CN" altLang="en-US" dirty="0">
                <a:solidFill>
                  <a:schemeClr val="tx2"/>
                </a:solidFill>
              </a:rPr>
              <a:t>数据描述</a:t>
            </a:r>
            <a:r>
              <a:rPr lang="en-US" altLang="zh-CN" dirty="0">
                <a:solidFill>
                  <a:schemeClr val="tx2"/>
                </a:solidFill>
              </a:rPr>
              <a:t>(</a:t>
            </a:r>
            <a:r>
              <a:rPr lang="zh-CN" altLang="en-US" dirty="0">
                <a:solidFill>
                  <a:schemeClr val="tx2"/>
                </a:solidFill>
              </a:rPr>
              <a:t>数据模型</a:t>
            </a:r>
            <a:r>
              <a:rPr lang="en-US" altLang="zh-CN" dirty="0">
                <a:solidFill>
                  <a:schemeClr val="tx2"/>
                </a:solidFill>
              </a:rPr>
              <a:t>)</a:t>
            </a:r>
            <a:r>
              <a:rPr lang="zh-CN" altLang="en-US" dirty="0">
                <a:solidFill>
                  <a:schemeClr val="tx2"/>
                </a:solidFill>
              </a:rPr>
              <a:t>：实体关系图（</a:t>
            </a:r>
            <a:r>
              <a:rPr lang="en-US" altLang="zh-CN" dirty="0">
                <a:solidFill>
                  <a:schemeClr val="tx2"/>
                </a:solidFill>
              </a:rPr>
              <a:t>ER</a:t>
            </a:r>
            <a:r>
              <a:rPr lang="zh-CN" altLang="en-US" dirty="0">
                <a:solidFill>
                  <a:schemeClr val="tx2"/>
                </a:solidFill>
              </a:rPr>
              <a:t>），数据的逻辑模型。</a:t>
            </a:r>
          </a:p>
          <a:p>
            <a:pPr>
              <a:defRPr/>
            </a:pPr>
            <a:r>
              <a:rPr lang="zh-CN" altLang="en-US" dirty="0">
                <a:solidFill>
                  <a:schemeClr val="tx2"/>
                </a:solidFill>
              </a:rPr>
              <a:t>  </a:t>
            </a:r>
            <a:r>
              <a:rPr lang="en-US" altLang="zh-CN" dirty="0">
                <a:solidFill>
                  <a:schemeClr val="tx2"/>
                </a:solidFill>
              </a:rPr>
              <a:t>3.3 </a:t>
            </a:r>
            <a:r>
              <a:rPr lang="zh-CN" altLang="en-US" dirty="0">
                <a:solidFill>
                  <a:schemeClr val="tx2"/>
                </a:solidFill>
              </a:rPr>
              <a:t>状态描述（行为模型、动态模型）：对于实时系统是必须的。</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t>4.</a:t>
            </a:r>
            <a:r>
              <a:rPr b="1" dirty="0"/>
              <a:t>外部接口</a:t>
            </a:r>
            <a:r>
              <a:rPr lang="en-US" altLang="zh-CN" b="1" dirty="0"/>
              <a:t>-1</a:t>
            </a:r>
            <a:endParaRPr b="1" dirty="0"/>
          </a:p>
        </p:txBody>
      </p:sp>
      <p:sp>
        <p:nvSpPr>
          <p:cNvPr id="3" name="内容占位符 2"/>
          <p:cNvSpPr>
            <a:spLocks noGrp="1"/>
          </p:cNvSpPr>
          <p:nvPr>
            <p:ph idx="1"/>
          </p:nvPr>
        </p:nvSpPr>
        <p:spPr/>
        <p:txBody>
          <a:bodyPr>
            <a:normAutofit/>
          </a:bodyPr>
          <a:lstStyle/>
          <a:p>
            <a:pPr>
              <a:defRPr/>
            </a:pPr>
            <a:r>
              <a:rPr lang="en-US" altLang="zh-CN" dirty="0">
                <a:solidFill>
                  <a:schemeClr val="tx2"/>
                </a:solidFill>
              </a:rPr>
              <a:t>4.1 </a:t>
            </a:r>
            <a:r>
              <a:rPr lang="zh-CN" altLang="en-US" dirty="0">
                <a:solidFill>
                  <a:schemeClr val="tx2"/>
                </a:solidFill>
              </a:rPr>
              <a:t>用户接口</a:t>
            </a:r>
            <a:r>
              <a:rPr lang="en-US" altLang="zh-CN" dirty="0">
                <a:solidFill>
                  <a:schemeClr val="tx2"/>
                </a:solidFill>
              </a:rPr>
              <a:t>:</a:t>
            </a:r>
          </a:p>
          <a:p>
            <a:pPr>
              <a:defRPr/>
            </a:pPr>
            <a:r>
              <a:rPr lang="zh-CN" altLang="en-US" dirty="0">
                <a:solidFill>
                  <a:schemeClr val="tx2"/>
                </a:solidFill>
              </a:rPr>
              <a:t>（用户界面）描述屏幕格式、报表或菜单的页面格式及内容、功能键等；对于用户界面的细节，例如特定对话框的布局，应该写入一个独立的用户界面规格说明中，而不能写入软件需求规格说明中。</a:t>
            </a:r>
          </a:p>
          <a:p>
            <a:pPr>
              <a:defRPr/>
            </a:pPr>
            <a:r>
              <a:rPr lang="en-US" altLang="zh-CN" dirty="0">
                <a:solidFill>
                  <a:schemeClr val="tx2"/>
                </a:solidFill>
              </a:rPr>
              <a:t>4.2 </a:t>
            </a:r>
            <a:r>
              <a:rPr lang="zh-CN" altLang="en-US" dirty="0">
                <a:solidFill>
                  <a:schemeClr val="tx2"/>
                </a:solidFill>
              </a:rPr>
              <a:t>硬件接口</a:t>
            </a:r>
            <a:r>
              <a:rPr lang="en-US" altLang="zh-CN" dirty="0">
                <a:solidFill>
                  <a:schemeClr val="tx2"/>
                </a:solidFill>
              </a:rPr>
              <a:t>:</a:t>
            </a:r>
          </a:p>
          <a:p>
            <a:pPr>
              <a:defRPr/>
            </a:pPr>
            <a:r>
              <a:rPr lang="zh-CN" altLang="en-US" dirty="0">
                <a:solidFill>
                  <a:schemeClr val="tx2"/>
                </a:solidFill>
              </a:rPr>
              <a:t>描述系统中软件和硬件每一接口的特征。这种描述可能包括支持的硬件类型、软硬件之间交流的数据和控制信息的性质以及所使用的通信协议。</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t>4.</a:t>
            </a:r>
            <a:r>
              <a:rPr b="1" dirty="0"/>
              <a:t>外部接口</a:t>
            </a:r>
            <a:r>
              <a:rPr lang="en-US" altLang="zh-CN" b="1" dirty="0"/>
              <a:t>-2</a:t>
            </a:r>
            <a:endParaRPr b="1" dirty="0"/>
          </a:p>
        </p:txBody>
      </p:sp>
      <p:sp>
        <p:nvSpPr>
          <p:cNvPr id="3" name="内容占位符 2"/>
          <p:cNvSpPr>
            <a:spLocks noGrp="1"/>
          </p:cNvSpPr>
          <p:nvPr>
            <p:ph idx="1"/>
          </p:nvPr>
        </p:nvSpPr>
        <p:spPr/>
        <p:txBody>
          <a:bodyPr>
            <a:normAutofit fontScale="92500" lnSpcReduction="10000"/>
          </a:bodyPr>
          <a:lstStyle/>
          <a:p>
            <a:pPr>
              <a:defRPr/>
            </a:pPr>
            <a:r>
              <a:rPr lang="en-US" altLang="zh-CN" dirty="0">
                <a:solidFill>
                  <a:schemeClr val="tx2"/>
                </a:solidFill>
              </a:rPr>
              <a:t>4.3</a:t>
            </a:r>
            <a:r>
              <a:rPr lang="zh-CN" altLang="en-US" dirty="0">
                <a:solidFill>
                  <a:schemeClr val="tx2"/>
                </a:solidFill>
              </a:rPr>
              <a:t>软件接口</a:t>
            </a:r>
            <a:r>
              <a:rPr lang="en-US" altLang="zh-CN" dirty="0">
                <a:solidFill>
                  <a:schemeClr val="tx2"/>
                </a:solidFill>
              </a:rPr>
              <a:t>:</a:t>
            </a:r>
          </a:p>
          <a:p>
            <a:pPr>
              <a:defRPr/>
            </a:pPr>
            <a:r>
              <a:rPr lang="zh-CN" altLang="en-US" dirty="0">
                <a:solidFill>
                  <a:schemeClr val="tx2"/>
                </a:solidFill>
              </a:rPr>
              <a:t>该软件与其它软件之间的接口。描述该产品与其它外部组件（由名字和版本识别）的连接，包括数据库、操作系统、工具、库和集成的商业组件。明确并描述在软件组件之间交换数据或消息的目的。描述所需要的服务以及内部组件通信的性质，确定将在组件之间共享的数据。 </a:t>
            </a:r>
          </a:p>
          <a:p>
            <a:pPr>
              <a:defRPr/>
            </a:pPr>
            <a:r>
              <a:rPr lang="en-US" altLang="zh-CN" dirty="0">
                <a:solidFill>
                  <a:schemeClr val="tx2"/>
                </a:solidFill>
              </a:rPr>
              <a:t>4.4 </a:t>
            </a:r>
            <a:r>
              <a:rPr lang="zh-CN" altLang="en-US" dirty="0">
                <a:solidFill>
                  <a:schemeClr val="tx2"/>
                </a:solidFill>
              </a:rPr>
              <a:t>通信接口：</a:t>
            </a:r>
          </a:p>
          <a:p>
            <a:pPr>
              <a:defRPr/>
            </a:pPr>
            <a:r>
              <a:rPr lang="zh-CN" altLang="en-US" dirty="0">
                <a:solidFill>
                  <a:schemeClr val="tx2"/>
                </a:solidFill>
              </a:rPr>
              <a:t>描述与产品所使用的通信功能相关的需求，包括电子邮件、</a:t>
            </a:r>
            <a:r>
              <a:rPr lang="en-US" altLang="zh-CN" dirty="0">
                <a:solidFill>
                  <a:schemeClr val="tx2"/>
                </a:solidFill>
              </a:rPr>
              <a:t>Web</a:t>
            </a:r>
            <a:r>
              <a:rPr lang="zh-CN" altLang="en-US" dirty="0">
                <a:solidFill>
                  <a:schemeClr val="tx2"/>
                </a:solidFill>
              </a:rPr>
              <a:t>浏览器、网络通信标准或协议及电子表格等等。定义了相关的消息格式，规定通信安全或加密问题、数据传输速率和同步通信机制。</a:t>
            </a:r>
          </a:p>
          <a:p>
            <a:pPr>
              <a:defRPr/>
            </a:pP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t>5.</a:t>
            </a:r>
            <a:r>
              <a:rPr b="1" dirty="0"/>
              <a:t>非功能需求</a:t>
            </a:r>
            <a:r>
              <a:rPr lang="en-US" altLang="zh-CN" b="1" dirty="0"/>
              <a:t>-1</a:t>
            </a:r>
            <a:endParaRPr b="1" dirty="0"/>
          </a:p>
        </p:txBody>
      </p:sp>
      <p:sp>
        <p:nvSpPr>
          <p:cNvPr id="3" name="内容占位符 2"/>
          <p:cNvSpPr>
            <a:spLocks noGrp="1"/>
          </p:cNvSpPr>
          <p:nvPr>
            <p:ph idx="1"/>
          </p:nvPr>
        </p:nvSpPr>
        <p:spPr/>
        <p:txBody>
          <a:bodyPr>
            <a:normAutofit/>
          </a:bodyPr>
          <a:lstStyle/>
          <a:p>
            <a:pPr>
              <a:defRPr/>
            </a:pPr>
            <a:r>
              <a:rPr lang="en-US" altLang="zh-CN" dirty="0">
                <a:solidFill>
                  <a:schemeClr val="tx2"/>
                </a:solidFill>
              </a:rPr>
              <a:t>5.1 </a:t>
            </a:r>
            <a:r>
              <a:rPr lang="zh-CN" altLang="en-US" dirty="0">
                <a:solidFill>
                  <a:schemeClr val="tx2"/>
                </a:solidFill>
              </a:rPr>
              <a:t>性能需求</a:t>
            </a:r>
          </a:p>
          <a:p>
            <a:pPr>
              <a:defRPr/>
            </a:pPr>
            <a:r>
              <a:rPr lang="zh-CN" altLang="en-US" dirty="0">
                <a:solidFill>
                  <a:schemeClr val="tx2"/>
                </a:solidFill>
              </a:rPr>
              <a:t>    阐述了不同的应用领域对产品性能的需求，并解释它们的原理以帮助开发人员作出合理的设计选择。确定相互合作的用户数或者所支持的操作、响应时间以及与实时系统的时间关系。</a:t>
            </a:r>
          </a:p>
          <a:p>
            <a:pPr>
              <a:defRPr/>
            </a:pPr>
            <a:r>
              <a:rPr lang="en-US" altLang="zh-CN" dirty="0">
                <a:solidFill>
                  <a:schemeClr val="tx2"/>
                </a:solidFill>
              </a:rPr>
              <a:t>5.2 </a:t>
            </a:r>
            <a:r>
              <a:rPr lang="zh-CN" altLang="en-US" dirty="0">
                <a:solidFill>
                  <a:schemeClr val="tx2"/>
                </a:solidFill>
              </a:rPr>
              <a:t>安全设施需求</a:t>
            </a:r>
          </a:p>
          <a:p>
            <a:pPr>
              <a:defRPr/>
            </a:pPr>
            <a:r>
              <a:rPr lang="zh-CN" altLang="en-US" dirty="0">
                <a:solidFill>
                  <a:schemeClr val="tx2"/>
                </a:solidFill>
              </a:rPr>
              <a:t>    详尽陈述与产品使用过程中可能发生的损失、破坏或危害相关的需求。定义必须采取的安全保护或动作，还有那些预防的潜在的危险动作。明确产品必须遵从的安全标准、策略或规则。</a:t>
            </a:r>
          </a:p>
          <a:p>
            <a:pPr>
              <a:defRPr/>
            </a:pP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t>5.</a:t>
            </a:r>
            <a:r>
              <a:rPr b="1" dirty="0"/>
              <a:t>非功能需求</a:t>
            </a:r>
            <a:r>
              <a:rPr lang="en-US" altLang="zh-CN" b="1" dirty="0"/>
              <a:t>-2</a:t>
            </a:r>
            <a:endParaRPr b="1" dirty="0"/>
          </a:p>
        </p:txBody>
      </p:sp>
      <p:sp>
        <p:nvSpPr>
          <p:cNvPr id="3" name="内容占位符 2"/>
          <p:cNvSpPr>
            <a:spLocks noGrp="1"/>
          </p:cNvSpPr>
          <p:nvPr>
            <p:ph idx="1"/>
          </p:nvPr>
        </p:nvSpPr>
        <p:spPr/>
        <p:txBody>
          <a:bodyPr>
            <a:normAutofit fontScale="92500" lnSpcReduction="10000"/>
          </a:bodyPr>
          <a:lstStyle/>
          <a:p>
            <a:pPr>
              <a:defRPr/>
            </a:pPr>
            <a:r>
              <a:rPr lang="en-US" altLang="zh-CN" dirty="0">
                <a:solidFill>
                  <a:schemeClr val="tx2"/>
                </a:solidFill>
              </a:rPr>
              <a:t>5.3 </a:t>
            </a:r>
            <a:r>
              <a:rPr lang="zh-CN" altLang="en-US" dirty="0">
                <a:solidFill>
                  <a:schemeClr val="tx2"/>
                </a:solidFill>
              </a:rPr>
              <a:t>安全性需求</a:t>
            </a:r>
          </a:p>
          <a:p>
            <a:pPr>
              <a:defRPr/>
            </a:pPr>
            <a:r>
              <a:rPr lang="zh-CN" altLang="en-US" dirty="0">
                <a:solidFill>
                  <a:schemeClr val="tx2"/>
                </a:solidFill>
              </a:rPr>
              <a:t>    详尽陈述与系统安全性、完整性或与私人问题相关的需求，这些问题将会影响到产品的使用和产品所创建或使用的数据的保护。定义用户身份确认或授权需求，明确产品必须满足的安全性或保密性策略。</a:t>
            </a:r>
          </a:p>
          <a:p>
            <a:pPr>
              <a:defRPr/>
            </a:pPr>
            <a:r>
              <a:rPr lang="en-US" altLang="zh-CN" dirty="0">
                <a:solidFill>
                  <a:schemeClr val="tx2"/>
                </a:solidFill>
              </a:rPr>
              <a:t>5.4 </a:t>
            </a:r>
            <a:r>
              <a:rPr lang="zh-CN" altLang="en-US" dirty="0">
                <a:solidFill>
                  <a:schemeClr val="tx2"/>
                </a:solidFill>
              </a:rPr>
              <a:t>软件质量属性</a:t>
            </a:r>
          </a:p>
          <a:p>
            <a:pPr>
              <a:defRPr/>
            </a:pPr>
            <a:r>
              <a:rPr lang="zh-CN" altLang="en-US" dirty="0">
                <a:solidFill>
                  <a:schemeClr val="tx2"/>
                </a:solidFill>
              </a:rPr>
              <a:t>   详尽陈述与客户或开发人员至关重要的产品质量其它特性，这些特性必须是确定、定量的并在可能时是可验证的。如产品的易用程度、执行速度、可靠性、当发生异常情况时，系统如何处理。这些被称为软件质量属性</a:t>
            </a:r>
            <a:r>
              <a:rPr lang="en-US" altLang="zh-CN" dirty="0">
                <a:solidFill>
                  <a:schemeClr val="tx2"/>
                </a:solidFill>
              </a:rPr>
              <a:t>(</a:t>
            </a:r>
            <a:r>
              <a:rPr lang="zh-CN" altLang="en-US" dirty="0">
                <a:solidFill>
                  <a:schemeClr val="tx2"/>
                </a:solidFill>
              </a:rPr>
              <a:t>或质量因素</a:t>
            </a:r>
            <a:r>
              <a:rPr lang="en-US" altLang="zh-CN" dirty="0">
                <a:solidFill>
                  <a:schemeClr val="tx2"/>
                </a:solidFill>
              </a:rPr>
              <a:t>)</a:t>
            </a:r>
            <a:r>
              <a:rPr lang="zh-CN" altLang="en-US" dirty="0">
                <a:solidFill>
                  <a:schemeClr val="tx2"/>
                </a:solidFill>
              </a:rPr>
              <a:t>的特性，是系统非功能（也叫非行为）部分的</a:t>
            </a:r>
            <a:r>
              <a:rPr lang="zh-CN" altLang="en-US" dirty="0" smtClean="0">
                <a:solidFill>
                  <a:schemeClr val="tx2"/>
                </a:solidFill>
              </a:rPr>
              <a:t>需求。</a:t>
            </a:r>
          </a:p>
          <a:p>
            <a:pPr marL="0" indent="0">
              <a:buFont typeface="Arial" charset="0"/>
              <a:buNone/>
              <a:defRPr/>
            </a:pP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t>5.</a:t>
            </a:r>
            <a:r>
              <a:rPr b="1" dirty="0"/>
              <a:t>非功能需求</a:t>
            </a:r>
            <a:r>
              <a:rPr lang="en-US" altLang="zh-CN" b="1" dirty="0"/>
              <a:t>-3</a:t>
            </a:r>
            <a:endParaRPr b="1" dirty="0"/>
          </a:p>
        </p:txBody>
      </p:sp>
      <p:sp>
        <p:nvSpPr>
          <p:cNvPr id="3" name="内容占位符 2"/>
          <p:cNvSpPr>
            <a:spLocks noGrp="1"/>
          </p:cNvSpPr>
          <p:nvPr>
            <p:ph idx="1"/>
          </p:nvPr>
        </p:nvSpPr>
        <p:spPr/>
        <p:txBody>
          <a:bodyPr>
            <a:normAutofit/>
          </a:bodyPr>
          <a:lstStyle/>
          <a:p>
            <a:pPr>
              <a:defRPr/>
            </a:pPr>
            <a:r>
              <a:rPr lang="en-US" altLang="zh-CN" dirty="0">
                <a:solidFill>
                  <a:schemeClr val="tx2"/>
                </a:solidFill>
              </a:rPr>
              <a:t>5.5 </a:t>
            </a:r>
            <a:r>
              <a:rPr lang="zh-CN" altLang="en-US" dirty="0">
                <a:solidFill>
                  <a:schemeClr val="tx2"/>
                </a:solidFill>
              </a:rPr>
              <a:t>业务规则</a:t>
            </a:r>
          </a:p>
          <a:p>
            <a:pPr>
              <a:defRPr/>
            </a:pPr>
            <a:r>
              <a:rPr lang="zh-CN" altLang="en-US" dirty="0">
                <a:solidFill>
                  <a:schemeClr val="tx2"/>
                </a:solidFill>
              </a:rPr>
              <a:t>   列举出有关产品的所有操作规则，例如什么人在特定环境下可以进行何种操作。这些本身不是功能需求，但它们可以暗示某些功能需求执行这些规则。</a:t>
            </a:r>
          </a:p>
          <a:p>
            <a:pPr>
              <a:defRPr/>
            </a:pPr>
            <a:r>
              <a:rPr lang="en-US" altLang="zh-CN" dirty="0">
                <a:solidFill>
                  <a:schemeClr val="tx2"/>
                </a:solidFill>
              </a:rPr>
              <a:t>5.6 </a:t>
            </a:r>
            <a:r>
              <a:rPr lang="zh-CN" altLang="en-US" dirty="0">
                <a:solidFill>
                  <a:schemeClr val="tx2"/>
                </a:solidFill>
              </a:rPr>
              <a:t>用户文档</a:t>
            </a:r>
          </a:p>
          <a:p>
            <a:pPr>
              <a:defRPr/>
            </a:pPr>
            <a:r>
              <a:rPr lang="zh-CN" altLang="en-US" dirty="0">
                <a:solidFill>
                  <a:schemeClr val="tx2"/>
                </a:solidFill>
              </a:rPr>
              <a:t>   列举出将与软件一同发行的用户文档部分，例如用户手册、在线帮助和教程，明确所有已知的用户文档的交付格式或标准。</a:t>
            </a:r>
          </a:p>
          <a:p>
            <a:pPr>
              <a:defRPr/>
            </a:pP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t>SRS</a:t>
            </a:r>
            <a:r>
              <a:rPr b="1" dirty="0"/>
              <a:t>编写大纲（总结）</a:t>
            </a:r>
          </a:p>
        </p:txBody>
      </p:sp>
      <p:sp>
        <p:nvSpPr>
          <p:cNvPr id="3" name="内容占位符 2"/>
          <p:cNvSpPr>
            <a:spLocks noGrp="1"/>
          </p:cNvSpPr>
          <p:nvPr>
            <p:ph idx="1"/>
          </p:nvPr>
        </p:nvSpPr>
        <p:spPr/>
        <p:txBody>
          <a:bodyPr>
            <a:normAutofit/>
          </a:bodyPr>
          <a:lstStyle/>
          <a:p>
            <a:pPr>
              <a:defRPr/>
            </a:pPr>
            <a:r>
              <a:rPr lang="en-US" altLang="zh-CN" dirty="0">
                <a:solidFill>
                  <a:schemeClr val="tx2"/>
                </a:solidFill>
              </a:rPr>
              <a:t>SRS</a:t>
            </a:r>
            <a:r>
              <a:rPr lang="zh-CN" altLang="en-US" dirty="0">
                <a:solidFill>
                  <a:schemeClr val="tx2"/>
                </a:solidFill>
              </a:rPr>
              <a:t>是说明由软件获得的结果，而不是获得这些结果的手段。</a:t>
            </a:r>
          </a:p>
          <a:p>
            <a:pPr>
              <a:defRPr/>
            </a:pPr>
            <a:r>
              <a:rPr lang="zh-CN" altLang="en-US" dirty="0">
                <a:solidFill>
                  <a:schemeClr val="tx2"/>
                </a:solidFill>
              </a:rPr>
              <a:t>避免将需求与项目、与设计的界限混淆。</a:t>
            </a:r>
          </a:p>
          <a:p>
            <a:pPr>
              <a:defRPr/>
            </a:pPr>
            <a:r>
              <a:rPr lang="zh-CN" altLang="en-US" dirty="0">
                <a:solidFill>
                  <a:schemeClr val="tx2"/>
                </a:solidFill>
              </a:rPr>
              <a:t>表述具体需求功能可以用若干种方法来表达</a:t>
            </a:r>
          </a:p>
          <a:p>
            <a:pPr>
              <a:defRPr/>
            </a:pPr>
            <a:r>
              <a:rPr lang="zh-CN" altLang="en-US" dirty="0">
                <a:solidFill>
                  <a:schemeClr val="tx2"/>
                </a:solidFill>
              </a:rPr>
              <a:t>可参考的模板有多种，不管使用哪个模板， </a:t>
            </a:r>
            <a:r>
              <a:rPr lang="en-US" altLang="zh-CN" dirty="0">
                <a:solidFill>
                  <a:schemeClr val="tx2"/>
                </a:solidFill>
              </a:rPr>
              <a:t>SRS</a:t>
            </a:r>
            <a:r>
              <a:rPr lang="zh-CN" altLang="en-US" dirty="0">
                <a:solidFill>
                  <a:schemeClr val="tx2"/>
                </a:solidFill>
              </a:rPr>
              <a:t>文档结构中要反映出业务需求、用户需求、功能需求的三个层次。 </a:t>
            </a:r>
          </a:p>
          <a:p>
            <a:pPr>
              <a:defRPr/>
            </a:pP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a:t>SRS</a:t>
            </a:r>
            <a:r>
              <a:t>与需求层次</a:t>
            </a:r>
          </a:p>
        </p:txBody>
      </p:sp>
      <p:pic>
        <p:nvPicPr>
          <p:cNvPr id="48132" name="Picture 20" descr="002"/>
          <p:cNvPicPr>
            <a:picLocks noChangeAspect="1" noChangeArrowheads="1"/>
          </p:cNvPicPr>
          <p:nvPr/>
        </p:nvPicPr>
        <p:blipFill>
          <a:blip r:embed="rId2"/>
          <a:srcRect/>
          <a:stretch>
            <a:fillRect/>
          </a:stretch>
        </p:blipFill>
        <p:spPr bwMode="auto">
          <a:xfrm>
            <a:off x="1079500" y="2060575"/>
            <a:ext cx="6661150" cy="3957638"/>
          </a:xfrm>
          <a:prstGeom prst="rect">
            <a:avLst/>
          </a:prstGeom>
          <a:noFill/>
          <a:ln w="9525">
            <a:noFill/>
            <a:miter lim="800000"/>
            <a:headEnd/>
            <a:tailEnd/>
          </a:ln>
        </p:spPr>
      </p:pic>
      <p:sp>
        <p:nvSpPr>
          <p:cNvPr id="6" name="Text Box 22"/>
          <p:cNvSpPr txBox="1">
            <a:spLocks noChangeArrowheads="1"/>
          </p:cNvSpPr>
          <p:nvPr/>
        </p:nvSpPr>
        <p:spPr bwMode="auto">
          <a:xfrm rot="18635119">
            <a:off x="2724944" y="3761581"/>
            <a:ext cx="431800" cy="221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just">
              <a:spcBef>
                <a:spcPct val="50000"/>
              </a:spcBef>
              <a:defRPr/>
            </a:pPr>
            <a:r>
              <a:rPr lang="zh-CN" altLang="en-US" sz="1600" smtClean="0">
                <a:solidFill>
                  <a:srgbClr val="CC0000"/>
                </a:solidFill>
                <a:latin typeface="+mn-ea"/>
                <a:ea typeface="+mn-ea"/>
              </a:rPr>
              <a:t>需求模型的细化</a:t>
            </a:r>
          </a:p>
        </p:txBody>
      </p:sp>
      <p:sp>
        <p:nvSpPr>
          <p:cNvPr id="7" name="Rectangle 23"/>
          <p:cNvSpPr>
            <a:spLocks noChangeArrowheads="1"/>
          </p:cNvSpPr>
          <p:nvPr/>
        </p:nvSpPr>
        <p:spPr bwMode="auto">
          <a:xfrm>
            <a:off x="6299200" y="3644900"/>
            <a:ext cx="14033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p>
            <a:pPr algn="just" eaLnBrk="0" hangingPunct="0">
              <a:defRPr/>
            </a:pPr>
            <a:r>
              <a:rPr lang="zh-CN" altLang="en-US" sz="1600" b="1">
                <a:solidFill>
                  <a:srgbClr val="CC0000"/>
                </a:solidFill>
                <a:latin typeface="+mn-ea"/>
                <a:ea typeface="+mn-ea"/>
              </a:rPr>
              <a:t>非功能能需求</a:t>
            </a:r>
          </a:p>
        </p:txBody>
      </p:sp>
      <p:sp>
        <p:nvSpPr>
          <p:cNvPr id="8" name="Rectangle 24"/>
          <p:cNvSpPr>
            <a:spLocks noChangeArrowheads="1"/>
          </p:cNvSpPr>
          <p:nvPr/>
        </p:nvSpPr>
        <p:spPr bwMode="auto">
          <a:xfrm>
            <a:off x="2916238" y="2708275"/>
            <a:ext cx="417671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p>
            <a:pPr lvl="1" algn="just" eaLnBrk="0" hangingPunct="0">
              <a:defRPr/>
            </a:pPr>
            <a:r>
              <a:rPr lang="zh-CN" altLang="en-US" b="1">
                <a:solidFill>
                  <a:srgbClr val="CC0000"/>
                </a:solidFill>
                <a:latin typeface="+mn-ea"/>
                <a:ea typeface="+mn-ea"/>
              </a:rPr>
              <a:t>综合描述（任务概述／项目概述／项目背景／系统目标）</a:t>
            </a:r>
          </a:p>
        </p:txBody>
      </p:sp>
      <p:sp>
        <p:nvSpPr>
          <p:cNvPr id="9" name="Line 25"/>
          <p:cNvSpPr>
            <a:spLocks noChangeShapeType="1"/>
          </p:cNvSpPr>
          <p:nvPr/>
        </p:nvSpPr>
        <p:spPr bwMode="auto">
          <a:xfrm>
            <a:off x="755650" y="3357563"/>
            <a:ext cx="6335713" cy="0"/>
          </a:xfrm>
          <a:prstGeom prst="line">
            <a:avLst/>
          </a:prstGeom>
          <a:noFill/>
          <a:ln w="9525">
            <a:solidFill>
              <a:srgbClr val="CC0000"/>
            </a:solidFill>
            <a:prstDash val="dash"/>
            <a:round/>
            <a:headEnd/>
            <a:tailEnd/>
          </a:ln>
          <a:extLst>
            <a:ext uri="{909E8E84-426E-40DD-AFC4-6F175D3DCCD1}">
              <a14:hiddenFill xmlns:a14="http://schemas.microsoft.com/office/drawing/2010/main" xmlns="">
                <a:noFill/>
              </a14:hiddenFill>
            </a:ext>
          </a:extLst>
        </p:spPr>
        <p:txBody>
          <a:bodyPr/>
          <a:lstStyle/>
          <a:p>
            <a:pPr>
              <a:defRPr/>
            </a:pPr>
            <a:endParaRPr lang="zh-CN" altLang="en-US">
              <a:latin typeface="+mn-ea"/>
              <a:ea typeface="+mn-ea"/>
            </a:endParaRPr>
          </a:p>
        </p:txBody>
      </p:sp>
      <p:sp>
        <p:nvSpPr>
          <p:cNvPr id="10" name="Line 26"/>
          <p:cNvSpPr>
            <a:spLocks noChangeShapeType="1"/>
          </p:cNvSpPr>
          <p:nvPr/>
        </p:nvSpPr>
        <p:spPr bwMode="auto">
          <a:xfrm>
            <a:off x="827088" y="3429000"/>
            <a:ext cx="3313112" cy="2808288"/>
          </a:xfrm>
          <a:prstGeom prst="line">
            <a:avLst/>
          </a:prstGeom>
          <a:noFill/>
          <a:ln w="9525">
            <a:solidFill>
              <a:srgbClr val="CC0000"/>
            </a:solidFill>
            <a:prstDash val="dash"/>
            <a:round/>
            <a:headEnd/>
            <a:tailEnd/>
          </a:ln>
          <a:extLst>
            <a:ext uri="{909E8E84-426E-40DD-AFC4-6F175D3DCCD1}">
              <a14:hiddenFill xmlns:a14="http://schemas.microsoft.com/office/drawing/2010/main" xmlns="">
                <a:noFill/>
              </a14:hiddenFill>
            </a:ext>
          </a:extLst>
        </p:spPr>
        <p:txBody>
          <a:bodyPr/>
          <a:lstStyle/>
          <a:p>
            <a:pPr>
              <a:defRPr/>
            </a:pPr>
            <a:endParaRPr lang="zh-CN" altLang="en-US">
              <a:latin typeface="+mn-ea"/>
              <a:ea typeface="+mn-ea"/>
            </a:endParaRPr>
          </a:p>
        </p:txBody>
      </p:sp>
      <p:sp>
        <p:nvSpPr>
          <p:cNvPr id="11" name="Rectangle 27"/>
          <p:cNvSpPr>
            <a:spLocks noChangeArrowheads="1"/>
          </p:cNvSpPr>
          <p:nvPr/>
        </p:nvSpPr>
        <p:spPr bwMode="auto">
          <a:xfrm>
            <a:off x="3563938" y="1412875"/>
            <a:ext cx="457200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p>
            <a:pPr marL="914400" lvl="1" indent="-457200" algn="just" eaLnBrk="0" hangingPunct="0">
              <a:defRPr/>
            </a:pPr>
            <a:r>
              <a:rPr lang="zh-CN" altLang="en-US" b="1" dirty="0">
                <a:latin typeface="+mn-ea"/>
                <a:ea typeface="+mn-ea"/>
              </a:rPr>
              <a:t> </a:t>
            </a:r>
            <a:r>
              <a:rPr lang="en-US" altLang="zh-CN" b="1" dirty="0">
                <a:latin typeface="+mn-ea"/>
                <a:ea typeface="+mn-ea"/>
              </a:rPr>
              <a:t>SRS</a:t>
            </a:r>
            <a:r>
              <a:rPr lang="zh-CN" altLang="en-US" b="1" dirty="0">
                <a:latin typeface="+mn-ea"/>
                <a:ea typeface="+mn-ea"/>
              </a:rPr>
              <a:t>主要章节：    综合描述</a:t>
            </a:r>
          </a:p>
          <a:p>
            <a:pPr marL="914400" lvl="1" indent="-457200" algn="just" eaLnBrk="0" hangingPunct="0">
              <a:defRPr/>
            </a:pPr>
            <a:r>
              <a:rPr lang="zh-CN" altLang="en-US" b="1" dirty="0">
                <a:latin typeface="+mn-ea"/>
                <a:ea typeface="+mn-ea"/>
              </a:rPr>
              <a:t>                            功能需求</a:t>
            </a:r>
          </a:p>
          <a:p>
            <a:pPr marL="914400" lvl="1" indent="-457200" algn="just" eaLnBrk="0" hangingPunct="0">
              <a:defRPr/>
            </a:pPr>
            <a:r>
              <a:rPr lang="zh-CN" altLang="en-US" b="1" dirty="0">
                <a:latin typeface="+mn-ea"/>
                <a:ea typeface="+mn-ea"/>
              </a:rPr>
              <a:t>                            非功能需求</a:t>
            </a:r>
          </a:p>
          <a:p>
            <a:pPr marL="914400" lvl="1" indent="-457200" algn="just" eaLnBrk="0" hangingPunct="0">
              <a:defRPr/>
            </a:pPr>
            <a:r>
              <a:rPr lang="zh-CN" altLang="en-US" b="1" dirty="0">
                <a:latin typeface="+mn-ea"/>
                <a:ea typeface="+mn-ea"/>
              </a:rPr>
              <a:t>                            其它需求</a:t>
            </a:r>
          </a:p>
        </p:txBody>
      </p:sp>
      <p:sp>
        <p:nvSpPr>
          <p:cNvPr id="12" name="Line 28"/>
          <p:cNvSpPr>
            <a:spLocks noChangeShapeType="1"/>
          </p:cNvSpPr>
          <p:nvPr/>
        </p:nvSpPr>
        <p:spPr bwMode="auto">
          <a:xfrm>
            <a:off x="3419475" y="3357563"/>
            <a:ext cx="3313113" cy="2808287"/>
          </a:xfrm>
          <a:prstGeom prst="line">
            <a:avLst/>
          </a:prstGeom>
          <a:noFill/>
          <a:ln w="9525">
            <a:solidFill>
              <a:srgbClr val="CC0000"/>
            </a:solidFill>
            <a:prstDash val="dash"/>
            <a:round/>
            <a:headEnd/>
            <a:tailEnd/>
          </a:ln>
          <a:extLst>
            <a:ext uri="{909E8E84-426E-40DD-AFC4-6F175D3DCCD1}">
              <a14:hiddenFill xmlns:a14="http://schemas.microsoft.com/office/drawing/2010/main" xmlns="">
                <a:noFill/>
              </a14:hiddenFill>
            </a:ext>
          </a:extLst>
        </p:spPr>
        <p:txBody>
          <a:bodyPr/>
          <a:lstStyle/>
          <a:p>
            <a:pPr>
              <a:defRPr/>
            </a:pPr>
            <a:endParaRPr lang="zh-CN" altLang="en-US">
              <a:latin typeface="+mn-ea"/>
              <a:ea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书写规格说明的困惑</a:t>
            </a:r>
          </a:p>
        </p:txBody>
      </p:sp>
      <p:sp>
        <p:nvSpPr>
          <p:cNvPr id="3" name="内容占位符 2"/>
          <p:cNvSpPr>
            <a:spLocks noGrp="1"/>
          </p:cNvSpPr>
          <p:nvPr>
            <p:ph idx="1"/>
          </p:nvPr>
        </p:nvSpPr>
        <p:spPr/>
        <p:txBody>
          <a:bodyPr>
            <a:normAutofit fontScale="92500" lnSpcReduction="20000"/>
          </a:bodyPr>
          <a:lstStyle/>
          <a:p>
            <a:pPr>
              <a:defRPr/>
            </a:pPr>
            <a:r>
              <a:rPr lang="zh-CN" altLang="en-US" dirty="0">
                <a:solidFill>
                  <a:schemeClr val="tx2"/>
                </a:solidFill>
              </a:rPr>
              <a:t>① 先进行开发然后再写需求规格说明；</a:t>
            </a:r>
          </a:p>
          <a:p>
            <a:pPr>
              <a:defRPr/>
            </a:pPr>
            <a:r>
              <a:rPr lang="zh-CN" altLang="en-US" dirty="0">
                <a:solidFill>
                  <a:schemeClr val="tx2"/>
                </a:solidFill>
              </a:rPr>
              <a:t>② 规格说明往往写的过于简单；</a:t>
            </a:r>
          </a:p>
          <a:p>
            <a:pPr>
              <a:defRPr/>
            </a:pPr>
            <a:r>
              <a:rPr lang="zh-CN" altLang="en-US" dirty="0">
                <a:solidFill>
                  <a:schemeClr val="tx2"/>
                </a:solidFill>
              </a:rPr>
              <a:t>③不知道如何反映需求的三个层次，写在规格说明书什么章节。</a:t>
            </a:r>
          </a:p>
          <a:p>
            <a:pPr>
              <a:defRPr/>
            </a:pPr>
            <a:r>
              <a:rPr lang="zh-CN" altLang="en-US" dirty="0">
                <a:solidFill>
                  <a:schemeClr val="tx2"/>
                </a:solidFill>
              </a:rPr>
              <a:t>④ 对逐步求精理解不够，认为许多内容是重复。</a:t>
            </a:r>
          </a:p>
          <a:p>
            <a:pPr>
              <a:defRPr/>
            </a:pPr>
            <a:r>
              <a:rPr lang="zh-CN" altLang="en-US" dirty="0">
                <a:solidFill>
                  <a:schemeClr val="tx2"/>
                </a:solidFill>
              </a:rPr>
              <a:t>⑤ 软件需求规格说明的模板不统一，不知采用哪个为好。如需求分析的核心内容是建立需求模型，也是教材和教学的重点内容，但建模的结果写在</a:t>
            </a:r>
            <a:r>
              <a:rPr lang="en-US" altLang="zh-CN" dirty="0">
                <a:solidFill>
                  <a:schemeClr val="tx2"/>
                </a:solidFill>
              </a:rPr>
              <a:t>SRS</a:t>
            </a:r>
            <a:r>
              <a:rPr lang="zh-CN" altLang="en-US" dirty="0">
                <a:solidFill>
                  <a:schemeClr val="tx2"/>
                </a:solidFill>
              </a:rPr>
              <a:t>哪个章节里？不同的</a:t>
            </a:r>
            <a:r>
              <a:rPr lang="en-US" altLang="zh-CN" dirty="0">
                <a:solidFill>
                  <a:schemeClr val="tx2"/>
                </a:solidFill>
              </a:rPr>
              <a:t>SRS</a:t>
            </a:r>
            <a:r>
              <a:rPr lang="zh-CN" altLang="en-US" dirty="0">
                <a:solidFill>
                  <a:schemeClr val="tx2"/>
                </a:solidFill>
              </a:rPr>
              <a:t>模板说法不同，有的模板甚至无处表述。</a:t>
            </a:r>
          </a:p>
          <a:p>
            <a:pPr>
              <a:defRPr/>
            </a:pPr>
            <a:r>
              <a:rPr lang="zh-CN" altLang="en-US" dirty="0">
                <a:solidFill>
                  <a:schemeClr val="tx2"/>
                </a:solidFill>
              </a:rPr>
              <a:t>⑦ 很难找到公开的、可以参照的范文。 </a:t>
            </a:r>
            <a:r>
              <a:rPr lang="en-US" altLang="zh-CN" dirty="0">
                <a:solidFill>
                  <a:schemeClr val="tx2"/>
                </a:solidFill>
              </a:rPr>
              <a:t>IT</a:t>
            </a:r>
            <a:r>
              <a:rPr lang="zh-CN" altLang="en-US" dirty="0">
                <a:solidFill>
                  <a:schemeClr val="tx2"/>
                </a:solidFill>
              </a:rPr>
              <a:t>企业有自己的模板但不公开，也未必规范，但内部使用没有问题。</a:t>
            </a:r>
          </a:p>
          <a:p>
            <a:pPr>
              <a:defRPr/>
            </a:pP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714356"/>
            <a:ext cx="7848600" cy="609600"/>
          </a:xfrm>
        </p:spPr>
        <p:txBody>
          <a:bodyPr>
            <a:normAutofit fontScale="90000"/>
          </a:bodyPr>
          <a:lstStyle/>
          <a:p>
            <a:pPr>
              <a:defRPr/>
            </a:pPr>
            <a:r>
              <a:rPr altLang="zh-CN" b="1" dirty="0"/>
              <a:t>需求分析</a:t>
            </a:r>
            <a:r>
              <a:rPr b="1" dirty="0"/>
              <a:t>是供需双方必须经过的磨合期</a:t>
            </a:r>
            <a:r>
              <a:rPr altLang="zh-CN" b="1" dirty="0"/>
              <a:t/>
            </a:r>
            <a:br>
              <a:rPr altLang="zh-CN" b="1" dirty="0"/>
            </a:br>
            <a:endParaRPr b="1" dirty="0"/>
          </a:p>
        </p:txBody>
      </p:sp>
      <p:sp>
        <p:nvSpPr>
          <p:cNvPr id="3" name="内容占位符 2"/>
          <p:cNvSpPr>
            <a:spLocks noGrp="1"/>
          </p:cNvSpPr>
          <p:nvPr>
            <p:ph idx="1"/>
          </p:nvPr>
        </p:nvSpPr>
        <p:spPr/>
        <p:txBody>
          <a:bodyPr>
            <a:normAutofit/>
          </a:bodyPr>
          <a:lstStyle/>
          <a:p>
            <a:pPr>
              <a:defRPr/>
            </a:pPr>
            <a:r>
              <a:rPr lang="zh-CN" altLang="zh-CN" dirty="0" smtClean="0">
                <a:solidFill>
                  <a:schemeClr val="tx2"/>
                </a:solidFill>
              </a:rPr>
              <a:t>软件开发是用户与开发者共同参与的过程，项目涉众人员之间必须经过充分交流</a:t>
            </a:r>
          </a:p>
          <a:p>
            <a:pPr>
              <a:defRPr/>
            </a:pPr>
            <a:r>
              <a:rPr lang="zh-CN" altLang="zh-CN" dirty="0" smtClean="0">
                <a:solidFill>
                  <a:schemeClr val="tx2"/>
                </a:solidFill>
              </a:rPr>
              <a:t>用户与开发者的知识领域不同，缺乏共同语言，存在对问题理解的歧义</a:t>
            </a:r>
          </a:p>
          <a:p>
            <a:pPr>
              <a:defRPr/>
            </a:pPr>
            <a:r>
              <a:rPr lang="zh-CN" altLang="zh-CN" dirty="0" smtClean="0">
                <a:solidFill>
                  <a:schemeClr val="tx2"/>
                </a:solidFill>
              </a:rPr>
              <a:t>软件开发失败的原因大约超过50%是需求不合理而急于编程引起的</a:t>
            </a:r>
          </a:p>
          <a:p>
            <a:pPr>
              <a:defRPr/>
            </a:pPr>
            <a:r>
              <a:rPr lang="zh-CN" altLang="zh-CN" dirty="0" smtClean="0">
                <a:solidFill>
                  <a:schemeClr val="tx2"/>
                </a:solidFill>
              </a:rPr>
              <a:t>在需求分析阶段的错误会引起错误的放大，后期发现错误时要花费更大的精力修改</a:t>
            </a:r>
          </a:p>
          <a:p>
            <a:pPr>
              <a:defRPr/>
            </a:pP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需求评审的必要性</a:t>
            </a:r>
          </a:p>
        </p:txBody>
      </p:sp>
      <p:sp>
        <p:nvSpPr>
          <p:cNvPr id="3" name="内容占位符 2"/>
          <p:cNvSpPr>
            <a:spLocks noGrp="1"/>
          </p:cNvSpPr>
          <p:nvPr>
            <p:ph idx="1"/>
          </p:nvPr>
        </p:nvSpPr>
        <p:spPr/>
        <p:txBody>
          <a:bodyPr>
            <a:normAutofit/>
          </a:bodyPr>
          <a:lstStyle/>
          <a:p>
            <a:pPr>
              <a:defRPr/>
            </a:pPr>
            <a:r>
              <a:rPr lang="zh-CN" altLang="en-US" dirty="0">
                <a:solidFill>
                  <a:schemeClr val="tx2"/>
                </a:solidFill>
              </a:rPr>
              <a:t>需求说明书描述几乎都是自然语言，这种非形式化的语言容易出现不准确、冗余、遗漏和理解不一致等问题。对规格说明书的审查是必须的，确保需求说明准确、完整地、清晰、无二义地表达产品的功能和质量要求。</a:t>
            </a:r>
          </a:p>
          <a:p>
            <a:pPr>
              <a:defRPr/>
            </a:pPr>
            <a:r>
              <a:rPr lang="zh-CN" altLang="en-US" dirty="0">
                <a:solidFill>
                  <a:schemeClr val="tx2"/>
                </a:solidFill>
              </a:rPr>
              <a:t>需求评审是为了及早消除隐藏的错误，经验和研究表明，在需求开发阶段纠正这个错误会节省相当多的时间和金钱。</a:t>
            </a:r>
          </a:p>
          <a:p>
            <a:pPr>
              <a:defRPr/>
            </a:pPr>
            <a:r>
              <a:rPr lang="zh-CN" altLang="en-US" dirty="0">
                <a:solidFill>
                  <a:schemeClr val="tx2"/>
                </a:solidFill>
              </a:rPr>
              <a:t>评审是需求分析的最后一步，通过评审后的需求文档才可以生效。</a:t>
            </a:r>
          </a:p>
          <a:p>
            <a:pPr>
              <a:defRPr/>
            </a:pP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需求规格说明的质量特性</a:t>
            </a:r>
            <a:r>
              <a:rPr lang="en-US" altLang="zh-CN" b="1" dirty="0"/>
              <a:t/>
            </a:r>
            <a:br>
              <a:rPr lang="en-US" altLang="zh-CN" b="1" dirty="0"/>
            </a:br>
            <a:r>
              <a:rPr b="1" dirty="0"/>
              <a:t>作为评审的标准</a:t>
            </a:r>
          </a:p>
        </p:txBody>
      </p:sp>
      <p:sp>
        <p:nvSpPr>
          <p:cNvPr id="3" name="内容占位符 2"/>
          <p:cNvSpPr>
            <a:spLocks noGrp="1"/>
          </p:cNvSpPr>
          <p:nvPr>
            <p:ph idx="1"/>
          </p:nvPr>
        </p:nvSpPr>
        <p:spPr/>
        <p:txBody>
          <a:bodyPr>
            <a:normAutofit/>
          </a:bodyPr>
          <a:lstStyle/>
          <a:p>
            <a:pPr>
              <a:defRPr/>
            </a:pPr>
            <a:r>
              <a:rPr lang="zh-CN" altLang="en-US" dirty="0">
                <a:solidFill>
                  <a:schemeClr val="tx2"/>
                </a:solidFill>
              </a:rPr>
              <a:t>正确性</a:t>
            </a:r>
          </a:p>
          <a:p>
            <a:pPr>
              <a:defRPr/>
            </a:pPr>
            <a:r>
              <a:rPr lang="zh-CN" altLang="en-US" dirty="0">
                <a:solidFill>
                  <a:schemeClr val="tx2"/>
                </a:solidFill>
              </a:rPr>
              <a:t>完整性</a:t>
            </a:r>
          </a:p>
          <a:p>
            <a:pPr>
              <a:defRPr/>
            </a:pPr>
            <a:r>
              <a:rPr lang="zh-CN" altLang="en-US" dirty="0">
                <a:solidFill>
                  <a:schemeClr val="tx2"/>
                </a:solidFill>
              </a:rPr>
              <a:t>一致性</a:t>
            </a:r>
          </a:p>
          <a:p>
            <a:pPr>
              <a:defRPr/>
            </a:pPr>
            <a:r>
              <a:rPr lang="zh-CN" altLang="en-US" dirty="0">
                <a:solidFill>
                  <a:schemeClr val="tx2"/>
                </a:solidFill>
              </a:rPr>
              <a:t>无二义性</a:t>
            </a:r>
          </a:p>
          <a:p>
            <a:pPr>
              <a:defRPr/>
            </a:pPr>
            <a:r>
              <a:rPr lang="zh-CN" altLang="en-US" dirty="0">
                <a:solidFill>
                  <a:schemeClr val="tx2"/>
                </a:solidFill>
              </a:rPr>
              <a:t>可修改性</a:t>
            </a:r>
          </a:p>
          <a:p>
            <a:pPr>
              <a:defRPr/>
            </a:pPr>
            <a:r>
              <a:rPr lang="zh-CN" altLang="en-US" dirty="0">
                <a:solidFill>
                  <a:schemeClr val="tx2"/>
                </a:solidFill>
              </a:rPr>
              <a:t>可跟踪性</a:t>
            </a:r>
          </a:p>
          <a:p>
            <a:pPr>
              <a:defRPr/>
            </a:pPr>
            <a:r>
              <a:rPr lang="zh-CN" altLang="en-US" dirty="0">
                <a:solidFill>
                  <a:schemeClr val="tx2"/>
                </a:solidFill>
              </a:rPr>
              <a:t>可验证</a:t>
            </a:r>
            <a:r>
              <a:rPr lang="zh-CN" altLang="en-US" dirty="0" smtClean="0">
                <a:solidFill>
                  <a:schemeClr val="tx2"/>
                </a:solidFill>
              </a:rPr>
              <a:t>性</a:t>
            </a: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评审的标准</a:t>
            </a:r>
          </a:p>
        </p:txBody>
      </p:sp>
      <p:sp>
        <p:nvSpPr>
          <p:cNvPr id="3" name="内容占位符 2"/>
          <p:cNvSpPr>
            <a:spLocks noGrp="1"/>
          </p:cNvSpPr>
          <p:nvPr>
            <p:ph idx="1"/>
          </p:nvPr>
        </p:nvSpPr>
        <p:spPr/>
        <p:txBody>
          <a:bodyPr>
            <a:normAutofit/>
          </a:bodyPr>
          <a:lstStyle/>
          <a:p>
            <a:pPr>
              <a:defRPr/>
            </a:pPr>
            <a:r>
              <a:rPr lang="zh-CN" altLang="en-US" dirty="0">
                <a:solidFill>
                  <a:schemeClr val="tx2"/>
                </a:solidFill>
              </a:rPr>
              <a:t>正确性：对系统功能、行为、性能等的描述必须与用户的期望相吻合，代表了用户的真正需求。</a:t>
            </a:r>
          </a:p>
          <a:p>
            <a:pPr>
              <a:defRPr/>
            </a:pPr>
            <a:r>
              <a:rPr lang="zh-CN" altLang="en-US" dirty="0">
                <a:solidFill>
                  <a:schemeClr val="tx2"/>
                </a:solidFill>
              </a:rPr>
              <a:t>完整性：需求规格说明应该包括软件要完成的全部任务，不能遗漏任何必要的需求信息，注重用户的任务而不是系统的功能将有助于你避免不完整性</a:t>
            </a:r>
          </a:p>
          <a:p>
            <a:pPr>
              <a:defRPr/>
            </a:pPr>
            <a:r>
              <a:rPr lang="zh-CN" altLang="en-US" dirty="0">
                <a:solidFill>
                  <a:schemeClr val="tx2"/>
                </a:solidFill>
              </a:rPr>
              <a:t> 一致性：需求规格说明对各种需求的描述不能存在矛盾，如术语使用冲突、功能和行为特性方面的矛盾以及时序上的不一致等。</a:t>
            </a:r>
          </a:p>
          <a:p>
            <a:pPr>
              <a:defRPr/>
            </a:pPr>
            <a:endParaRPr lang="zh-CN" altLang="en-US" dirty="0">
              <a:solidFill>
                <a:schemeClr val="tx2"/>
              </a:solidFill>
            </a:endParaRPr>
          </a:p>
          <a:p>
            <a:pPr>
              <a:defRPr/>
            </a:pP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评审的标准</a:t>
            </a:r>
          </a:p>
        </p:txBody>
      </p:sp>
      <p:sp>
        <p:nvSpPr>
          <p:cNvPr id="3" name="内容占位符 2"/>
          <p:cNvSpPr>
            <a:spLocks noGrp="1"/>
          </p:cNvSpPr>
          <p:nvPr>
            <p:ph idx="1"/>
          </p:nvPr>
        </p:nvSpPr>
        <p:spPr/>
        <p:txBody>
          <a:bodyPr>
            <a:normAutofit/>
          </a:bodyPr>
          <a:lstStyle/>
          <a:p>
            <a:pPr>
              <a:defRPr/>
            </a:pPr>
            <a:r>
              <a:rPr lang="zh-CN" altLang="en-US" dirty="0">
                <a:solidFill>
                  <a:schemeClr val="tx2"/>
                </a:solidFill>
              </a:rPr>
              <a:t>可修改性：格式和组织方式应保证后续的修改能够比较容易和协调一致。我们可以使用软件工具，或者使用目录表、索引和相互参照列表等方法使软件需求规格说明更容易修改。</a:t>
            </a:r>
          </a:p>
          <a:p>
            <a:pPr>
              <a:defRPr/>
            </a:pPr>
            <a:r>
              <a:rPr lang="zh-CN" altLang="en-US" dirty="0">
                <a:solidFill>
                  <a:schemeClr val="tx2"/>
                </a:solidFill>
              </a:rPr>
              <a:t> 可跟踪性：可跟踪性意味着每项需求都能与其对应的来源、设计、源代码和测试用例联系起来。</a:t>
            </a:r>
          </a:p>
          <a:p>
            <a:pPr>
              <a:defRPr/>
            </a:pPr>
            <a:r>
              <a:rPr lang="zh-CN" altLang="en-US" dirty="0">
                <a:solidFill>
                  <a:schemeClr val="tx2"/>
                </a:solidFill>
              </a:rPr>
              <a:t>可验证性：描述的需求都可以运用一些可行的手段对其进行验证和确认。</a:t>
            </a:r>
          </a:p>
          <a:p>
            <a:pPr>
              <a:defRPr/>
            </a:pP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 验证的方法</a:t>
            </a:r>
          </a:p>
        </p:txBody>
      </p:sp>
      <p:sp>
        <p:nvSpPr>
          <p:cNvPr id="54275" name="内容占位符 2"/>
          <p:cNvSpPr>
            <a:spLocks noGrp="1"/>
          </p:cNvSpPr>
          <p:nvPr>
            <p:ph idx="1"/>
          </p:nvPr>
        </p:nvSpPr>
        <p:spPr>
          <a:xfrm>
            <a:off x="468313" y="1412875"/>
            <a:ext cx="8229600" cy="4525963"/>
          </a:xfrm>
        </p:spPr>
        <p:txBody>
          <a:bodyPr/>
          <a:lstStyle/>
          <a:p>
            <a:pPr>
              <a:lnSpc>
                <a:spcPct val="120000"/>
              </a:lnSpc>
            </a:pPr>
            <a:r>
              <a:rPr lang="zh-CN" altLang="zh-CN" sz="2400" dirty="0" smtClean="0">
                <a:solidFill>
                  <a:schemeClr val="tx2"/>
                </a:solidFill>
              </a:rPr>
              <a:t>①规格说明书评审：</a:t>
            </a:r>
            <a:endParaRPr lang="zh-CN" altLang="en-US" sz="2400" dirty="0" smtClean="0">
              <a:solidFill>
                <a:schemeClr val="tx2"/>
              </a:solidFill>
            </a:endParaRPr>
          </a:p>
          <a:p>
            <a:pPr>
              <a:lnSpc>
                <a:spcPct val="120000"/>
              </a:lnSpc>
            </a:pPr>
            <a:r>
              <a:rPr lang="zh-CN" altLang="zh-CN" sz="1600" dirty="0" smtClean="0">
                <a:solidFill>
                  <a:schemeClr val="tx2"/>
                </a:solidFill>
              </a:rPr>
              <a:t>分析人员要在用户和软件设计人员的配合下对自己生成的需求规格说明和初步的用户手册进行复核。</a:t>
            </a:r>
            <a:r>
              <a:rPr lang="zh-CN" altLang="en-US" sz="1600" dirty="0" smtClean="0">
                <a:solidFill>
                  <a:schemeClr val="tx2"/>
                </a:solidFill>
              </a:rPr>
              <a:t>可以有：</a:t>
            </a:r>
            <a:endParaRPr lang="zh-CN" altLang="zh-CN" sz="1600" dirty="0" smtClean="0">
              <a:solidFill>
                <a:schemeClr val="tx2"/>
              </a:solidFill>
            </a:endParaRPr>
          </a:p>
          <a:p>
            <a:pPr>
              <a:lnSpc>
                <a:spcPct val="120000"/>
              </a:lnSpc>
            </a:pPr>
            <a:r>
              <a:rPr lang="zh-CN" altLang="en-US" sz="1600" dirty="0" smtClean="0">
                <a:solidFill>
                  <a:schemeClr val="tx2"/>
                </a:solidFill>
              </a:rPr>
              <a:t> </a:t>
            </a:r>
            <a:r>
              <a:rPr lang="zh-CN" altLang="zh-CN" sz="1600" dirty="0" smtClean="0">
                <a:solidFill>
                  <a:schemeClr val="tx2"/>
                </a:solidFill>
              </a:rPr>
              <a:t>用户评审和同行评审：</a:t>
            </a:r>
            <a:endParaRPr lang="zh-CN" altLang="en-US" sz="1600" dirty="0" smtClean="0">
              <a:solidFill>
                <a:schemeClr val="tx2"/>
              </a:solidFill>
            </a:endParaRPr>
          </a:p>
          <a:p>
            <a:pPr lvl="1">
              <a:lnSpc>
                <a:spcPct val="120000"/>
              </a:lnSpc>
            </a:pPr>
            <a:r>
              <a:rPr lang="zh-CN" altLang="zh-CN" sz="1400" dirty="0" smtClean="0"/>
              <a:t>用户验收的标准则是依据需求规格说明书中的内容来制订，所以用户评审是第一位的；而同行评审是在软件项目初期发现那些潜在的缺陷或错误，避免这些错误和缺陷遗漏到项目的后续阶段。</a:t>
            </a:r>
          </a:p>
          <a:p>
            <a:pPr>
              <a:lnSpc>
                <a:spcPct val="120000"/>
              </a:lnSpc>
            </a:pPr>
            <a:r>
              <a:rPr lang="zh-CN" altLang="en-US" sz="1600" dirty="0" smtClean="0">
                <a:solidFill>
                  <a:schemeClr val="tx2"/>
                </a:solidFill>
              </a:rPr>
              <a:t> </a:t>
            </a:r>
            <a:r>
              <a:rPr lang="zh-CN" altLang="zh-CN" sz="1600" dirty="0" smtClean="0">
                <a:solidFill>
                  <a:schemeClr val="tx2"/>
                </a:solidFill>
              </a:rPr>
              <a:t>正式与非正式：</a:t>
            </a:r>
            <a:endParaRPr lang="zh-CN" altLang="en-US" sz="1600" dirty="0" smtClean="0">
              <a:solidFill>
                <a:schemeClr val="tx2"/>
              </a:solidFill>
            </a:endParaRPr>
          </a:p>
          <a:p>
            <a:pPr lvl="1">
              <a:lnSpc>
                <a:spcPct val="120000"/>
              </a:lnSpc>
            </a:pPr>
            <a:r>
              <a:rPr lang="zh-CN" altLang="zh-CN" sz="1400" dirty="0" smtClean="0"/>
              <a:t>非正式评审多少有些同行切磋的性质，根据个人爱好的方式，不拘时间，不拘形式；正式评审除软件开发人员外，还邀请用户代表和领域专家参加，通常采用答辩形式，与会者有备而来</a:t>
            </a:r>
            <a:r>
              <a:rPr lang="en-US" altLang="zh-CN" sz="1400" dirty="0" smtClean="0"/>
              <a:t>(</a:t>
            </a:r>
            <a:r>
              <a:rPr lang="zh-CN" altLang="en-US" sz="1400" dirty="0" smtClean="0"/>
              <a:t>即提前审阅了文档</a:t>
            </a:r>
            <a:r>
              <a:rPr lang="en-US" altLang="zh-CN" sz="1400" dirty="0" smtClean="0"/>
              <a:t>)</a:t>
            </a:r>
            <a:r>
              <a:rPr lang="zh-CN" altLang="en-US" sz="1400" dirty="0" smtClean="0"/>
              <a:t>，分析人员在做详细说明后，答复与会者的问题并记下各种重要的评审意见。这种评审方式应对事不对人，防止把评审变为质询或辩论。</a:t>
            </a:r>
          </a:p>
          <a:p>
            <a:pPr>
              <a:lnSpc>
                <a:spcPct val="120000"/>
              </a:lnSpc>
            </a:pPr>
            <a:r>
              <a:rPr lang="zh-CN" altLang="en-US" sz="1600" dirty="0" smtClean="0">
                <a:solidFill>
                  <a:schemeClr val="tx2"/>
                </a:solidFill>
              </a:rPr>
              <a:t>评审规格说明时配合演示原型是个重要的辅助方式，通过对模型的运行，评审人员可以了解系统是否满足需求，模型的运行也可揭示出需求文档中的错误和遗漏。</a:t>
            </a:r>
            <a:endParaRPr lang="zh-CN" altLang="zh-CN" sz="1600" dirty="0" smtClean="0">
              <a:solidFill>
                <a:schemeClr val="tx2"/>
              </a:solidFill>
            </a:endParaRPr>
          </a:p>
          <a:p>
            <a:pPr>
              <a:lnSpc>
                <a:spcPct val="120000"/>
              </a:lnSpc>
            </a:pPr>
            <a:endParaRPr lang="zh-CN" altLang="en-US" sz="1600" dirty="0" smtClean="0">
              <a:solidFill>
                <a:schemeClr val="tx2"/>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 验证的方法</a:t>
            </a:r>
          </a:p>
        </p:txBody>
      </p:sp>
      <p:sp>
        <p:nvSpPr>
          <p:cNvPr id="3" name="内容占位符 2"/>
          <p:cNvSpPr>
            <a:spLocks noGrp="1"/>
          </p:cNvSpPr>
          <p:nvPr>
            <p:ph idx="1"/>
          </p:nvPr>
        </p:nvSpPr>
        <p:spPr/>
        <p:txBody>
          <a:bodyPr>
            <a:normAutofit/>
          </a:bodyPr>
          <a:lstStyle/>
          <a:p>
            <a:pPr>
              <a:defRPr/>
            </a:pPr>
            <a:r>
              <a:rPr lang="zh-CN" altLang="en-US" dirty="0" smtClean="0">
                <a:solidFill>
                  <a:schemeClr val="tx2"/>
                </a:solidFill>
              </a:rPr>
              <a:t>② 编写辅助文档也属需求验证</a:t>
            </a:r>
          </a:p>
          <a:p>
            <a:pPr>
              <a:defRPr/>
            </a:pPr>
            <a:r>
              <a:rPr lang="zh-CN" altLang="zh-CN" dirty="0" smtClean="0">
                <a:solidFill>
                  <a:schemeClr val="tx2"/>
                </a:solidFill>
              </a:rPr>
              <a:t>初始测试用例：根据用户需求所要求的产品特性写出黑盒功能测试用例。通过使用测试用例以确认是否达到了期望的要求，从测试用例追溯回功能需求以确保没有需求被疏忽，并且确保所有测试结果与测试用例相一致。</a:t>
            </a:r>
            <a:endParaRPr lang="zh-CN" altLang="en-US" dirty="0" smtClean="0">
              <a:solidFill>
                <a:schemeClr val="tx2"/>
              </a:solidFill>
            </a:endParaRPr>
          </a:p>
          <a:p>
            <a:pPr>
              <a:defRPr/>
            </a:pPr>
            <a:r>
              <a:rPr lang="zh-CN" altLang="en-US" dirty="0" smtClean="0">
                <a:solidFill>
                  <a:schemeClr val="tx2"/>
                </a:solidFill>
              </a:rPr>
              <a:t> 初始用户手册：在需求开发早期即可起草一份用户手册，用它作为需求规格说明的参考并辅助需求分析。</a:t>
            </a:r>
            <a:endParaRPr lang="zh-CN" altLang="zh-CN" dirty="0" smtClean="0">
              <a:solidFill>
                <a:schemeClr val="tx2"/>
              </a:solidFill>
            </a:endParaRPr>
          </a:p>
          <a:p>
            <a:pPr>
              <a:defRPr/>
            </a:pP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审查规格说明具体考虑的问题</a:t>
            </a:r>
          </a:p>
        </p:txBody>
      </p:sp>
      <p:sp>
        <p:nvSpPr>
          <p:cNvPr id="56323" name="内容占位符 2"/>
          <p:cNvSpPr>
            <a:spLocks noGrp="1"/>
          </p:cNvSpPr>
          <p:nvPr>
            <p:ph idx="1"/>
          </p:nvPr>
        </p:nvSpPr>
        <p:spPr>
          <a:xfrm>
            <a:off x="457200" y="1412875"/>
            <a:ext cx="8229600" cy="4525963"/>
          </a:xfrm>
        </p:spPr>
        <p:txBody>
          <a:bodyPr/>
          <a:lstStyle/>
          <a:p>
            <a:pPr>
              <a:lnSpc>
                <a:spcPct val="120000"/>
              </a:lnSpc>
            </a:pPr>
            <a:r>
              <a:rPr lang="en-US" altLang="zh-CN" sz="1800" dirty="0" smtClean="0">
                <a:solidFill>
                  <a:schemeClr val="tx2"/>
                </a:solidFill>
              </a:rPr>
              <a:t>1</a:t>
            </a:r>
            <a:r>
              <a:rPr lang="zh-CN" altLang="en-US" sz="1800" dirty="0" smtClean="0">
                <a:solidFill>
                  <a:schemeClr val="tx2"/>
                </a:solidFill>
              </a:rPr>
              <a:t>）是否所有的分配需求都在</a:t>
            </a:r>
            <a:r>
              <a:rPr lang="en-US" altLang="zh-CN" sz="1800" dirty="0" smtClean="0">
                <a:solidFill>
                  <a:schemeClr val="tx2"/>
                </a:solidFill>
              </a:rPr>
              <a:t>SRS</a:t>
            </a:r>
            <a:r>
              <a:rPr lang="zh-CN" altLang="en-US" sz="1800" dirty="0" smtClean="0">
                <a:solidFill>
                  <a:schemeClr val="tx2"/>
                </a:solidFill>
              </a:rPr>
              <a:t>中体现</a:t>
            </a:r>
            <a:r>
              <a:rPr lang="en-US" altLang="zh-CN" sz="1800" dirty="0" smtClean="0">
                <a:solidFill>
                  <a:schemeClr val="tx2"/>
                </a:solidFill>
              </a:rPr>
              <a:t>?</a:t>
            </a:r>
          </a:p>
          <a:p>
            <a:pPr>
              <a:lnSpc>
                <a:spcPct val="120000"/>
              </a:lnSpc>
            </a:pPr>
            <a:r>
              <a:rPr lang="en-US" altLang="zh-CN" sz="1800" dirty="0" smtClean="0">
                <a:solidFill>
                  <a:schemeClr val="tx2"/>
                </a:solidFill>
              </a:rPr>
              <a:t>2</a:t>
            </a:r>
            <a:r>
              <a:rPr lang="zh-CN" altLang="en-US" sz="1800" dirty="0" smtClean="0">
                <a:solidFill>
                  <a:schemeClr val="tx2"/>
                </a:solidFill>
              </a:rPr>
              <a:t>）在</a:t>
            </a:r>
            <a:r>
              <a:rPr lang="en-US" altLang="zh-CN" sz="1800" dirty="0" smtClean="0">
                <a:solidFill>
                  <a:schemeClr val="tx2"/>
                </a:solidFill>
              </a:rPr>
              <a:t>SRS</a:t>
            </a:r>
            <a:r>
              <a:rPr lang="zh-CN" altLang="en-US" sz="1800" dirty="0" smtClean="0">
                <a:solidFill>
                  <a:schemeClr val="tx2"/>
                </a:solidFill>
              </a:rPr>
              <a:t>中定义需求时</a:t>
            </a:r>
            <a:r>
              <a:rPr lang="en-US" altLang="zh-CN" sz="1800" dirty="0" smtClean="0">
                <a:solidFill>
                  <a:schemeClr val="tx2"/>
                </a:solidFill>
              </a:rPr>
              <a:t>,</a:t>
            </a:r>
            <a:r>
              <a:rPr lang="zh-CN" altLang="en-US" sz="1800" dirty="0" smtClean="0">
                <a:solidFill>
                  <a:schemeClr val="tx2"/>
                </a:solidFill>
              </a:rPr>
              <a:t>是否避免使用那些引起歧义的术语</a:t>
            </a:r>
            <a:r>
              <a:rPr lang="en-US" altLang="zh-CN" sz="1800" dirty="0" smtClean="0">
                <a:solidFill>
                  <a:schemeClr val="tx2"/>
                </a:solidFill>
              </a:rPr>
              <a:t>,</a:t>
            </a:r>
            <a:r>
              <a:rPr lang="zh-CN" altLang="en-US" sz="1800" dirty="0" smtClean="0">
                <a:solidFill>
                  <a:schemeClr val="tx2"/>
                </a:solidFill>
              </a:rPr>
              <a:t>诸如也许</a:t>
            </a:r>
            <a:r>
              <a:rPr lang="en-US" altLang="zh-CN" sz="1800" dirty="0" smtClean="0">
                <a:solidFill>
                  <a:schemeClr val="tx2"/>
                </a:solidFill>
              </a:rPr>
              <a:t>,</a:t>
            </a:r>
            <a:r>
              <a:rPr lang="zh-CN" altLang="en-US" sz="1800" dirty="0" smtClean="0">
                <a:solidFill>
                  <a:schemeClr val="tx2"/>
                </a:solidFill>
              </a:rPr>
              <a:t>可能</a:t>
            </a:r>
            <a:r>
              <a:rPr lang="en-US" altLang="zh-CN" sz="1800" dirty="0" smtClean="0">
                <a:solidFill>
                  <a:schemeClr val="tx2"/>
                </a:solidFill>
              </a:rPr>
              <a:t>,</a:t>
            </a:r>
            <a:r>
              <a:rPr lang="zh-CN" altLang="en-US" sz="1800" dirty="0" smtClean="0">
                <a:solidFill>
                  <a:schemeClr val="tx2"/>
                </a:solidFill>
              </a:rPr>
              <a:t>每条需求都清晰无歧义</a:t>
            </a:r>
            <a:r>
              <a:rPr lang="en-US" altLang="zh-CN" sz="1800" dirty="0" smtClean="0">
                <a:solidFill>
                  <a:schemeClr val="tx2"/>
                </a:solidFill>
              </a:rPr>
              <a:t>?</a:t>
            </a:r>
          </a:p>
          <a:p>
            <a:pPr>
              <a:lnSpc>
                <a:spcPct val="120000"/>
              </a:lnSpc>
            </a:pPr>
            <a:r>
              <a:rPr lang="en-US" altLang="zh-CN" sz="1800" dirty="0" smtClean="0">
                <a:solidFill>
                  <a:schemeClr val="tx2"/>
                </a:solidFill>
              </a:rPr>
              <a:t>3</a:t>
            </a:r>
            <a:r>
              <a:rPr lang="zh-CN" altLang="en-US" sz="1800" dirty="0" smtClean="0">
                <a:solidFill>
                  <a:schemeClr val="tx2"/>
                </a:solidFill>
              </a:rPr>
              <a:t>）是否在</a:t>
            </a:r>
            <a:r>
              <a:rPr lang="en-US" altLang="zh-CN" sz="1800" dirty="0" smtClean="0">
                <a:solidFill>
                  <a:schemeClr val="tx2"/>
                </a:solidFill>
              </a:rPr>
              <a:t>SRS</a:t>
            </a:r>
            <a:r>
              <a:rPr lang="zh-CN" altLang="en-US" sz="1800" dirty="0" smtClean="0">
                <a:solidFill>
                  <a:schemeClr val="tx2"/>
                </a:solidFill>
              </a:rPr>
              <a:t>中清楚地描述了软件要做什么及不做什么</a:t>
            </a:r>
            <a:r>
              <a:rPr lang="en-US" altLang="zh-CN" sz="1800" dirty="0" smtClean="0">
                <a:solidFill>
                  <a:schemeClr val="tx2"/>
                </a:solidFill>
              </a:rPr>
              <a:t>?</a:t>
            </a:r>
          </a:p>
          <a:p>
            <a:pPr>
              <a:lnSpc>
                <a:spcPct val="120000"/>
              </a:lnSpc>
            </a:pPr>
            <a:r>
              <a:rPr lang="en-US" altLang="zh-CN" sz="1800" dirty="0" smtClean="0">
                <a:solidFill>
                  <a:schemeClr val="tx2"/>
                </a:solidFill>
              </a:rPr>
              <a:t>4</a:t>
            </a:r>
            <a:r>
              <a:rPr lang="zh-CN" altLang="en-US" sz="1800" dirty="0" smtClean="0">
                <a:solidFill>
                  <a:schemeClr val="tx2"/>
                </a:solidFill>
              </a:rPr>
              <a:t>）是否在</a:t>
            </a:r>
            <a:r>
              <a:rPr lang="en-US" altLang="zh-CN" sz="1800" dirty="0" smtClean="0">
                <a:solidFill>
                  <a:schemeClr val="tx2"/>
                </a:solidFill>
              </a:rPr>
              <a:t>SRS</a:t>
            </a:r>
            <a:r>
              <a:rPr lang="zh-CN" altLang="en-US" sz="1800" dirty="0" smtClean="0">
                <a:solidFill>
                  <a:schemeClr val="tx2"/>
                </a:solidFill>
              </a:rPr>
              <a:t>中描述了软件使用的目标环境</a:t>
            </a:r>
            <a:r>
              <a:rPr lang="en-US" altLang="zh-CN" sz="1800" dirty="0" smtClean="0">
                <a:solidFill>
                  <a:schemeClr val="tx2"/>
                </a:solidFill>
              </a:rPr>
              <a:t>,</a:t>
            </a:r>
            <a:r>
              <a:rPr lang="zh-CN" altLang="en-US" sz="1800" dirty="0" smtClean="0">
                <a:solidFill>
                  <a:schemeClr val="tx2"/>
                </a:solidFill>
              </a:rPr>
              <a:t>指明并简短描述了目标环境中其他相关软件产品</a:t>
            </a:r>
            <a:r>
              <a:rPr lang="en-US" altLang="zh-CN" sz="1800" dirty="0" smtClean="0">
                <a:solidFill>
                  <a:schemeClr val="tx2"/>
                </a:solidFill>
              </a:rPr>
              <a:t>/</a:t>
            </a:r>
            <a:r>
              <a:rPr lang="zh-CN" altLang="en-US" sz="1800" dirty="0" smtClean="0">
                <a:solidFill>
                  <a:schemeClr val="tx2"/>
                </a:solidFill>
              </a:rPr>
              <a:t>子系统</a:t>
            </a:r>
            <a:r>
              <a:rPr lang="en-US" altLang="zh-CN" sz="1800" dirty="0" smtClean="0">
                <a:solidFill>
                  <a:schemeClr val="tx2"/>
                </a:solidFill>
              </a:rPr>
              <a:t>/</a:t>
            </a:r>
            <a:r>
              <a:rPr lang="zh-CN" altLang="en-US" sz="1800" dirty="0" smtClean="0">
                <a:solidFill>
                  <a:schemeClr val="tx2"/>
                </a:solidFill>
              </a:rPr>
              <a:t>模块</a:t>
            </a:r>
            <a:r>
              <a:rPr lang="en-US" altLang="zh-CN" sz="1800" dirty="0" smtClean="0">
                <a:solidFill>
                  <a:schemeClr val="tx2"/>
                </a:solidFill>
              </a:rPr>
              <a:t>?</a:t>
            </a:r>
          </a:p>
          <a:p>
            <a:pPr>
              <a:lnSpc>
                <a:spcPct val="120000"/>
              </a:lnSpc>
            </a:pPr>
            <a:r>
              <a:rPr lang="en-US" altLang="zh-CN" sz="1800" dirty="0" smtClean="0">
                <a:solidFill>
                  <a:schemeClr val="tx2"/>
                </a:solidFill>
              </a:rPr>
              <a:t>5</a:t>
            </a:r>
            <a:r>
              <a:rPr lang="zh-CN" altLang="en-US" sz="1800" dirty="0" smtClean="0">
                <a:solidFill>
                  <a:schemeClr val="tx2"/>
                </a:solidFill>
              </a:rPr>
              <a:t>）是否每个需求有唯一的编号</a:t>
            </a:r>
            <a:r>
              <a:rPr lang="en-US" altLang="zh-CN" sz="1800" dirty="0" smtClean="0">
                <a:solidFill>
                  <a:schemeClr val="tx2"/>
                </a:solidFill>
              </a:rPr>
              <a:t>?</a:t>
            </a:r>
          </a:p>
          <a:p>
            <a:pPr>
              <a:lnSpc>
                <a:spcPct val="120000"/>
              </a:lnSpc>
            </a:pPr>
            <a:r>
              <a:rPr lang="en-US" altLang="zh-CN" sz="1800" dirty="0" smtClean="0">
                <a:solidFill>
                  <a:schemeClr val="tx2"/>
                </a:solidFill>
              </a:rPr>
              <a:t>6</a:t>
            </a:r>
            <a:r>
              <a:rPr lang="zh-CN" altLang="en-US" sz="1800" dirty="0" smtClean="0">
                <a:solidFill>
                  <a:schemeClr val="tx2"/>
                </a:solidFill>
              </a:rPr>
              <a:t>）每个需求是否切实可行</a:t>
            </a:r>
            <a:r>
              <a:rPr lang="en-US" altLang="zh-CN" sz="1800" dirty="0" smtClean="0">
                <a:solidFill>
                  <a:schemeClr val="tx2"/>
                </a:solidFill>
              </a:rPr>
              <a:t>,</a:t>
            </a:r>
            <a:r>
              <a:rPr lang="zh-CN" altLang="en-US" sz="1800" dirty="0" smtClean="0">
                <a:solidFill>
                  <a:schemeClr val="tx2"/>
                </a:solidFill>
              </a:rPr>
              <a:t>可测试</a:t>
            </a:r>
            <a:r>
              <a:rPr lang="en-US" altLang="zh-CN" sz="1800" dirty="0" smtClean="0">
                <a:solidFill>
                  <a:schemeClr val="tx2"/>
                </a:solidFill>
              </a:rPr>
              <a:t>,</a:t>
            </a:r>
            <a:r>
              <a:rPr lang="zh-CN" altLang="en-US" sz="1800" dirty="0" smtClean="0">
                <a:solidFill>
                  <a:schemeClr val="tx2"/>
                </a:solidFill>
              </a:rPr>
              <a:t>前后一致</a:t>
            </a:r>
            <a:r>
              <a:rPr lang="en-US" altLang="zh-CN" sz="1800" dirty="0" smtClean="0">
                <a:solidFill>
                  <a:schemeClr val="tx2"/>
                </a:solidFill>
              </a:rPr>
              <a:t>,</a:t>
            </a:r>
            <a:r>
              <a:rPr lang="zh-CN" altLang="en-US" sz="1800" dirty="0" smtClean="0">
                <a:solidFill>
                  <a:schemeClr val="tx2"/>
                </a:solidFill>
              </a:rPr>
              <a:t>彼此不冲突</a:t>
            </a:r>
            <a:r>
              <a:rPr lang="en-US" altLang="zh-CN" sz="1800" dirty="0" smtClean="0">
                <a:solidFill>
                  <a:schemeClr val="tx2"/>
                </a:solidFill>
              </a:rPr>
              <a:t>?</a:t>
            </a:r>
          </a:p>
          <a:p>
            <a:pPr>
              <a:lnSpc>
                <a:spcPct val="120000"/>
              </a:lnSpc>
            </a:pPr>
            <a:r>
              <a:rPr lang="en-US" altLang="zh-CN" sz="1800" dirty="0" smtClean="0">
                <a:solidFill>
                  <a:schemeClr val="tx2"/>
                </a:solidFill>
              </a:rPr>
              <a:t>7</a:t>
            </a:r>
            <a:r>
              <a:rPr lang="zh-CN" altLang="en-US" sz="1800" dirty="0" smtClean="0">
                <a:solidFill>
                  <a:schemeClr val="tx2"/>
                </a:solidFill>
              </a:rPr>
              <a:t>）是否在</a:t>
            </a:r>
            <a:r>
              <a:rPr lang="en-US" altLang="zh-CN" sz="1800" dirty="0" smtClean="0">
                <a:solidFill>
                  <a:schemeClr val="tx2"/>
                </a:solidFill>
              </a:rPr>
              <a:t>SRS</a:t>
            </a:r>
            <a:r>
              <a:rPr lang="zh-CN" altLang="en-US" sz="1800" dirty="0" smtClean="0">
                <a:solidFill>
                  <a:schemeClr val="tx2"/>
                </a:solidFill>
              </a:rPr>
              <a:t>中说明了对每个输入的验证措施</a:t>
            </a:r>
            <a:r>
              <a:rPr lang="en-US" altLang="zh-CN" sz="1800" dirty="0" smtClean="0">
                <a:solidFill>
                  <a:schemeClr val="tx2"/>
                </a:solidFill>
              </a:rPr>
              <a:t>,</a:t>
            </a:r>
            <a:r>
              <a:rPr lang="zh-CN" altLang="en-US" sz="1800" dirty="0" smtClean="0">
                <a:solidFill>
                  <a:schemeClr val="tx2"/>
                </a:solidFill>
              </a:rPr>
              <a:t>并描述了每个输入的属性如</a:t>
            </a:r>
            <a:r>
              <a:rPr lang="en-US" altLang="zh-CN" sz="1800" dirty="0" smtClean="0">
                <a:solidFill>
                  <a:schemeClr val="tx2"/>
                </a:solidFill>
              </a:rPr>
              <a:t>:</a:t>
            </a:r>
            <a:r>
              <a:rPr lang="zh-CN" altLang="en-US" sz="1800" dirty="0" smtClean="0">
                <a:solidFill>
                  <a:schemeClr val="tx2"/>
                </a:solidFill>
              </a:rPr>
              <a:t>度量单位</a:t>
            </a:r>
            <a:r>
              <a:rPr lang="en-US" altLang="zh-CN" sz="1800" dirty="0" smtClean="0">
                <a:solidFill>
                  <a:schemeClr val="tx2"/>
                </a:solidFill>
              </a:rPr>
              <a:t>,</a:t>
            </a:r>
            <a:r>
              <a:rPr lang="zh-CN" altLang="en-US" sz="1800" dirty="0" smtClean="0">
                <a:solidFill>
                  <a:schemeClr val="tx2"/>
                </a:solidFill>
              </a:rPr>
              <a:t>边界值</a:t>
            </a:r>
            <a:r>
              <a:rPr lang="en-US" altLang="zh-CN" sz="1800" dirty="0" smtClean="0">
                <a:solidFill>
                  <a:schemeClr val="tx2"/>
                </a:solidFill>
              </a:rPr>
              <a:t>,</a:t>
            </a:r>
            <a:r>
              <a:rPr lang="zh-CN" altLang="en-US" sz="1800" dirty="0" smtClean="0">
                <a:solidFill>
                  <a:schemeClr val="tx2"/>
                </a:solidFill>
              </a:rPr>
              <a:t>时序要求等等</a:t>
            </a:r>
            <a:r>
              <a:rPr lang="en-US" altLang="zh-CN" sz="1800" dirty="0" smtClean="0">
                <a:solidFill>
                  <a:schemeClr val="tx2"/>
                </a:solidFill>
              </a:rPr>
              <a:t>?</a:t>
            </a:r>
          </a:p>
          <a:p>
            <a:pPr>
              <a:lnSpc>
                <a:spcPct val="120000"/>
              </a:lnSpc>
            </a:pPr>
            <a:r>
              <a:rPr lang="en-US" altLang="zh-CN" sz="1800" dirty="0" smtClean="0">
                <a:solidFill>
                  <a:schemeClr val="tx2"/>
                </a:solidFill>
              </a:rPr>
              <a:t>8</a:t>
            </a:r>
            <a:r>
              <a:rPr lang="zh-CN" altLang="en-US" sz="1800" dirty="0" smtClean="0">
                <a:solidFill>
                  <a:schemeClr val="tx2"/>
                </a:solidFill>
              </a:rPr>
              <a:t>）是否在</a:t>
            </a:r>
            <a:r>
              <a:rPr lang="en-US" altLang="zh-CN" sz="1800" dirty="0" smtClean="0">
                <a:solidFill>
                  <a:schemeClr val="tx2"/>
                </a:solidFill>
              </a:rPr>
              <a:t>SRS</a:t>
            </a:r>
            <a:r>
              <a:rPr lang="zh-CN" altLang="en-US" sz="1800" dirty="0" smtClean="0">
                <a:solidFill>
                  <a:schemeClr val="tx2"/>
                </a:solidFill>
              </a:rPr>
              <a:t>中说明了对每个输入的处理</a:t>
            </a:r>
            <a:r>
              <a:rPr lang="en-US" altLang="zh-CN" sz="1800" dirty="0" smtClean="0">
                <a:solidFill>
                  <a:schemeClr val="tx2"/>
                </a:solidFill>
              </a:rPr>
              <a:t>?</a:t>
            </a:r>
          </a:p>
          <a:p>
            <a:pPr>
              <a:lnSpc>
                <a:spcPct val="120000"/>
              </a:lnSpc>
            </a:pPr>
            <a:r>
              <a:rPr lang="en-US" altLang="zh-CN" sz="1800" dirty="0" smtClean="0">
                <a:solidFill>
                  <a:schemeClr val="tx2"/>
                </a:solidFill>
              </a:rPr>
              <a:t>9</a:t>
            </a:r>
            <a:r>
              <a:rPr lang="zh-CN" altLang="en-US" sz="1800" dirty="0" smtClean="0">
                <a:solidFill>
                  <a:schemeClr val="tx2"/>
                </a:solidFill>
              </a:rPr>
              <a:t>）是否在</a:t>
            </a:r>
            <a:r>
              <a:rPr lang="en-US" altLang="zh-CN" sz="1800" dirty="0" smtClean="0">
                <a:solidFill>
                  <a:schemeClr val="tx2"/>
                </a:solidFill>
              </a:rPr>
              <a:t>SRS</a:t>
            </a:r>
            <a:r>
              <a:rPr lang="zh-CN" altLang="en-US" sz="1800" dirty="0" smtClean="0">
                <a:solidFill>
                  <a:schemeClr val="tx2"/>
                </a:solidFill>
              </a:rPr>
              <a:t>中说明了每个输入项是如何输出的</a:t>
            </a:r>
            <a:r>
              <a:rPr lang="en-US" altLang="zh-CN" sz="1800" dirty="0" smtClean="0">
                <a:solidFill>
                  <a:schemeClr val="tx2"/>
                </a:solidFill>
              </a:rPr>
              <a:t>,</a:t>
            </a:r>
            <a:r>
              <a:rPr lang="zh-CN" altLang="en-US" sz="1800" dirty="0" smtClean="0">
                <a:solidFill>
                  <a:schemeClr val="tx2"/>
                </a:solidFill>
              </a:rPr>
              <a:t>并描述每个输出的属性如</a:t>
            </a:r>
            <a:r>
              <a:rPr lang="en-US" altLang="zh-CN" sz="1800" dirty="0" smtClean="0">
                <a:solidFill>
                  <a:schemeClr val="tx2"/>
                </a:solidFill>
              </a:rPr>
              <a:t>:</a:t>
            </a:r>
            <a:r>
              <a:rPr lang="zh-CN" altLang="en-US" sz="1800" dirty="0" smtClean="0">
                <a:solidFill>
                  <a:schemeClr val="tx2"/>
                </a:solidFill>
              </a:rPr>
              <a:t>度量单位</a:t>
            </a:r>
            <a:r>
              <a:rPr lang="en-US" altLang="zh-CN" sz="1800" dirty="0" smtClean="0">
                <a:solidFill>
                  <a:schemeClr val="tx2"/>
                </a:solidFill>
              </a:rPr>
              <a:t>,</a:t>
            </a:r>
            <a:r>
              <a:rPr lang="zh-CN" altLang="en-US" sz="1800" dirty="0" smtClean="0">
                <a:solidFill>
                  <a:schemeClr val="tx2"/>
                </a:solidFill>
              </a:rPr>
              <a:t>边界值</a:t>
            </a:r>
            <a:r>
              <a:rPr lang="en-US" altLang="zh-CN" sz="1800" dirty="0" smtClean="0">
                <a:solidFill>
                  <a:schemeClr val="tx2"/>
                </a:solidFill>
              </a:rPr>
              <a:t>,</a:t>
            </a:r>
            <a:r>
              <a:rPr lang="zh-CN" altLang="en-US" sz="1800" dirty="0" smtClean="0">
                <a:solidFill>
                  <a:schemeClr val="tx2"/>
                </a:solidFill>
              </a:rPr>
              <a:t>时序要求</a:t>
            </a:r>
            <a:r>
              <a:rPr lang="en-US" altLang="zh-CN" sz="1800" dirty="0" smtClean="0">
                <a:solidFill>
                  <a:schemeClr val="tx2"/>
                </a:solidFill>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defRPr/>
            </a:pPr>
            <a:r>
              <a:rPr b="1" dirty="0"/>
              <a:t>审查规格说明具体考虑的问题</a:t>
            </a:r>
          </a:p>
        </p:txBody>
      </p:sp>
      <p:sp>
        <p:nvSpPr>
          <p:cNvPr id="3" name="内容占位符 2"/>
          <p:cNvSpPr>
            <a:spLocks noGrp="1"/>
          </p:cNvSpPr>
          <p:nvPr>
            <p:ph idx="1"/>
          </p:nvPr>
        </p:nvSpPr>
        <p:spPr/>
        <p:txBody>
          <a:bodyPr>
            <a:normAutofit fontScale="70000" lnSpcReduction="20000"/>
          </a:bodyPr>
          <a:lstStyle/>
          <a:p>
            <a:pPr>
              <a:lnSpc>
                <a:spcPct val="120000"/>
              </a:lnSpc>
              <a:defRPr/>
            </a:pPr>
            <a:r>
              <a:rPr lang="zh-CN" altLang="zh-CN" dirty="0" smtClean="0">
                <a:solidFill>
                  <a:schemeClr val="tx2"/>
                </a:solidFill>
              </a:rPr>
              <a:t>10）是否在SRS中描述了软件的所有的性能要求?</a:t>
            </a:r>
          </a:p>
          <a:p>
            <a:pPr>
              <a:lnSpc>
                <a:spcPct val="120000"/>
              </a:lnSpc>
              <a:defRPr/>
            </a:pPr>
            <a:r>
              <a:rPr lang="zh-CN" altLang="zh-CN" dirty="0" smtClean="0">
                <a:solidFill>
                  <a:schemeClr val="tx2"/>
                </a:solidFill>
              </a:rPr>
              <a:t>11）是否性能需求的描述能通过测试来验证?</a:t>
            </a:r>
          </a:p>
          <a:p>
            <a:pPr>
              <a:lnSpc>
                <a:spcPct val="120000"/>
              </a:lnSpc>
              <a:defRPr/>
            </a:pPr>
            <a:r>
              <a:rPr lang="zh-CN" altLang="zh-CN" dirty="0" smtClean="0">
                <a:solidFill>
                  <a:schemeClr val="tx2"/>
                </a:solidFill>
              </a:rPr>
              <a:t>12）是否在SRS中说明了所有对系统的可能的约束?</a:t>
            </a:r>
          </a:p>
          <a:p>
            <a:pPr>
              <a:lnSpc>
                <a:spcPct val="120000"/>
              </a:lnSpc>
              <a:defRPr/>
            </a:pPr>
            <a:r>
              <a:rPr lang="zh-CN" altLang="zh-CN" dirty="0" smtClean="0">
                <a:solidFill>
                  <a:schemeClr val="tx2"/>
                </a:solidFill>
              </a:rPr>
              <a:t>13）质量属性是否以可测量或可验证的术语进行描述?</a:t>
            </a:r>
          </a:p>
          <a:p>
            <a:pPr>
              <a:lnSpc>
                <a:spcPct val="120000"/>
              </a:lnSpc>
              <a:defRPr/>
            </a:pPr>
            <a:r>
              <a:rPr lang="zh-CN" altLang="zh-CN" dirty="0" smtClean="0">
                <a:solidFill>
                  <a:schemeClr val="tx2"/>
                </a:solidFill>
              </a:rPr>
              <a:t>14）是否在SRS中描述了系统中与子系统,模块或硬件设备的相关的接口?</a:t>
            </a:r>
          </a:p>
          <a:p>
            <a:pPr>
              <a:lnSpc>
                <a:spcPct val="120000"/>
              </a:lnSpc>
              <a:defRPr/>
            </a:pPr>
            <a:r>
              <a:rPr lang="zh-CN" altLang="zh-CN" dirty="0" smtClean="0">
                <a:solidFill>
                  <a:schemeClr val="tx2"/>
                </a:solidFill>
              </a:rPr>
              <a:t>15）是否对每个接口的描述足够清楚,实现时不需要多于的解释?</a:t>
            </a:r>
          </a:p>
          <a:p>
            <a:pPr>
              <a:lnSpc>
                <a:spcPct val="120000"/>
              </a:lnSpc>
              <a:defRPr/>
            </a:pPr>
            <a:r>
              <a:rPr lang="zh-CN" altLang="zh-CN" dirty="0" smtClean="0">
                <a:solidFill>
                  <a:schemeClr val="tx2"/>
                </a:solidFill>
              </a:rPr>
              <a:t>16）是否在SRS中描述了与操作系统的接口?</a:t>
            </a:r>
          </a:p>
          <a:p>
            <a:pPr>
              <a:lnSpc>
                <a:spcPct val="120000"/>
              </a:lnSpc>
              <a:defRPr/>
            </a:pPr>
            <a:r>
              <a:rPr lang="zh-CN" altLang="zh-CN" dirty="0" smtClean="0">
                <a:solidFill>
                  <a:schemeClr val="tx2"/>
                </a:solidFill>
              </a:rPr>
              <a:t>17）是否在SRS的附录中记录了分配需求可行性的分析结果?</a:t>
            </a:r>
          </a:p>
          <a:p>
            <a:pPr>
              <a:lnSpc>
                <a:spcPct val="120000"/>
              </a:lnSpc>
              <a:defRPr/>
            </a:pPr>
            <a:r>
              <a:rPr lang="zh-CN" altLang="zh-CN" dirty="0" smtClean="0">
                <a:solidFill>
                  <a:schemeClr val="tx2"/>
                </a:solidFill>
              </a:rPr>
              <a:t>18）是否项目SOW文档所对应的分配需求都在RTM中体现?</a:t>
            </a:r>
          </a:p>
          <a:p>
            <a:pPr marL="0" indent="0">
              <a:lnSpc>
                <a:spcPct val="120000"/>
              </a:lnSpc>
              <a:buFont typeface="Arial" charset="0"/>
              <a:buNone/>
              <a:defRPr/>
            </a:pPr>
            <a:r>
              <a:rPr lang="zh-CN" altLang="zh-CN" dirty="0" smtClean="0">
                <a:solidFill>
                  <a:schemeClr val="tx2"/>
                </a:solidFill>
              </a:rPr>
              <a:t>           Requirements Traceability Matrix （需求跟踪矩阵）</a:t>
            </a:r>
          </a:p>
          <a:p>
            <a:pPr marL="0" indent="0">
              <a:lnSpc>
                <a:spcPct val="120000"/>
              </a:lnSpc>
              <a:buFont typeface="Arial" charset="0"/>
              <a:buNone/>
              <a:defRPr/>
            </a:pPr>
            <a:r>
              <a:rPr lang="zh-CN" altLang="zh-CN" dirty="0" smtClean="0">
                <a:solidFill>
                  <a:schemeClr val="tx2"/>
                </a:solidFill>
              </a:rPr>
              <a:t>           Statement of Work (工作说明)</a:t>
            </a:r>
          </a:p>
          <a:p>
            <a:pPr marL="0" indent="0">
              <a:lnSpc>
                <a:spcPct val="120000"/>
              </a:lnSpc>
              <a:buFont typeface="Arial" charset="0"/>
              <a:buNone/>
              <a:defRPr/>
            </a:pP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需求文档的陈述与改进举例（</a:t>
            </a:r>
            <a:r>
              <a:rPr lang="en-US" altLang="zh-CN" b="1" dirty="0"/>
              <a:t>1</a:t>
            </a:r>
            <a:r>
              <a:rPr b="1" dirty="0"/>
              <a:t>） </a:t>
            </a:r>
          </a:p>
        </p:txBody>
      </p:sp>
      <p:sp>
        <p:nvSpPr>
          <p:cNvPr id="5" name="Rectangle 19"/>
          <p:cNvSpPr>
            <a:spLocks noChangeArrowheads="1"/>
          </p:cNvSpPr>
          <p:nvPr/>
        </p:nvSpPr>
        <p:spPr bwMode="auto">
          <a:xfrm>
            <a:off x="773113" y="2393950"/>
            <a:ext cx="2232025" cy="1625600"/>
          </a:xfrm>
          <a:prstGeom prst="rect">
            <a:avLst/>
          </a:prstGeom>
          <a:noFill/>
          <a:ln w="9525" algn="ctr">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just" eaLnBrk="0" hangingPunct="0">
              <a:defRPr/>
            </a:pPr>
            <a:r>
              <a:rPr lang="zh-CN" altLang="en-US" sz="2000" dirty="0">
                <a:solidFill>
                  <a:schemeClr val="tx2"/>
                </a:solidFill>
                <a:latin typeface="+mn-ea"/>
                <a:ea typeface="+mn-ea"/>
              </a:rPr>
              <a:t>产品必须在固定的时间间隔内提供状态消息，</a:t>
            </a:r>
          </a:p>
          <a:p>
            <a:pPr algn="just" eaLnBrk="0" hangingPunct="0">
              <a:defRPr/>
            </a:pPr>
            <a:r>
              <a:rPr lang="zh-CN" altLang="en-US" sz="2000" dirty="0">
                <a:solidFill>
                  <a:schemeClr val="tx2"/>
                </a:solidFill>
                <a:latin typeface="+mn-ea"/>
                <a:ea typeface="+mn-ea"/>
              </a:rPr>
              <a:t>并且每次时间间隔不得小于</a:t>
            </a:r>
            <a:r>
              <a:rPr lang="en-US" altLang="zh-CN" sz="2000" dirty="0">
                <a:solidFill>
                  <a:schemeClr val="tx2"/>
                </a:solidFill>
                <a:latin typeface="+mn-ea"/>
                <a:ea typeface="+mn-ea"/>
              </a:rPr>
              <a:t>60</a:t>
            </a:r>
            <a:r>
              <a:rPr lang="zh-CN" altLang="en-US" sz="2000" dirty="0">
                <a:solidFill>
                  <a:schemeClr val="tx2"/>
                </a:solidFill>
                <a:latin typeface="+mn-ea"/>
                <a:ea typeface="+mn-ea"/>
              </a:rPr>
              <a:t>秒。</a:t>
            </a:r>
          </a:p>
        </p:txBody>
      </p:sp>
      <p:sp>
        <p:nvSpPr>
          <p:cNvPr id="6" name="AutoShape 20"/>
          <p:cNvSpPr>
            <a:spLocks noChangeArrowheads="1"/>
          </p:cNvSpPr>
          <p:nvPr/>
        </p:nvSpPr>
        <p:spPr bwMode="auto">
          <a:xfrm>
            <a:off x="3163888" y="2978150"/>
            <a:ext cx="922337" cy="457200"/>
          </a:xfrm>
          <a:prstGeom prst="rightArrow">
            <a:avLst>
              <a:gd name="adj1" fmla="val 50000"/>
              <a:gd name="adj2" fmla="val 50434"/>
            </a:avLst>
          </a:prstGeom>
          <a:solidFill>
            <a:schemeClr val="tx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eaLnBrk="0" hangingPunct="0">
              <a:defRPr/>
            </a:pPr>
            <a:endParaRPr kumimoji="1" lang="zh-CN" altLang="en-US" sz="2400">
              <a:solidFill>
                <a:schemeClr val="tx2"/>
              </a:solidFill>
              <a:effectLst>
                <a:outerShdw blurRad="38100" dist="38100" dir="2700000" algn="tl">
                  <a:srgbClr val="FFFFFF"/>
                </a:outerShdw>
              </a:effectLst>
              <a:latin typeface="+mn-ea"/>
              <a:ea typeface="+mn-ea"/>
            </a:endParaRPr>
          </a:p>
        </p:txBody>
      </p:sp>
      <p:sp>
        <p:nvSpPr>
          <p:cNvPr id="7" name="Text Box 21"/>
          <p:cNvSpPr txBox="1">
            <a:spLocks noChangeArrowheads="1"/>
          </p:cNvSpPr>
          <p:nvPr/>
        </p:nvSpPr>
        <p:spPr bwMode="auto">
          <a:xfrm>
            <a:off x="3446463" y="1844675"/>
            <a:ext cx="590550" cy="1066800"/>
          </a:xfrm>
          <a:prstGeom prst="rect">
            <a:avLst/>
          </a:prstGeom>
          <a:noFill/>
          <a:ln w="12700">
            <a:noFill/>
            <a:miter lim="800000"/>
            <a:headEnd type="none" w="sm" len="sm"/>
            <a:tailEnd type="none" w="sm" len="sm"/>
          </a:ln>
          <a:effectLst>
            <a:outerShdw dist="107763" dir="2700000" algn="ctr" rotWithShape="0">
              <a:schemeClr val="bg2"/>
            </a:outerShdw>
          </a:effectLst>
        </p:spPr>
        <p:txBody>
          <a:bodyPr wrap="none">
            <a:spAutoFit/>
          </a:bodyPr>
          <a:lstStyle/>
          <a:p>
            <a:pPr eaLnBrk="0" hangingPunct="0">
              <a:defRPr/>
            </a:pPr>
            <a:r>
              <a:rPr kumimoji="1" lang="zh-CN" altLang="en-US" sz="3200">
                <a:solidFill>
                  <a:schemeClr val="tx2"/>
                </a:solidFill>
                <a:effectLst>
                  <a:outerShdw blurRad="38100" dist="38100" dir="2700000" algn="tl">
                    <a:srgbClr val="C0C0C0"/>
                  </a:outerShdw>
                </a:effectLst>
                <a:latin typeface="+mn-ea"/>
                <a:ea typeface="+mn-ea"/>
              </a:rPr>
              <a:t>改</a:t>
            </a:r>
          </a:p>
          <a:p>
            <a:pPr eaLnBrk="0" hangingPunct="0">
              <a:defRPr/>
            </a:pPr>
            <a:r>
              <a:rPr kumimoji="1" lang="zh-CN" altLang="en-US" sz="3200">
                <a:solidFill>
                  <a:schemeClr val="tx2"/>
                </a:solidFill>
                <a:effectLst>
                  <a:outerShdw blurRad="38100" dist="38100" dir="2700000" algn="tl">
                    <a:srgbClr val="C0C0C0"/>
                  </a:outerShdw>
                </a:effectLst>
                <a:latin typeface="+mn-ea"/>
                <a:ea typeface="+mn-ea"/>
              </a:rPr>
              <a:t>进</a:t>
            </a:r>
          </a:p>
        </p:txBody>
      </p:sp>
      <p:sp>
        <p:nvSpPr>
          <p:cNvPr id="8" name="Rectangle 22"/>
          <p:cNvSpPr>
            <a:spLocks noChangeArrowheads="1"/>
          </p:cNvSpPr>
          <p:nvPr/>
        </p:nvSpPr>
        <p:spPr bwMode="auto">
          <a:xfrm>
            <a:off x="4441825" y="1412875"/>
            <a:ext cx="4090988" cy="5040313"/>
          </a:xfrm>
          <a:prstGeom prst="rect">
            <a:avLst/>
          </a:prstGeom>
          <a:noFill/>
          <a:ln w="2857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342900" indent="-342900" eaLnBrk="0" hangingPunct="0">
              <a:spcBef>
                <a:spcPct val="20000"/>
              </a:spcBef>
              <a:buClr>
                <a:schemeClr val="tx1"/>
              </a:buClr>
              <a:buSzPct val="75000"/>
              <a:buFont typeface="Monotype Sorts" pitchFamily="2" charset="2"/>
              <a:buNone/>
              <a:defRPr/>
            </a:pPr>
            <a:r>
              <a:rPr kumimoji="1" lang="zh-CN" altLang="en-US" sz="2400" dirty="0">
                <a:solidFill>
                  <a:schemeClr val="tx2"/>
                </a:solidFill>
                <a:latin typeface="+mn-ea"/>
                <a:ea typeface="+mn-ea"/>
              </a:rPr>
              <a:t>  </a:t>
            </a:r>
            <a:r>
              <a:rPr kumimoji="1" lang="zh-CN" altLang="en-US" sz="2400" dirty="0" smtClean="0">
                <a:solidFill>
                  <a:schemeClr val="tx2"/>
                </a:solidFill>
                <a:latin typeface="+mn-ea"/>
                <a:ea typeface="+mn-ea"/>
              </a:rPr>
              <a:t>   </a:t>
            </a:r>
            <a:r>
              <a:rPr kumimoji="1" lang="zh-CN" altLang="en-US" dirty="0" smtClean="0">
                <a:solidFill>
                  <a:schemeClr val="tx2"/>
                </a:solidFill>
                <a:latin typeface="+mn-ea"/>
                <a:ea typeface="+mn-ea"/>
              </a:rPr>
              <a:t>后台</a:t>
            </a:r>
            <a:r>
              <a:rPr kumimoji="1" lang="zh-CN" altLang="en-US" dirty="0">
                <a:solidFill>
                  <a:schemeClr val="tx2"/>
                </a:solidFill>
                <a:latin typeface="+mn-ea"/>
                <a:ea typeface="+mn-ea"/>
              </a:rPr>
              <a:t>任务管理器</a:t>
            </a:r>
            <a:r>
              <a:rPr kumimoji="1" lang="en-US" altLang="zh-CN" dirty="0">
                <a:solidFill>
                  <a:schemeClr val="tx2"/>
                </a:solidFill>
                <a:latin typeface="+mn-ea"/>
                <a:ea typeface="+mn-ea"/>
              </a:rPr>
              <a:t>(BTM)</a:t>
            </a:r>
            <a:r>
              <a:rPr kumimoji="1" lang="zh-CN" altLang="en-US" dirty="0">
                <a:solidFill>
                  <a:schemeClr val="tx2"/>
                </a:solidFill>
                <a:latin typeface="+mn-ea"/>
                <a:ea typeface="+mn-ea"/>
              </a:rPr>
              <a:t>应该在用户界面的指定区域显示状态消息。</a:t>
            </a:r>
          </a:p>
          <a:p>
            <a:pPr marL="342900" indent="-342900" eaLnBrk="0" hangingPunct="0">
              <a:spcBef>
                <a:spcPct val="20000"/>
              </a:spcBef>
              <a:buClr>
                <a:schemeClr val="tx1"/>
              </a:buClr>
              <a:buSzPct val="75000"/>
              <a:buFont typeface="Monotype Sorts" pitchFamily="2" charset="2"/>
              <a:buNone/>
              <a:defRPr/>
            </a:pPr>
            <a:r>
              <a:rPr kumimoji="1" lang="zh-CN" altLang="en-US" dirty="0">
                <a:solidFill>
                  <a:schemeClr val="tx2"/>
                </a:solidFill>
                <a:latin typeface="+mn-ea"/>
                <a:ea typeface="+mn-ea"/>
              </a:rPr>
              <a:t> </a:t>
            </a:r>
            <a:r>
              <a:rPr kumimoji="1" lang="en-US" altLang="zh-CN" dirty="0">
                <a:solidFill>
                  <a:schemeClr val="tx2"/>
                </a:solidFill>
                <a:latin typeface="+mn-ea"/>
                <a:ea typeface="+mn-ea"/>
              </a:rPr>
              <a:t>a.   </a:t>
            </a:r>
            <a:r>
              <a:rPr kumimoji="1" lang="zh-CN" altLang="en-US" dirty="0">
                <a:solidFill>
                  <a:schemeClr val="tx2"/>
                </a:solidFill>
                <a:latin typeface="+mn-ea"/>
                <a:ea typeface="+mn-ea"/>
              </a:rPr>
              <a:t>在后台任务进程启动之后，消息必须每隔</a:t>
            </a:r>
            <a:r>
              <a:rPr kumimoji="1" lang="en-US" altLang="zh-CN" dirty="0">
                <a:solidFill>
                  <a:schemeClr val="tx2"/>
                </a:solidFill>
                <a:latin typeface="+mn-ea"/>
                <a:ea typeface="+mn-ea"/>
              </a:rPr>
              <a:t>60(</a:t>
            </a:r>
            <a:r>
              <a:rPr kumimoji="1" lang="en-US" altLang="zh-CN" dirty="0">
                <a:solidFill>
                  <a:schemeClr val="tx2"/>
                </a:solidFill>
                <a:latin typeface="+mn-ea"/>
                <a:ea typeface="+mn-ea"/>
                <a:sym typeface="Symbol" pitchFamily="18" charset="2"/>
              </a:rPr>
              <a:t>10</a:t>
            </a:r>
            <a:r>
              <a:rPr kumimoji="1" lang="en-US" altLang="zh-CN" dirty="0">
                <a:solidFill>
                  <a:schemeClr val="tx2"/>
                </a:solidFill>
                <a:latin typeface="+mn-ea"/>
                <a:ea typeface="+mn-ea"/>
              </a:rPr>
              <a:t>)</a:t>
            </a:r>
            <a:r>
              <a:rPr kumimoji="1" lang="zh-CN" altLang="en-US" dirty="0">
                <a:solidFill>
                  <a:schemeClr val="tx2"/>
                </a:solidFill>
                <a:latin typeface="+mn-ea"/>
                <a:ea typeface="+mn-ea"/>
              </a:rPr>
              <a:t>秒更新一次，并且保持连续的可见性。</a:t>
            </a:r>
          </a:p>
          <a:p>
            <a:pPr marL="342900" indent="-342900" eaLnBrk="0" hangingPunct="0">
              <a:spcBef>
                <a:spcPct val="20000"/>
              </a:spcBef>
              <a:buClr>
                <a:schemeClr val="tx1"/>
              </a:buClr>
              <a:buSzPct val="75000"/>
              <a:buFont typeface="Monotype Sorts" pitchFamily="2" charset="2"/>
              <a:buNone/>
              <a:defRPr/>
            </a:pPr>
            <a:r>
              <a:rPr kumimoji="1" lang="zh-CN" altLang="en-US" dirty="0">
                <a:solidFill>
                  <a:schemeClr val="tx2"/>
                </a:solidFill>
                <a:latin typeface="+mn-ea"/>
                <a:ea typeface="+mn-ea"/>
              </a:rPr>
              <a:t> </a:t>
            </a:r>
            <a:r>
              <a:rPr kumimoji="1" lang="en-US" altLang="zh-CN" dirty="0">
                <a:solidFill>
                  <a:schemeClr val="tx2"/>
                </a:solidFill>
                <a:latin typeface="+mn-ea"/>
                <a:ea typeface="+mn-ea"/>
              </a:rPr>
              <a:t>b.  </a:t>
            </a:r>
            <a:r>
              <a:rPr kumimoji="1" lang="zh-CN" altLang="en-US" dirty="0">
                <a:solidFill>
                  <a:schemeClr val="tx2"/>
                </a:solidFill>
                <a:latin typeface="+mn-ea"/>
                <a:ea typeface="+mn-ea"/>
              </a:rPr>
              <a:t>如果正在正常处理后台任务进程，那么后台任务管理器</a:t>
            </a:r>
            <a:r>
              <a:rPr kumimoji="1" lang="en-US" altLang="zh-CN" dirty="0">
                <a:solidFill>
                  <a:schemeClr val="tx2"/>
                </a:solidFill>
                <a:latin typeface="+mn-ea"/>
                <a:ea typeface="+mn-ea"/>
              </a:rPr>
              <a:t>(BTM)</a:t>
            </a:r>
            <a:r>
              <a:rPr kumimoji="1" lang="zh-CN" altLang="en-US" dirty="0">
                <a:solidFill>
                  <a:schemeClr val="tx2"/>
                </a:solidFill>
                <a:latin typeface="+mn-ea"/>
                <a:ea typeface="+mn-ea"/>
              </a:rPr>
              <a:t>必须显示后台任务进程已完成的百分比。</a:t>
            </a:r>
          </a:p>
          <a:p>
            <a:pPr marL="342900" indent="-342900" eaLnBrk="0" hangingPunct="0">
              <a:spcBef>
                <a:spcPct val="20000"/>
              </a:spcBef>
              <a:buClr>
                <a:schemeClr val="tx1"/>
              </a:buClr>
              <a:buSzPct val="75000"/>
              <a:buFont typeface="Monotype Sorts" pitchFamily="2" charset="2"/>
              <a:buNone/>
              <a:defRPr/>
            </a:pPr>
            <a:r>
              <a:rPr kumimoji="1" lang="zh-CN" altLang="en-US" dirty="0">
                <a:solidFill>
                  <a:schemeClr val="tx2"/>
                </a:solidFill>
                <a:latin typeface="+mn-ea"/>
                <a:ea typeface="+mn-ea"/>
              </a:rPr>
              <a:t> </a:t>
            </a:r>
            <a:r>
              <a:rPr kumimoji="1" lang="en-US" altLang="zh-CN" dirty="0">
                <a:solidFill>
                  <a:schemeClr val="tx2"/>
                </a:solidFill>
                <a:latin typeface="+mn-ea"/>
                <a:ea typeface="+mn-ea"/>
              </a:rPr>
              <a:t>c.   </a:t>
            </a:r>
            <a:r>
              <a:rPr kumimoji="1" lang="zh-CN" altLang="en-US" dirty="0">
                <a:solidFill>
                  <a:schemeClr val="tx2"/>
                </a:solidFill>
                <a:latin typeface="+mn-ea"/>
                <a:ea typeface="+mn-ea"/>
              </a:rPr>
              <a:t>当完成后台任务时，后台任务管理器</a:t>
            </a:r>
            <a:r>
              <a:rPr kumimoji="1" lang="en-US" altLang="zh-CN" dirty="0">
                <a:solidFill>
                  <a:schemeClr val="tx2"/>
                </a:solidFill>
                <a:latin typeface="+mn-ea"/>
                <a:ea typeface="+mn-ea"/>
              </a:rPr>
              <a:t>(BTM)</a:t>
            </a:r>
            <a:r>
              <a:rPr kumimoji="1" lang="zh-CN" altLang="en-US" dirty="0">
                <a:solidFill>
                  <a:schemeClr val="tx2"/>
                </a:solidFill>
                <a:latin typeface="+mn-ea"/>
                <a:ea typeface="+mn-ea"/>
              </a:rPr>
              <a:t>必须显示一个“已完成”的消息。</a:t>
            </a:r>
          </a:p>
          <a:p>
            <a:pPr marL="342900" indent="-342900" eaLnBrk="0" hangingPunct="0">
              <a:spcBef>
                <a:spcPct val="20000"/>
              </a:spcBef>
              <a:buClr>
                <a:schemeClr val="tx1"/>
              </a:buClr>
              <a:buSzPct val="75000"/>
              <a:buFont typeface="Monotype Sorts" pitchFamily="2" charset="2"/>
              <a:buNone/>
              <a:defRPr/>
            </a:pPr>
            <a:r>
              <a:rPr kumimoji="1" lang="zh-CN" altLang="en-US" dirty="0">
                <a:solidFill>
                  <a:schemeClr val="tx2"/>
                </a:solidFill>
                <a:latin typeface="+mn-ea"/>
                <a:ea typeface="+mn-ea"/>
              </a:rPr>
              <a:t>   </a:t>
            </a:r>
            <a:r>
              <a:rPr kumimoji="1" lang="en-US" altLang="zh-CN" dirty="0">
                <a:solidFill>
                  <a:schemeClr val="tx2"/>
                </a:solidFill>
                <a:latin typeface="+mn-ea"/>
                <a:ea typeface="+mn-ea"/>
              </a:rPr>
              <a:t>d.   </a:t>
            </a:r>
            <a:r>
              <a:rPr kumimoji="1" lang="zh-CN" altLang="en-US" dirty="0">
                <a:solidFill>
                  <a:schemeClr val="tx2"/>
                </a:solidFill>
                <a:latin typeface="+mn-ea"/>
                <a:ea typeface="+mn-ea"/>
              </a:rPr>
              <a:t>如果后台任务中止执行，那么后台任务管理器</a:t>
            </a:r>
            <a:r>
              <a:rPr kumimoji="1" lang="en-US" altLang="zh-CN" dirty="0">
                <a:solidFill>
                  <a:schemeClr val="tx2"/>
                </a:solidFill>
                <a:latin typeface="+mn-ea"/>
                <a:ea typeface="+mn-ea"/>
              </a:rPr>
              <a:t>(BTM)</a:t>
            </a:r>
            <a:r>
              <a:rPr kumimoji="1" lang="zh-CN" altLang="en-US" dirty="0">
                <a:solidFill>
                  <a:schemeClr val="tx2"/>
                </a:solidFill>
                <a:latin typeface="+mn-ea"/>
                <a:ea typeface="+mn-ea"/>
              </a:rPr>
              <a:t>必须显示一个出错信息。</a:t>
            </a:r>
          </a:p>
        </p:txBody>
      </p:sp>
      <p:sp>
        <p:nvSpPr>
          <p:cNvPr id="9" name="Rectangle 33"/>
          <p:cNvSpPr>
            <a:spLocks noChangeArrowheads="1"/>
          </p:cNvSpPr>
          <p:nvPr/>
        </p:nvSpPr>
        <p:spPr bwMode="ltGray">
          <a:xfrm>
            <a:off x="841375" y="4581525"/>
            <a:ext cx="2163763" cy="1006475"/>
          </a:xfrm>
          <a:prstGeom prst="rect">
            <a:avLst/>
          </a:prstGeom>
          <a:noFill/>
          <a:ln>
            <a:noFill/>
          </a:ln>
          <a:effectLst>
            <a:prstShdw prst="shdw17" dist="17961" dir="2700000">
              <a:srgbClr val="7A8E99"/>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nchor="ctr">
            <a:spAutoFit/>
          </a:bodyPr>
          <a:lstStyle/>
          <a:p>
            <a:pPr>
              <a:tabLst>
                <a:tab pos="374650" algn="l"/>
              </a:tabLst>
              <a:defRPr/>
            </a:pPr>
            <a:r>
              <a:rPr lang="zh-CN" altLang="en-US" sz="2000" dirty="0">
                <a:solidFill>
                  <a:srgbClr val="CC3300"/>
                </a:solidFill>
                <a:latin typeface="+mn-ea"/>
                <a:ea typeface="+mn-ea"/>
              </a:rPr>
              <a:t>这个需求是不完整的、不准确的、不可验证的。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t>需求文档的陈述与改进举例（</a:t>
            </a:r>
            <a:r>
              <a:rPr lang="en-US" altLang="zh-CN"/>
              <a:t>2</a:t>
            </a:r>
            <a:r>
              <a:t>） </a:t>
            </a:r>
          </a:p>
        </p:txBody>
      </p:sp>
      <p:sp>
        <p:nvSpPr>
          <p:cNvPr id="5" name="Rectangle 22"/>
          <p:cNvSpPr>
            <a:spLocks noChangeArrowheads="1"/>
          </p:cNvSpPr>
          <p:nvPr/>
        </p:nvSpPr>
        <p:spPr bwMode="auto">
          <a:xfrm>
            <a:off x="395288" y="2590800"/>
            <a:ext cx="2809875" cy="923925"/>
          </a:xfrm>
          <a:prstGeom prst="rect">
            <a:avLst/>
          </a:prstGeom>
          <a:noFill/>
          <a:ln w="9525" algn="ctr">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just">
              <a:spcBef>
                <a:spcPct val="20000"/>
              </a:spcBef>
              <a:defRPr/>
            </a:pPr>
            <a:r>
              <a:rPr lang="zh-CN" altLang="en-US" dirty="0">
                <a:solidFill>
                  <a:schemeClr val="tx2"/>
                </a:solidFill>
                <a:latin typeface="+mn-ea"/>
                <a:ea typeface="+mn-ea"/>
              </a:rPr>
              <a:t>产品必须在显示和隐藏非打印字符之间进行瞬间切换。</a:t>
            </a:r>
          </a:p>
        </p:txBody>
      </p:sp>
      <p:sp>
        <p:nvSpPr>
          <p:cNvPr id="7" name="Text Box 24"/>
          <p:cNvSpPr txBox="1">
            <a:spLocks noChangeArrowheads="1"/>
          </p:cNvSpPr>
          <p:nvPr/>
        </p:nvSpPr>
        <p:spPr bwMode="auto">
          <a:xfrm>
            <a:off x="417513" y="3789363"/>
            <a:ext cx="3240087" cy="922337"/>
          </a:xfrm>
          <a:prstGeom prst="rect">
            <a:avLst/>
          </a:prstGeom>
          <a:noFill/>
          <a:ln w="12700">
            <a:noFill/>
            <a:miter lim="800000"/>
            <a:headEnd type="none" w="sm" len="sm"/>
            <a:tailEnd type="none" w="sm" len="sm"/>
          </a:ln>
          <a:effectLst/>
        </p:spPr>
        <p:txBody>
          <a:bodyPr>
            <a:spAutoFit/>
          </a:bodyPr>
          <a:lstStyle/>
          <a:p>
            <a:pPr eaLnBrk="0" hangingPunct="0">
              <a:defRPr/>
            </a:pPr>
            <a:r>
              <a:rPr kumimoji="1" lang="zh-CN" altLang="en-US" dirty="0">
                <a:solidFill>
                  <a:srgbClr val="FF3300"/>
                </a:solidFill>
                <a:effectLst>
                  <a:outerShdw blurRad="38100" dist="38100" dir="2700000" algn="tl">
                    <a:srgbClr val="C0C0C0"/>
                  </a:outerShdw>
                </a:effectLst>
                <a:latin typeface="+mn-ea"/>
                <a:ea typeface="+mn-ea"/>
              </a:rPr>
              <a:t>需求不可行、不完整、</a:t>
            </a:r>
          </a:p>
          <a:p>
            <a:pPr eaLnBrk="0" hangingPunct="0">
              <a:defRPr/>
            </a:pPr>
            <a:r>
              <a:rPr kumimoji="1" lang="zh-CN" altLang="en-US" dirty="0">
                <a:solidFill>
                  <a:srgbClr val="FF3300"/>
                </a:solidFill>
                <a:effectLst>
                  <a:outerShdw blurRad="38100" dist="38100" dir="2700000" algn="tl">
                    <a:srgbClr val="C0C0C0"/>
                  </a:outerShdw>
                </a:effectLst>
                <a:latin typeface="+mn-ea"/>
                <a:ea typeface="+mn-ea"/>
              </a:rPr>
              <a:t>不确定性，导致需求</a:t>
            </a:r>
          </a:p>
          <a:p>
            <a:pPr eaLnBrk="0" hangingPunct="0">
              <a:defRPr/>
            </a:pPr>
            <a:r>
              <a:rPr kumimoji="1" lang="zh-CN" altLang="en-US" dirty="0">
                <a:solidFill>
                  <a:srgbClr val="FF3300"/>
                </a:solidFill>
                <a:effectLst>
                  <a:outerShdw blurRad="38100" dist="38100" dir="2700000" algn="tl">
                    <a:srgbClr val="C0C0C0"/>
                  </a:outerShdw>
                </a:effectLst>
                <a:latin typeface="+mn-ea"/>
                <a:ea typeface="+mn-ea"/>
              </a:rPr>
              <a:t>不可验证</a:t>
            </a:r>
          </a:p>
        </p:txBody>
      </p:sp>
      <p:sp>
        <p:nvSpPr>
          <p:cNvPr id="8" name="AutoShape 25"/>
          <p:cNvSpPr>
            <a:spLocks noChangeArrowheads="1"/>
          </p:cNvSpPr>
          <p:nvPr/>
        </p:nvSpPr>
        <p:spPr bwMode="auto">
          <a:xfrm>
            <a:off x="3276600" y="3022600"/>
            <a:ext cx="1219200" cy="457200"/>
          </a:xfrm>
          <a:prstGeom prst="rightArrow">
            <a:avLst>
              <a:gd name="adj1" fmla="val 50000"/>
              <a:gd name="adj2" fmla="val 66667"/>
            </a:avLst>
          </a:prstGeom>
          <a:solidFill>
            <a:schemeClr val="tx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eaLnBrk="0" hangingPunct="0">
              <a:defRPr/>
            </a:pPr>
            <a:endParaRPr kumimoji="1" lang="zh-CN" altLang="en-US" sz="2000">
              <a:solidFill>
                <a:schemeClr val="tx2"/>
              </a:solidFill>
              <a:effectLst>
                <a:outerShdw blurRad="38100" dist="38100" dir="2700000" algn="tl">
                  <a:srgbClr val="FFFFFF"/>
                </a:outerShdw>
              </a:effectLst>
              <a:latin typeface="+mn-ea"/>
              <a:ea typeface="+mn-ea"/>
            </a:endParaRPr>
          </a:p>
        </p:txBody>
      </p:sp>
      <p:sp>
        <p:nvSpPr>
          <p:cNvPr id="9" name="Text Box 26"/>
          <p:cNvSpPr txBox="1">
            <a:spLocks noChangeArrowheads="1"/>
          </p:cNvSpPr>
          <p:nvPr/>
        </p:nvSpPr>
        <p:spPr bwMode="auto">
          <a:xfrm>
            <a:off x="3492500" y="2014538"/>
            <a:ext cx="544513" cy="954087"/>
          </a:xfrm>
          <a:prstGeom prst="rect">
            <a:avLst/>
          </a:prstGeom>
          <a:noFill/>
          <a:ln w="12700">
            <a:noFill/>
            <a:miter lim="800000"/>
            <a:headEnd type="none" w="sm" len="sm"/>
            <a:tailEnd type="none" w="sm" len="sm"/>
          </a:ln>
          <a:effectLst>
            <a:outerShdw dist="107763" dir="2700000" algn="ctr" rotWithShape="0">
              <a:schemeClr val="bg2"/>
            </a:outerShdw>
          </a:effectLst>
        </p:spPr>
        <p:txBody>
          <a:bodyPr wrap="none">
            <a:spAutoFit/>
          </a:bodyPr>
          <a:lstStyle/>
          <a:p>
            <a:pPr eaLnBrk="0" hangingPunct="0">
              <a:defRPr/>
            </a:pPr>
            <a:r>
              <a:rPr kumimoji="1" lang="zh-CN" altLang="en-US" sz="2800">
                <a:solidFill>
                  <a:schemeClr val="tx2"/>
                </a:solidFill>
                <a:effectLst>
                  <a:outerShdw blurRad="38100" dist="38100" dir="2700000" algn="tl">
                    <a:srgbClr val="C0C0C0"/>
                  </a:outerShdw>
                </a:effectLst>
                <a:latin typeface="+mn-ea"/>
                <a:ea typeface="+mn-ea"/>
              </a:rPr>
              <a:t>改</a:t>
            </a:r>
          </a:p>
          <a:p>
            <a:pPr eaLnBrk="0" hangingPunct="0">
              <a:defRPr/>
            </a:pPr>
            <a:r>
              <a:rPr kumimoji="1" lang="zh-CN" altLang="en-US" sz="2800">
                <a:solidFill>
                  <a:schemeClr val="tx2"/>
                </a:solidFill>
                <a:effectLst>
                  <a:outerShdw blurRad="38100" dist="38100" dir="2700000" algn="tl">
                    <a:srgbClr val="C0C0C0"/>
                  </a:outerShdw>
                </a:effectLst>
                <a:latin typeface="+mn-ea"/>
                <a:ea typeface="+mn-ea"/>
              </a:rPr>
              <a:t>进</a:t>
            </a:r>
          </a:p>
        </p:txBody>
      </p:sp>
      <p:sp>
        <p:nvSpPr>
          <p:cNvPr id="10" name="Rectangle 27"/>
          <p:cNvSpPr>
            <a:spLocks noChangeArrowheads="1"/>
          </p:cNvSpPr>
          <p:nvPr/>
        </p:nvSpPr>
        <p:spPr bwMode="auto">
          <a:xfrm>
            <a:off x="4500563" y="1943100"/>
            <a:ext cx="3600450" cy="3673475"/>
          </a:xfrm>
          <a:prstGeom prst="rect">
            <a:avLst/>
          </a:prstGeom>
          <a:noFill/>
          <a:ln w="2857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nchor="ctr"/>
          <a:lstStyle/>
          <a:p>
            <a:pPr marL="342900" indent="-342900" eaLnBrk="0" hangingPunct="0">
              <a:spcBef>
                <a:spcPct val="20000"/>
              </a:spcBef>
              <a:buClr>
                <a:schemeClr val="tx1"/>
              </a:buClr>
              <a:buSzPct val="75000"/>
              <a:buFont typeface="Monotype Sorts" pitchFamily="2" charset="2"/>
              <a:buNone/>
              <a:defRPr/>
            </a:pPr>
            <a:r>
              <a:rPr kumimoji="1" lang="zh-CN" altLang="en-US" sz="2400" dirty="0">
                <a:solidFill>
                  <a:schemeClr val="tx2"/>
                </a:solidFill>
                <a:latin typeface="+mn-ea"/>
                <a:ea typeface="+mn-ea"/>
              </a:rPr>
              <a:t>    </a:t>
            </a:r>
            <a:r>
              <a:rPr kumimoji="1" lang="zh-CN" altLang="en-US" sz="2800" dirty="0">
                <a:solidFill>
                  <a:schemeClr val="tx2"/>
                </a:solidFill>
                <a:latin typeface="+mn-ea"/>
                <a:ea typeface="+mn-ea"/>
              </a:rPr>
              <a:t>用户在编辑文档时，通过激活特定的机制，可以在显示和隐藏所有</a:t>
            </a:r>
            <a:r>
              <a:rPr kumimoji="1" lang="en-US" altLang="zh-CN" sz="2800" dirty="0">
                <a:solidFill>
                  <a:schemeClr val="tx2"/>
                </a:solidFill>
                <a:latin typeface="+mn-ea"/>
                <a:ea typeface="+mn-ea"/>
              </a:rPr>
              <a:t>HTML</a:t>
            </a:r>
            <a:r>
              <a:rPr kumimoji="1" lang="zh-CN" altLang="en-US" sz="2800" dirty="0">
                <a:solidFill>
                  <a:schemeClr val="tx2"/>
                </a:solidFill>
                <a:latin typeface="+mn-ea"/>
                <a:ea typeface="+mn-ea"/>
              </a:rPr>
              <a:t>标记之间进行切换。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8229600" cy="1143000"/>
          </a:xfrm>
        </p:spPr>
        <p:txBody>
          <a:bodyPr>
            <a:normAutofit/>
          </a:bodyPr>
          <a:lstStyle/>
          <a:p>
            <a:pPr>
              <a:defRPr/>
            </a:pPr>
            <a:r>
              <a:rPr b="1" dirty="0"/>
              <a:t>需求分析</a:t>
            </a:r>
            <a:r>
              <a:rPr lang="en-US" altLang="zh-CN" b="1" dirty="0"/>
              <a:t/>
            </a:r>
            <a:br>
              <a:rPr lang="en-US" altLang="zh-CN" b="1" dirty="0"/>
            </a:br>
            <a:r>
              <a:rPr b="1" dirty="0"/>
              <a:t>是</a:t>
            </a:r>
            <a:r>
              <a:rPr lang="en-US" altLang="zh-CN" b="1" dirty="0"/>
              <a:t>RUP</a:t>
            </a:r>
            <a:r>
              <a:rPr b="1" dirty="0"/>
              <a:t>生命周期的“细化”阶段</a:t>
            </a:r>
          </a:p>
        </p:txBody>
      </p:sp>
      <p:sp>
        <p:nvSpPr>
          <p:cNvPr id="5" name="Line 16"/>
          <p:cNvSpPr>
            <a:spLocks noChangeShapeType="1"/>
          </p:cNvSpPr>
          <p:nvPr/>
        </p:nvSpPr>
        <p:spPr bwMode="auto">
          <a:xfrm>
            <a:off x="7596188" y="1484313"/>
            <a:ext cx="73025" cy="46831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pPr>
              <a:defRPr/>
            </a:pPr>
            <a:endParaRPr lang="zh-CN" altLang="en-US">
              <a:latin typeface="+mn-ea"/>
              <a:ea typeface="+mn-ea"/>
            </a:endParaRPr>
          </a:p>
        </p:txBody>
      </p:sp>
      <p:sp>
        <p:nvSpPr>
          <p:cNvPr id="7" name="Line 6"/>
          <p:cNvSpPr>
            <a:spLocks noChangeShapeType="1"/>
          </p:cNvSpPr>
          <p:nvPr/>
        </p:nvSpPr>
        <p:spPr bwMode="auto">
          <a:xfrm>
            <a:off x="1619250" y="1622425"/>
            <a:ext cx="1588" cy="4470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pPr>
              <a:defRPr/>
            </a:pPr>
            <a:endParaRPr lang="zh-CN" altLang="en-US">
              <a:latin typeface="+mn-ea"/>
              <a:ea typeface="+mn-ea"/>
            </a:endParaRPr>
          </a:p>
        </p:txBody>
      </p:sp>
      <p:sp>
        <p:nvSpPr>
          <p:cNvPr id="8" name="Line 7"/>
          <p:cNvSpPr>
            <a:spLocks noChangeShapeType="1"/>
          </p:cNvSpPr>
          <p:nvPr/>
        </p:nvSpPr>
        <p:spPr bwMode="auto">
          <a:xfrm>
            <a:off x="4356100" y="1268413"/>
            <a:ext cx="1588" cy="51133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pPr>
              <a:defRPr/>
            </a:pPr>
            <a:endParaRPr lang="zh-CN" altLang="en-US">
              <a:latin typeface="+mn-ea"/>
              <a:ea typeface="+mn-ea"/>
            </a:endParaRPr>
          </a:p>
        </p:txBody>
      </p:sp>
      <p:sp>
        <p:nvSpPr>
          <p:cNvPr id="9" name="Line 8"/>
          <p:cNvSpPr>
            <a:spLocks noChangeShapeType="1"/>
          </p:cNvSpPr>
          <p:nvPr/>
        </p:nvSpPr>
        <p:spPr bwMode="auto">
          <a:xfrm flipV="1">
            <a:off x="396875" y="3211513"/>
            <a:ext cx="8605838" cy="26987"/>
          </a:xfrm>
          <a:prstGeom prst="line">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txBody>
          <a:bodyPr/>
          <a:lstStyle/>
          <a:p>
            <a:pPr>
              <a:defRPr/>
            </a:pPr>
            <a:endParaRPr lang="zh-CN" altLang="en-US">
              <a:latin typeface="+mn-ea"/>
            </a:endParaRPr>
          </a:p>
        </p:txBody>
      </p:sp>
      <p:sp>
        <p:nvSpPr>
          <p:cNvPr id="10" name="Line 9"/>
          <p:cNvSpPr>
            <a:spLocks noChangeShapeType="1"/>
          </p:cNvSpPr>
          <p:nvPr/>
        </p:nvSpPr>
        <p:spPr bwMode="auto">
          <a:xfrm flipV="1">
            <a:off x="395288" y="4937125"/>
            <a:ext cx="7416800" cy="4763"/>
          </a:xfrm>
          <a:prstGeom prst="line">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txBody>
          <a:bodyPr/>
          <a:lstStyle/>
          <a:p>
            <a:pPr>
              <a:defRPr/>
            </a:pPr>
            <a:endParaRPr lang="zh-CN" altLang="en-US">
              <a:latin typeface="+mn-ea"/>
            </a:endParaRPr>
          </a:p>
        </p:txBody>
      </p:sp>
      <p:sp>
        <p:nvSpPr>
          <p:cNvPr id="11" name="Freeform 10"/>
          <p:cNvSpPr>
            <a:spLocks/>
          </p:cNvSpPr>
          <p:nvPr/>
        </p:nvSpPr>
        <p:spPr bwMode="auto">
          <a:xfrm>
            <a:off x="1541463" y="2709863"/>
            <a:ext cx="5430837" cy="550862"/>
          </a:xfrm>
          <a:custGeom>
            <a:avLst/>
            <a:gdLst>
              <a:gd name="T0" fmla="*/ 0 w 3417"/>
              <a:gd name="T1" fmla="*/ 516205 h 302"/>
              <a:gd name="T2" fmla="*/ 98540 w 3417"/>
              <a:gd name="T3" fmla="*/ 485196 h 302"/>
              <a:gd name="T4" fmla="*/ 216153 w 3417"/>
              <a:gd name="T5" fmla="*/ 443243 h 302"/>
              <a:gd name="T6" fmla="*/ 244761 w 3417"/>
              <a:gd name="T7" fmla="*/ 432299 h 302"/>
              <a:gd name="T8" fmla="*/ 271780 w 3417"/>
              <a:gd name="T9" fmla="*/ 412234 h 302"/>
              <a:gd name="T10" fmla="*/ 460914 w 3417"/>
              <a:gd name="T11" fmla="*/ 350217 h 302"/>
              <a:gd name="T12" fmla="*/ 543561 w 3417"/>
              <a:gd name="T13" fmla="*/ 297320 h 302"/>
              <a:gd name="T14" fmla="*/ 570580 w 3417"/>
              <a:gd name="T15" fmla="*/ 277255 h 302"/>
              <a:gd name="T16" fmla="*/ 634154 w 3417"/>
              <a:gd name="T17" fmla="*/ 162340 h 302"/>
              <a:gd name="T18" fmla="*/ 815341 w 3417"/>
              <a:gd name="T19" fmla="*/ 120387 h 302"/>
              <a:gd name="T20" fmla="*/ 2291855 w 3417"/>
              <a:gd name="T21" fmla="*/ 7296 h 302"/>
              <a:gd name="T22" fmla="*/ 3199378 w 3417"/>
              <a:gd name="T23" fmla="*/ 38305 h 302"/>
              <a:gd name="T24" fmla="*/ 3787441 w 3417"/>
              <a:gd name="T25" fmla="*/ 69314 h 302"/>
              <a:gd name="T26" fmla="*/ 4404112 w 3417"/>
              <a:gd name="T27" fmla="*/ 80258 h 302"/>
              <a:gd name="T28" fmla="*/ 4521724 w 3417"/>
              <a:gd name="T29" fmla="*/ 120387 h 302"/>
              <a:gd name="T30" fmla="*/ 4540797 w 3417"/>
              <a:gd name="T31" fmla="*/ 142276 h 302"/>
              <a:gd name="T32" fmla="*/ 4667945 w 3417"/>
              <a:gd name="T33" fmla="*/ 184229 h 302"/>
              <a:gd name="T34" fmla="*/ 4793505 w 3417"/>
              <a:gd name="T35" fmla="*/ 224358 h 302"/>
              <a:gd name="T36" fmla="*/ 4893634 w 3417"/>
              <a:gd name="T37" fmla="*/ 288199 h 302"/>
              <a:gd name="T38" fmla="*/ 5003300 w 3417"/>
              <a:gd name="T39" fmla="*/ 350217 h 302"/>
              <a:gd name="T40" fmla="*/ 5084357 w 3417"/>
              <a:gd name="T41" fmla="*/ 392170 h 302"/>
              <a:gd name="T42" fmla="*/ 5174950 w 3417"/>
              <a:gd name="T43" fmla="*/ 401290 h 302"/>
              <a:gd name="T44" fmla="*/ 5275080 w 3417"/>
              <a:gd name="T45" fmla="*/ 443243 h 302"/>
              <a:gd name="T46" fmla="*/ 5329118 w 3417"/>
              <a:gd name="T47" fmla="*/ 465132 h 302"/>
              <a:gd name="T48" fmla="*/ 5392692 w 3417"/>
              <a:gd name="T49" fmla="*/ 505261 h 302"/>
              <a:gd name="T50" fmla="*/ 5419711 w 3417"/>
              <a:gd name="T51" fmla="*/ 527149 h 302"/>
              <a:gd name="T52" fmla="*/ 0 w 3417"/>
              <a:gd name="T53" fmla="*/ 516205 h 30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417"/>
              <a:gd name="T82" fmla="*/ 0 h 302"/>
              <a:gd name="T83" fmla="*/ 3417 w 3417"/>
              <a:gd name="T84" fmla="*/ 302 h 30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417" h="302">
                <a:moveTo>
                  <a:pt x="0" y="283"/>
                </a:moveTo>
                <a:cubicBezTo>
                  <a:pt x="21" y="277"/>
                  <a:pt x="42" y="273"/>
                  <a:pt x="62" y="266"/>
                </a:cubicBezTo>
                <a:cubicBezTo>
                  <a:pt x="85" y="245"/>
                  <a:pt x="103" y="247"/>
                  <a:pt x="136" y="243"/>
                </a:cubicBezTo>
                <a:cubicBezTo>
                  <a:pt x="142" y="241"/>
                  <a:pt x="148" y="240"/>
                  <a:pt x="154" y="237"/>
                </a:cubicBezTo>
                <a:cubicBezTo>
                  <a:pt x="160" y="234"/>
                  <a:pt x="165" y="229"/>
                  <a:pt x="171" y="226"/>
                </a:cubicBezTo>
                <a:cubicBezTo>
                  <a:pt x="208" y="210"/>
                  <a:pt x="251" y="204"/>
                  <a:pt x="290" y="192"/>
                </a:cubicBezTo>
                <a:cubicBezTo>
                  <a:pt x="319" y="183"/>
                  <a:pt x="308" y="186"/>
                  <a:pt x="342" y="163"/>
                </a:cubicBezTo>
                <a:cubicBezTo>
                  <a:pt x="348" y="159"/>
                  <a:pt x="359" y="152"/>
                  <a:pt x="359" y="152"/>
                </a:cubicBezTo>
                <a:cubicBezTo>
                  <a:pt x="365" y="143"/>
                  <a:pt x="395" y="92"/>
                  <a:pt x="399" y="89"/>
                </a:cubicBezTo>
                <a:cubicBezTo>
                  <a:pt x="423" y="70"/>
                  <a:pt x="489" y="69"/>
                  <a:pt x="513" y="66"/>
                </a:cubicBezTo>
                <a:cubicBezTo>
                  <a:pt x="818" y="0"/>
                  <a:pt x="1130" y="11"/>
                  <a:pt x="1442" y="4"/>
                </a:cubicBezTo>
                <a:cubicBezTo>
                  <a:pt x="1634" y="10"/>
                  <a:pt x="1819" y="18"/>
                  <a:pt x="2013" y="21"/>
                </a:cubicBezTo>
                <a:cubicBezTo>
                  <a:pt x="2136" y="33"/>
                  <a:pt x="2260" y="30"/>
                  <a:pt x="2383" y="38"/>
                </a:cubicBezTo>
                <a:cubicBezTo>
                  <a:pt x="2509" y="28"/>
                  <a:pt x="2648" y="41"/>
                  <a:pt x="2771" y="44"/>
                </a:cubicBezTo>
                <a:cubicBezTo>
                  <a:pt x="2800" y="50"/>
                  <a:pt x="2822" y="50"/>
                  <a:pt x="2845" y="66"/>
                </a:cubicBezTo>
                <a:cubicBezTo>
                  <a:pt x="2850" y="69"/>
                  <a:pt x="2852" y="76"/>
                  <a:pt x="2857" y="78"/>
                </a:cubicBezTo>
                <a:cubicBezTo>
                  <a:pt x="2880" y="89"/>
                  <a:pt x="2911" y="94"/>
                  <a:pt x="2937" y="101"/>
                </a:cubicBezTo>
                <a:cubicBezTo>
                  <a:pt x="2966" y="119"/>
                  <a:pt x="2979" y="119"/>
                  <a:pt x="3016" y="123"/>
                </a:cubicBezTo>
                <a:cubicBezTo>
                  <a:pt x="3040" y="131"/>
                  <a:pt x="3054" y="149"/>
                  <a:pt x="3079" y="158"/>
                </a:cubicBezTo>
                <a:cubicBezTo>
                  <a:pt x="3098" y="175"/>
                  <a:pt x="3124" y="186"/>
                  <a:pt x="3148" y="192"/>
                </a:cubicBezTo>
                <a:cubicBezTo>
                  <a:pt x="3164" y="202"/>
                  <a:pt x="3199" y="215"/>
                  <a:pt x="3199" y="215"/>
                </a:cubicBezTo>
                <a:cubicBezTo>
                  <a:pt x="3225" y="208"/>
                  <a:pt x="3231" y="213"/>
                  <a:pt x="3256" y="220"/>
                </a:cubicBezTo>
                <a:cubicBezTo>
                  <a:pt x="3279" y="236"/>
                  <a:pt x="3292" y="235"/>
                  <a:pt x="3319" y="243"/>
                </a:cubicBezTo>
                <a:cubicBezTo>
                  <a:pt x="3331" y="246"/>
                  <a:pt x="3353" y="255"/>
                  <a:pt x="3353" y="255"/>
                </a:cubicBezTo>
                <a:cubicBezTo>
                  <a:pt x="3417" y="302"/>
                  <a:pt x="3344" y="253"/>
                  <a:pt x="3393" y="277"/>
                </a:cubicBezTo>
                <a:cubicBezTo>
                  <a:pt x="3399" y="280"/>
                  <a:pt x="3410" y="289"/>
                  <a:pt x="3410" y="289"/>
                </a:cubicBezTo>
                <a:lnTo>
                  <a:pt x="0" y="283"/>
                </a:lnTo>
                <a:close/>
              </a:path>
            </a:pathLst>
          </a:cu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lstStyle/>
          <a:p>
            <a:pPr>
              <a:defRPr/>
            </a:pPr>
            <a:endParaRPr lang="zh-CN" altLang="en-US">
              <a:latin typeface="+mn-ea"/>
            </a:endParaRPr>
          </a:p>
        </p:txBody>
      </p:sp>
      <p:sp>
        <p:nvSpPr>
          <p:cNvPr id="12" name="Freeform 11"/>
          <p:cNvSpPr>
            <a:spLocks/>
          </p:cNvSpPr>
          <p:nvPr/>
        </p:nvSpPr>
        <p:spPr bwMode="auto">
          <a:xfrm>
            <a:off x="1619250" y="4294188"/>
            <a:ext cx="6937375" cy="658812"/>
          </a:xfrm>
          <a:custGeom>
            <a:avLst/>
            <a:gdLst>
              <a:gd name="T0" fmla="*/ 0 w 4352"/>
              <a:gd name="T1" fmla="*/ 694045 h 392"/>
              <a:gd name="T2" fmla="*/ 208870 w 4352"/>
              <a:gd name="T3" fmla="*/ 662995 h 392"/>
              <a:gd name="T4" fmla="*/ 373097 w 4352"/>
              <a:gd name="T5" fmla="*/ 599070 h 392"/>
              <a:gd name="T6" fmla="*/ 454413 w 4352"/>
              <a:gd name="T7" fmla="*/ 568021 h 392"/>
              <a:gd name="T8" fmla="*/ 717494 w 4352"/>
              <a:gd name="T9" fmla="*/ 432865 h 392"/>
              <a:gd name="T10" fmla="*/ 1036380 w 4352"/>
              <a:gd name="T11" fmla="*/ 390857 h 392"/>
              <a:gd name="T12" fmla="*/ 1208578 w 4352"/>
              <a:gd name="T13" fmla="*/ 350675 h 392"/>
              <a:gd name="T14" fmla="*/ 1645453 w 4352"/>
              <a:gd name="T15" fmla="*/ 308667 h 392"/>
              <a:gd name="T16" fmla="*/ 1846351 w 4352"/>
              <a:gd name="T17" fmla="*/ 255701 h 392"/>
              <a:gd name="T18" fmla="*/ 2072760 w 4352"/>
              <a:gd name="T19" fmla="*/ 182643 h 392"/>
              <a:gd name="T20" fmla="*/ 2227420 w 4352"/>
              <a:gd name="T21" fmla="*/ 142462 h 392"/>
              <a:gd name="T22" fmla="*/ 3228722 w 4352"/>
              <a:gd name="T23" fmla="*/ 131503 h 392"/>
              <a:gd name="T24" fmla="*/ 4391062 w 4352"/>
              <a:gd name="T25" fmla="*/ 109586 h 392"/>
              <a:gd name="T26" fmla="*/ 4727487 w 4352"/>
              <a:gd name="T27" fmla="*/ 142462 h 392"/>
              <a:gd name="T28" fmla="*/ 5110150 w 4352"/>
              <a:gd name="T29" fmla="*/ 204561 h 392"/>
              <a:gd name="T30" fmla="*/ 5173927 w 4352"/>
              <a:gd name="T31" fmla="*/ 266659 h 392"/>
              <a:gd name="T32" fmla="*/ 5282349 w 4352"/>
              <a:gd name="T33" fmla="*/ 317799 h 392"/>
              <a:gd name="T34" fmla="*/ 5456141 w 4352"/>
              <a:gd name="T35" fmla="*/ 359807 h 392"/>
              <a:gd name="T36" fmla="*/ 5765461 w 4352"/>
              <a:gd name="T37" fmla="*/ 443823 h 392"/>
              <a:gd name="T38" fmla="*/ 5856343 w 4352"/>
              <a:gd name="T39" fmla="*/ 454782 h 392"/>
              <a:gd name="T40" fmla="*/ 6055647 w 4352"/>
              <a:gd name="T41" fmla="*/ 474873 h 392"/>
              <a:gd name="T42" fmla="*/ 6392072 w 4352"/>
              <a:gd name="T43" fmla="*/ 516881 h 392"/>
              <a:gd name="T44" fmla="*/ 6411205 w 4352"/>
              <a:gd name="T45" fmla="*/ 494964 h 392"/>
              <a:gd name="T46" fmla="*/ 6455849 w 4352"/>
              <a:gd name="T47" fmla="*/ 527839 h 392"/>
              <a:gd name="T48" fmla="*/ 6546733 w 4352"/>
              <a:gd name="T49" fmla="*/ 652037 h 392"/>
              <a:gd name="T50" fmla="*/ 6620077 w 4352"/>
              <a:gd name="T51" fmla="*/ 652037 h 392"/>
              <a:gd name="T52" fmla="*/ 6919830 w 4352"/>
              <a:gd name="T53" fmla="*/ 631946 h 392"/>
              <a:gd name="T54" fmla="*/ 6937369 w 4352"/>
              <a:gd name="T55" fmla="*/ 652037 h 392"/>
              <a:gd name="T56" fmla="*/ 68561 w 4352"/>
              <a:gd name="T57" fmla="*/ 715962 h 392"/>
              <a:gd name="T58" fmla="*/ 0 w 4352"/>
              <a:gd name="T59" fmla="*/ 694045 h 3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352"/>
              <a:gd name="T91" fmla="*/ 0 h 392"/>
              <a:gd name="T92" fmla="*/ 4352 w 4352"/>
              <a:gd name="T93" fmla="*/ 392 h 392"/>
              <a:gd name="connsiteX0" fmla="*/ 0 w 9998"/>
              <a:gd name="connsiteY0" fmla="*/ 8668 h 9202"/>
              <a:gd name="connsiteX1" fmla="*/ 301 w 9998"/>
              <a:gd name="connsiteY1" fmla="*/ 8234 h 9202"/>
              <a:gd name="connsiteX2" fmla="*/ 538 w 9998"/>
              <a:gd name="connsiteY2" fmla="*/ 7341 h 9202"/>
              <a:gd name="connsiteX3" fmla="*/ 655 w 9998"/>
              <a:gd name="connsiteY3" fmla="*/ 6908 h 9202"/>
              <a:gd name="connsiteX4" fmla="*/ 1034 w 9998"/>
              <a:gd name="connsiteY4" fmla="*/ 5020 h 9202"/>
              <a:gd name="connsiteX5" fmla="*/ 1494 w 9998"/>
              <a:gd name="connsiteY5" fmla="*/ 4433 h 9202"/>
              <a:gd name="connsiteX6" fmla="*/ 1742 w 9998"/>
              <a:gd name="connsiteY6" fmla="*/ 3872 h 9202"/>
              <a:gd name="connsiteX7" fmla="*/ 2371 w 9998"/>
              <a:gd name="connsiteY7" fmla="*/ 3285 h 9202"/>
              <a:gd name="connsiteX8" fmla="*/ 2661 w 9998"/>
              <a:gd name="connsiteY8" fmla="*/ 2545 h 9202"/>
              <a:gd name="connsiteX9" fmla="*/ 2987 w 9998"/>
              <a:gd name="connsiteY9" fmla="*/ 1525 h 9202"/>
              <a:gd name="connsiteX10" fmla="*/ 3210 w 9998"/>
              <a:gd name="connsiteY10" fmla="*/ 964 h 9202"/>
              <a:gd name="connsiteX11" fmla="*/ 4653 w 9998"/>
              <a:gd name="connsiteY11" fmla="*/ 811 h 9202"/>
              <a:gd name="connsiteX12" fmla="*/ 6328 w 9998"/>
              <a:gd name="connsiteY12" fmla="*/ 505 h 9202"/>
              <a:gd name="connsiteX13" fmla="*/ 6813 w 9998"/>
              <a:gd name="connsiteY13" fmla="*/ 964 h 9202"/>
              <a:gd name="connsiteX14" fmla="*/ 7364 w 9998"/>
              <a:gd name="connsiteY14" fmla="*/ 1831 h 9202"/>
              <a:gd name="connsiteX15" fmla="*/ 7456 w 9998"/>
              <a:gd name="connsiteY15" fmla="*/ 2698 h 9202"/>
              <a:gd name="connsiteX16" fmla="*/ 7613 w 9998"/>
              <a:gd name="connsiteY16" fmla="*/ 3413 h 9202"/>
              <a:gd name="connsiteX17" fmla="*/ 7863 w 9998"/>
              <a:gd name="connsiteY17" fmla="*/ 4000 h 9202"/>
              <a:gd name="connsiteX18" fmla="*/ 8309 w 9998"/>
              <a:gd name="connsiteY18" fmla="*/ 5173 h 9202"/>
              <a:gd name="connsiteX19" fmla="*/ 8440 w 9998"/>
              <a:gd name="connsiteY19" fmla="*/ 5326 h 9202"/>
              <a:gd name="connsiteX20" fmla="*/ 8727 w 9998"/>
              <a:gd name="connsiteY20" fmla="*/ 5607 h 9202"/>
              <a:gd name="connsiteX21" fmla="*/ 9212 w 9998"/>
              <a:gd name="connsiteY21" fmla="*/ 6193 h 9202"/>
              <a:gd name="connsiteX22" fmla="*/ 9239 w 9998"/>
              <a:gd name="connsiteY22" fmla="*/ 5887 h 9202"/>
              <a:gd name="connsiteX23" fmla="*/ 9304 w 9998"/>
              <a:gd name="connsiteY23" fmla="*/ 6346 h 9202"/>
              <a:gd name="connsiteX24" fmla="*/ 9435 w 9998"/>
              <a:gd name="connsiteY24" fmla="*/ 8081 h 9202"/>
              <a:gd name="connsiteX25" fmla="*/ 9540 w 9998"/>
              <a:gd name="connsiteY25" fmla="*/ 8081 h 9202"/>
              <a:gd name="connsiteX26" fmla="*/ 9972 w 9998"/>
              <a:gd name="connsiteY26" fmla="*/ 7801 h 9202"/>
              <a:gd name="connsiteX27" fmla="*/ 9998 w 9998"/>
              <a:gd name="connsiteY27" fmla="*/ 9145 h 9202"/>
              <a:gd name="connsiteX28" fmla="*/ 99 w 9998"/>
              <a:gd name="connsiteY28" fmla="*/ 8974 h 9202"/>
              <a:gd name="connsiteX29" fmla="*/ 0 w 9998"/>
              <a:gd name="connsiteY29" fmla="*/ 8668 h 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998" h="9202">
                <a:moveTo>
                  <a:pt x="0" y="8668"/>
                </a:moveTo>
                <a:cubicBezTo>
                  <a:pt x="108" y="8566"/>
                  <a:pt x="195" y="8362"/>
                  <a:pt x="301" y="8234"/>
                </a:cubicBezTo>
                <a:cubicBezTo>
                  <a:pt x="370" y="7469"/>
                  <a:pt x="443" y="7545"/>
                  <a:pt x="538" y="7341"/>
                </a:cubicBezTo>
                <a:cubicBezTo>
                  <a:pt x="579" y="7265"/>
                  <a:pt x="655" y="6908"/>
                  <a:pt x="655" y="6908"/>
                </a:cubicBezTo>
                <a:cubicBezTo>
                  <a:pt x="790" y="5454"/>
                  <a:pt x="836" y="5250"/>
                  <a:pt x="1034" y="5020"/>
                </a:cubicBezTo>
                <a:cubicBezTo>
                  <a:pt x="1195" y="4510"/>
                  <a:pt x="1307" y="4535"/>
                  <a:pt x="1494" y="4433"/>
                </a:cubicBezTo>
                <a:cubicBezTo>
                  <a:pt x="1576" y="4178"/>
                  <a:pt x="1657" y="4000"/>
                  <a:pt x="1742" y="3872"/>
                </a:cubicBezTo>
                <a:cubicBezTo>
                  <a:pt x="1942" y="3107"/>
                  <a:pt x="2162" y="3413"/>
                  <a:pt x="2371" y="3285"/>
                </a:cubicBezTo>
                <a:cubicBezTo>
                  <a:pt x="2468" y="2903"/>
                  <a:pt x="2560" y="2673"/>
                  <a:pt x="2661" y="2545"/>
                </a:cubicBezTo>
                <a:cubicBezTo>
                  <a:pt x="2769" y="2188"/>
                  <a:pt x="2877" y="1831"/>
                  <a:pt x="2987" y="1525"/>
                </a:cubicBezTo>
                <a:cubicBezTo>
                  <a:pt x="3054" y="862"/>
                  <a:pt x="3111" y="1040"/>
                  <a:pt x="3210" y="964"/>
                </a:cubicBezTo>
                <a:cubicBezTo>
                  <a:pt x="3718" y="-1026"/>
                  <a:pt x="3261" y="658"/>
                  <a:pt x="4653" y="811"/>
                </a:cubicBezTo>
                <a:cubicBezTo>
                  <a:pt x="5021" y="2265"/>
                  <a:pt x="5834" y="709"/>
                  <a:pt x="6328" y="505"/>
                </a:cubicBezTo>
                <a:cubicBezTo>
                  <a:pt x="6638" y="938"/>
                  <a:pt x="6475" y="760"/>
                  <a:pt x="6813" y="964"/>
                </a:cubicBezTo>
                <a:cubicBezTo>
                  <a:pt x="7001" y="1423"/>
                  <a:pt x="7171" y="1704"/>
                  <a:pt x="7364" y="1831"/>
                </a:cubicBezTo>
                <a:cubicBezTo>
                  <a:pt x="7424" y="2035"/>
                  <a:pt x="7413" y="2290"/>
                  <a:pt x="7456" y="2698"/>
                </a:cubicBezTo>
                <a:cubicBezTo>
                  <a:pt x="7489" y="3005"/>
                  <a:pt x="7571" y="3285"/>
                  <a:pt x="7613" y="3413"/>
                </a:cubicBezTo>
                <a:cubicBezTo>
                  <a:pt x="7675" y="4102"/>
                  <a:pt x="7780" y="3872"/>
                  <a:pt x="7863" y="4000"/>
                </a:cubicBezTo>
                <a:cubicBezTo>
                  <a:pt x="8006" y="4561"/>
                  <a:pt x="8164" y="4612"/>
                  <a:pt x="8309" y="5173"/>
                </a:cubicBezTo>
                <a:cubicBezTo>
                  <a:pt x="8359" y="4969"/>
                  <a:pt x="8389" y="5122"/>
                  <a:pt x="8440" y="5326"/>
                </a:cubicBezTo>
                <a:cubicBezTo>
                  <a:pt x="8488" y="5147"/>
                  <a:pt x="8704" y="5581"/>
                  <a:pt x="8727" y="5607"/>
                </a:cubicBezTo>
                <a:cubicBezTo>
                  <a:pt x="8888" y="5913"/>
                  <a:pt x="9046" y="6066"/>
                  <a:pt x="9212" y="6193"/>
                </a:cubicBezTo>
                <a:cubicBezTo>
                  <a:pt x="9221" y="6091"/>
                  <a:pt x="9226" y="5913"/>
                  <a:pt x="9239" y="5887"/>
                </a:cubicBezTo>
                <a:cubicBezTo>
                  <a:pt x="9267" y="5836"/>
                  <a:pt x="9292" y="6168"/>
                  <a:pt x="9304" y="6346"/>
                </a:cubicBezTo>
                <a:cubicBezTo>
                  <a:pt x="9345" y="6959"/>
                  <a:pt x="9386" y="7545"/>
                  <a:pt x="9435" y="8081"/>
                </a:cubicBezTo>
                <a:cubicBezTo>
                  <a:pt x="9524" y="7724"/>
                  <a:pt x="9414" y="8081"/>
                  <a:pt x="9540" y="8081"/>
                </a:cubicBezTo>
                <a:cubicBezTo>
                  <a:pt x="9685" y="8081"/>
                  <a:pt x="9828" y="7877"/>
                  <a:pt x="9972" y="7801"/>
                </a:cubicBezTo>
                <a:cubicBezTo>
                  <a:pt x="10000" y="8285"/>
                  <a:pt x="9998" y="9477"/>
                  <a:pt x="9998" y="9145"/>
                </a:cubicBezTo>
                <a:lnTo>
                  <a:pt x="99" y="8974"/>
                </a:lnTo>
                <a:lnTo>
                  <a:pt x="0" y="8668"/>
                </a:lnTo>
                <a:close/>
              </a:path>
            </a:pathLst>
          </a:cu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lstStyle/>
          <a:p>
            <a:pPr>
              <a:defRPr/>
            </a:pPr>
            <a:endParaRPr lang="zh-CN" altLang="en-US">
              <a:latin typeface="+mn-ea"/>
            </a:endParaRPr>
          </a:p>
        </p:txBody>
      </p:sp>
      <p:sp>
        <p:nvSpPr>
          <p:cNvPr id="13" name="Text Box 12"/>
          <p:cNvSpPr txBox="1">
            <a:spLocks noChangeArrowheads="1"/>
          </p:cNvSpPr>
          <p:nvPr/>
        </p:nvSpPr>
        <p:spPr bwMode="auto">
          <a:xfrm>
            <a:off x="466725" y="2797175"/>
            <a:ext cx="11572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defRPr/>
            </a:pPr>
            <a:r>
              <a:rPr lang="zh-CN" altLang="en-US" b="1" smtClean="0">
                <a:latin typeface="+mn-ea"/>
                <a:ea typeface="+mn-ea"/>
              </a:rPr>
              <a:t>业务建模</a:t>
            </a:r>
          </a:p>
        </p:txBody>
      </p:sp>
      <p:sp>
        <p:nvSpPr>
          <p:cNvPr id="14" name="Text Box 13"/>
          <p:cNvSpPr txBox="1">
            <a:spLocks noChangeArrowheads="1"/>
          </p:cNvSpPr>
          <p:nvPr/>
        </p:nvSpPr>
        <p:spPr bwMode="auto">
          <a:xfrm>
            <a:off x="2339975" y="2076450"/>
            <a:ext cx="11572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defRPr/>
            </a:pPr>
            <a:r>
              <a:rPr lang="zh-CN" altLang="en-US" b="1" dirty="0" smtClean="0">
                <a:latin typeface="+mn-ea"/>
                <a:ea typeface="+mn-ea"/>
              </a:rPr>
              <a:t>初始阶段</a:t>
            </a:r>
          </a:p>
        </p:txBody>
      </p:sp>
      <p:sp>
        <p:nvSpPr>
          <p:cNvPr id="15" name="Text Box 14"/>
          <p:cNvSpPr txBox="1">
            <a:spLocks noChangeArrowheads="1"/>
          </p:cNvSpPr>
          <p:nvPr/>
        </p:nvSpPr>
        <p:spPr bwMode="auto">
          <a:xfrm>
            <a:off x="5580063" y="2006600"/>
            <a:ext cx="11572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defRPr/>
            </a:pPr>
            <a:r>
              <a:rPr lang="zh-CN" altLang="en-US" b="1" smtClean="0">
                <a:latin typeface="+mn-ea"/>
                <a:ea typeface="+mn-ea"/>
              </a:rPr>
              <a:t>细化阶段</a:t>
            </a:r>
          </a:p>
        </p:txBody>
      </p:sp>
      <p:sp>
        <p:nvSpPr>
          <p:cNvPr id="6158" name="Text Box 15"/>
          <p:cNvSpPr txBox="1">
            <a:spLocks noChangeArrowheads="1"/>
          </p:cNvSpPr>
          <p:nvPr/>
        </p:nvSpPr>
        <p:spPr bwMode="auto">
          <a:xfrm>
            <a:off x="1100138" y="3298825"/>
            <a:ext cx="3759200" cy="1354138"/>
          </a:xfrm>
          <a:prstGeom prst="rect">
            <a:avLst/>
          </a:prstGeom>
          <a:noFill/>
          <a:ln w="12700" algn="ctr">
            <a:noFill/>
            <a:miter lim="800000"/>
            <a:headEnd type="none" w="sm" len="sm"/>
            <a:tailEnd type="none" w="sm" len="sm"/>
          </a:ln>
        </p:spPr>
        <p:txBody>
          <a:bodyPr>
            <a:spAutoFit/>
          </a:bodyPr>
          <a:lstStyle/>
          <a:p>
            <a:r>
              <a:rPr lang="zh-CN" altLang="en-US" sz="1600">
                <a:latin typeface="微软雅黑" pitchFamily="34" charset="-122"/>
                <a:ea typeface="微软雅黑" pitchFamily="34" charset="-122"/>
              </a:rPr>
              <a:t>层面：面向决策层（商务层面）</a:t>
            </a:r>
          </a:p>
          <a:p>
            <a:r>
              <a:rPr lang="zh-CN" altLang="en-US" sz="1600">
                <a:latin typeface="微软雅黑" pitchFamily="34" charset="-122"/>
                <a:ea typeface="微软雅黑" pitchFamily="34" charset="-122"/>
              </a:rPr>
              <a:t>活动：问题定义；可行性研究</a:t>
            </a:r>
          </a:p>
          <a:p>
            <a:r>
              <a:rPr lang="zh-CN" altLang="en-US" sz="1600">
                <a:latin typeface="微软雅黑" pitchFamily="34" charset="-122"/>
                <a:ea typeface="微软雅黑" pitchFamily="34" charset="-122"/>
              </a:rPr>
              <a:t>人员：领域决策人</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领域专家</a:t>
            </a:r>
          </a:p>
          <a:p>
            <a:r>
              <a:rPr lang="zh-CN" altLang="en-US" sz="1600">
                <a:latin typeface="微软雅黑" pitchFamily="34" charset="-122"/>
                <a:ea typeface="微软雅黑" pitchFamily="34" charset="-122"/>
              </a:rPr>
              <a:t>           </a:t>
            </a:r>
            <a:r>
              <a:rPr lang="en-US" altLang="zh-CN" sz="1600">
                <a:latin typeface="微软雅黑" pitchFamily="34" charset="-122"/>
                <a:ea typeface="微软雅黑" pitchFamily="34" charset="-122"/>
              </a:rPr>
              <a:t>IT</a:t>
            </a:r>
            <a:r>
              <a:rPr lang="zh-CN" altLang="en-US" sz="1600">
                <a:latin typeface="微软雅黑" pitchFamily="34" charset="-122"/>
                <a:ea typeface="微软雅黑" pitchFamily="34" charset="-122"/>
              </a:rPr>
              <a:t>决策人</a:t>
            </a:r>
            <a:r>
              <a:rPr lang="en-US" altLang="zh-CN" sz="1600">
                <a:latin typeface="微软雅黑" pitchFamily="34" charset="-122"/>
                <a:ea typeface="微软雅黑" pitchFamily="34" charset="-122"/>
              </a:rPr>
              <a:t>+IT</a:t>
            </a:r>
            <a:r>
              <a:rPr lang="zh-CN" altLang="en-US" sz="1600">
                <a:latin typeface="微软雅黑" pitchFamily="34" charset="-122"/>
                <a:ea typeface="微软雅黑" pitchFamily="34" charset="-122"/>
              </a:rPr>
              <a:t>专家</a:t>
            </a:r>
          </a:p>
          <a:p>
            <a:endParaRPr lang="zh-CN" altLang="en-US" sz="1600">
              <a:latin typeface="微软雅黑" pitchFamily="34" charset="-122"/>
              <a:ea typeface="微软雅黑" pitchFamily="34" charset="-122"/>
            </a:endParaRPr>
          </a:p>
        </p:txBody>
      </p:sp>
      <p:sp>
        <p:nvSpPr>
          <p:cNvPr id="17" name="Text Box 18"/>
          <p:cNvSpPr txBox="1">
            <a:spLocks noChangeArrowheads="1"/>
          </p:cNvSpPr>
          <p:nvPr/>
        </p:nvSpPr>
        <p:spPr bwMode="auto">
          <a:xfrm>
            <a:off x="3832225" y="5108575"/>
            <a:ext cx="4556125" cy="1354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ts val="0"/>
              </a:spcBef>
              <a:defRPr/>
            </a:pPr>
            <a:r>
              <a:rPr lang="zh-CN" altLang="en-US" sz="1600" dirty="0" smtClean="0">
                <a:latin typeface="+mn-ea"/>
                <a:ea typeface="+mn-ea"/>
              </a:rPr>
              <a:t>层面：面向终端用户层（应用层面）</a:t>
            </a:r>
          </a:p>
          <a:p>
            <a:pPr eaLnBrk="1" hangingPunct="1">
              <a:spcBef>
                <a:spcPts val="0"/>
              </a:spcBef>
              <a:defRPr/>
            </a:pPr>
            <a:r>
              <a:rPr lang="zh-CN" altLang="en-US" sz="1600" dirty="0" smtClean="0">
                <a:latin typeface="+mn-ea"/>
                <a:ea typeface="+mn-ea"/>
              </a:rPr>
              <a:t>           面向设计层面（技术层面）</a:t>
            </a:r>
          </a:p>
          <a:p>
            <a:pPr eaLnBrk="1" hangingPunct="1">
              <a:spcBef>
                <a:spcPts val="0"/>
              </a:spcBef>
              <a:defRPr/>
            </a:pPr>
            <a:r>
              <a:rPr lang="zh-CN" altLang="en-US" sz="1600" dirty="0" smtClean="0">
                <a:latin typeface="+mn-ea"/>
                <a:ea typeface="+mn-ea"/>
              </a:rPr>
              <a:t>活动：获取；建模；描述；验证</a:t>
            </a:r>
          </a:p>
          <a:p>
            <a:pPr eaLnBrk="1" hangingPunct="1">
              <a:spcBef>
                <a:spcPts val="0"/>
              </a:spcBef>
              <a:defRPr/>
            </a:pPr>
            <a:r>
              <a:rPr lang="zh-CN" altLang="en-US" sz="1600" dirty="0" smtClean="0">
                <a:latin typeface="+mn-ea"/>
                <a:ea typeface="+mn-ea"/>
              </a:rPr>
              <a:t>人员：领域专家</a:t>
            </a:r>
            <a:r>
              <a:rPr lang="en-US" altLang="zh-CN" sz="1600" dirty="0" smtClean="0">
                <a:latin typeface="+mn-ea"/>
                <a:ea typeface="+mn-ea"/>
              </a:rPr>
              <a:t>+</a:t>
            </a:r>
            <a:r>
              <a:rPr lang="zh-CN" altLang="en-US" sz="1600" dirty="0" smtClean="0">
                <a:latin typeface="+mn-ea"/>
                <a:ea typeface="+mn-ea"/>
              </a:rPr>
              <a:t>终端用户</a:t>
            </a:r>
          </a:p>
          <a:p>
            <a:pPr eaLnBrk="1" hangingPunct="1">
              <a:spcBef>
                <a:spcPts val="0"/>
              </a:spcBef>
              <a:defRPr/>
            </a:pPr>
            <a:r>
              <a:rPr lang="zh-CN" altLang="en-US" sz="1600" dirty="0" smtClean="0">
                <a:latin typeface="+mn-ea"/>
                <a:ea typeface="+mn-ea"/>
              </a:rPr>
              <a:t>           </a:t>
            </a:r>
            <a:r>
              <a:rPr lang="en-US" altLang="zh-CN" sz="1600" dirty="0" smtClean="0">
                <a:latin typeface="+mn-ea"/>
                <a:ea typeface="+mn-ea"/>
              </a:rPr>
              <a:t>IT</a:t>
            </a:r>
            <a:r>
              <a:rPr lang="zh-CN" altLang="en-US" sz="1600" dirty="0" smtClean="0">
                <a:latin typeface="+mn-ea"/>
                <a:ea typeface="+mn-ea"/>
              </a:rPr>
              <a:t>专家（分析师、架构师、设计师）</a:t>
            </a:r>
          </a:p>
        </p:txBody>
      </p:sp>
      <p:sp>
        <p:nvSpPr>
          <p:cNvPr id="18" name="Text Box 19"/>
          <p:cNvSpPr txBox="1">
            <a:spLocks noChangeArrowheads="1"/>
          </p:cNvSpPr>
          <p:nvPr/>
        </p:nvSpPr>
        <p:spPr bwMode="auto">
          <a:xfrm>
            <a:off x="466725" y="4454525"/>
            <a:ext cx="11572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defRPr/>
            </a:pPr>
            <a:r>
              <a:rPr lang="zh-CN" altLang="en-US" b="1" smtClean="0">
                <a:latin typeface="+mn-ea"/>
                <a:ea typeface="+mn-ea"/>
              </a:rPr>
              <a:t>需求建模</a:t>
            </a:r>
          </a:p>
        </p:txBody>
      </p:sp>
      <p:sp>
        <p:nvSpPr>
          <p:cNvPr id="19" name="AutoShape 17"/>
          <p:cNvSpPr>
            <a:spLocks noChangeArrowheads="1"/>
          </p:cNvSpPr>
          <p:nvPr/>
        </p:nvSpPr>
        <p:spPr bwMode="auto">
          <a:xfrm>
            <a:off x="7410450" y="1484313"/>
            <a:ext cx="360363" cy="1655762"/>
          </a:xfrm>
          <a:prstGeom prst="downArrowCallout">
            <a:avLst>
              <a:gd name="adj1" fmla="val 50000"/>
              <a:gd name="adj2" fmla="val 50000"/>
              <a:gd name="adj3" fmla="val 66368"/>
              <a:gd name="adj4" fmla="val 75273"/>
            </a:avLst>
          </a:prstGeom>
          <a:solidFill>
            <a:srgbClr val="FFFF00">
              <a:alpha val="52941"/>
            </a:srgbClr>
          </a:solidFill>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defRPr/>
            </a:pPr>
            <a:r>
              <a:rPr lang="zh-CN" altLang="en-US" b="1">
                <a:latin typeface="+mn-ea"/>
              </a:rPr>
              <a:t>软</a:t>
            </a:r>
          </a:p>
          <a:p>
            <a:pPr>
              <a:defRPr/>
            </a:pPr>
            <a:r>
              <a:rPr lang="zh-CN" altLang="en-US" b="1">
                <a:latin typeface="+mn-ea"/>
              </a:rPr>
              <a:t>件</a:t>
            </a:r>
          </a:p>
          <a:p>
            <a:pPr>
              <a:defRPr/>
            </a:pPr>
            <a:r>
              <a:rPr lang="zh-CN" altLang="en-US" b="1">
                <a:latin typeface="+mn-ea"/>
              </a:rPr>
              <a:t>结</a:t>
            </a:r>
          </a:p>
          <a:p>
            <a:pPr>
              <a:defRPr/>
            </a:pPr>
            <a:r>
              <a:rPr lang="zh-CN" altLang="en-US" b="1">
                <a:latin typeface="+mn-ea"/>
              </a:rPr>
              <a:t>构</a:t>
            </a:r>
          </a:p>
        </p:txBody>
      </p:sp>
      <p:sp>
        <p:nvSpPr>
          <p:cNvPr id="6" name="AutoShape 4"/>
          <p:cNvSpPr>
            <a:spLocks noChangeArrowheads="1"/>
          </p:cNvSpPr>
          <p:nvPr/>
        </p:nvSpPr>
        <p:spPr bwMode="auto">
          <a:xfrm>
            <a:off x="4170363" y="1412875"/>
            <a:ext cx="360362" cy="1655763"/>
          </a:xfrm>
          <a:prstGeom prst="downArrowCallout">
            <a:avLst>
              <a:gd name="adj1" fmla="val 50000"/>
              <a:gd name="adj2" fmla="val 50000"/>
              <a:gd name="adj3" fmla="val 66368"/>
              <a:gd name="adj4" fmla="val 75273"/>
            </a:avLst>
          </a:prstGeom>
          <a:solidFill>
            <a:srgbClr val="FFFF00">
              <a:alpha val="52941"/>
            </a:srgbClr>
          </a:solidFill>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defRPr/>
            </a:pPr>
            <a:r>
              <a:rPr lang="zh-CN" altLang="en-US" b="1" dirty="0">
                <a:latin typeface="+mn-ea"/>
              </a:rPr>
              <a:t>产</a:t>
            </a:r>
          </a:p>
          <a:p>
            <a:pPr>
              <a:defRPr/>
            </a:pPr>
            <a:r>
              <a:rPr lang="zh-CN" altLang="en-US" b="1" dirty="0">
                <a:latin typeface="+mn-ea"/>
              </a:rPr>
              <a:t>品</a:t>
            </a:r>
          </a:p>
          <a:p>
            <a:pPr>
              <a:defRPr/>
            </a:pPr>
            <a:r>
              <a:rPr lang="zh-CN" altLang="en-US" b="1" dirty="0">
                <a:latin typeface="+mn-ea"/>
              </a:rPr>
              <a:t>目</a:t>
            </a:r>
          </a:p>
          <a:p>
            <a:pPr>
              <a:defRPr/>
            </a:pPr>
            <a:r>
              <a:rPr lang="zh-CN" altLang="en-US" b="1" dirty="0">
                <a:latin typeface="+mn-ea"/>
              </a:rPr>
              <a:t>标</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需求变更管理</a:t>
            </a:r>
          </a:p>
        </p:txBody>
      </p:sp>
      <p:sp>
        <p:nvSpPr>
          <p:cNvPr id="3" name="内容占位符 2"/>
          <p:cNvSpPr>
            <a:spLocks noGrp="1"/>
          </p:cNvSpPr>
          <p:nvPr>
            <p:ph idx="1"/>
          </p:nvPr>
        </p:nvSpPr>
        <p:spPr/>
        <p:txBody>
          <a:bodyPr>
            <a:normAutofit lnSpcReduction="10000"/>
          </a:bodyPr>
          <a:lstStyle/>
          <a:p>
            <a:pPr>
              <a:defRPr/>
            </a:pPr>
            <a:r>
              <a:rPr lang="zh-CN" altLang="en-US" dirty="0" smtClean="0">
                <a:solidFill>
                  <a:schemeClr val="tx2"/>
                </a:solidFill>
              </a:rPr>
              <a:t> 需求变更是指增加或改进软件的功能。大致来源于</a:t>
            </a:r>
            <a:r>
              <a:rPr lang="en-US" altLang="zh-CN" dirty="0" smtClean="0">
                <a:solidFill>
                  <a:schemeClr val="tx2"/>
                </a:solidFill>
              </a:rPr>
              <a:t>3</a:t>
            </a:r>
            <a:r>
              <a:rPr lang="zh-CN" altLang="en-US" dirty="0" smtClean="0">
                <a:solidFill>
                  <a:schemeClr val="tx2"/>
                </a:solidFill>
              </a:rPr>
              <a:t>种情况：</a:t>
            </a:r>
          </a:p>
          <a:p>
            <a:pPr lvl="1">
              <a:defRPr/>
            </a:pPr>
            <a:r>
              <a:rPr lang="zh-CN" altLang="en-US" dirty="0" smtClean="0"/>
              <a:t>一种是客户提出来要进行修改、增加需求等；</a:t>
            </a:r>
          </a:p>
          <a:p>
            <a:pPr lvl="1">
              <a:defRPr/>
            </a:pPr>
            <a:r>
              <a:rPr lang="zh-CN" altLang="en-US" dirty="0" smtClean="0"/>
              <a:t>一种是公司内部人员提交的建议；</a:t>
            </a:r>
          </a:p>
          <a:p>
            <a:pPr lvl="1">
              <a:defRPr/>
            </a:pPr>
            <a:r>
              <a:rPr lang="zh-CN" altLang="en-US" dirty="0" smtClean="0"/>
              <a:t>还有就是开发人员自己修改</a:t>
            </a:r>
            <a:r>
              <a:rPr lang="en-US" altLang="zh-CN" dirty="0" smtClean="0"/>
              <a:t>(</a:t>
            </a:r>
            <a:r>
              <a:rPr lang="zh-CN" altLang="en-US" dirty="0" smtClean="0"/>
              <a:t>修改后的效果比前面的更加好</a:t>
            </a:r>
            <a:r>
              <a:rPr lang="en-US" altLang="zh-CN" dirty="0" smtClean="0"/>
              <a:t>)</a:t>
            </a:r>
            <a:r>
              <a:rPr lang="zh-CN" altLang="en-US" dirty="0" smtClean="0"/>
              <a:t>；</a:t>
            </a:r>
          </a:p>
          <a:p>
            <a:pPr>
              <a:defRPr/>
            </a:pPr>
            <a:r>
              <a:rPr lang="zh-CN" altLang="en-US" dirty="0" smtClean="0">
                <a:solidFill>
                  <a:schemeClr val="tx2"/>
                </a:solidFill>
              </a:rPr>
              <a:t>有的需求变更可能是比较小的改动，有的可能涉及到整个产品流程，这就是比较大的需求改动。</a:t>
            </a:r>
          </a:p>
          <a:p>
            <a:pPr>
              <a:defRPr/>
            </a:pPr>
            <a:r>
              <a:rPr lang="zh-CN" altLang="en-US" dirty="0" smtClean="0">
                <a:solidFill>
                  <a:schemeClr val="tx2"/>
                </a:solidFill>
              </a:rPr>
              <a:t>变化是永恒的，变化是事物发展的源泉。因此，需求的变更是自然的、不可避免的，对软件开发者要以积极的心态迎接需求的变更，以科学的方法管理需求的变更。</a:t>
            </a: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需求管理</a:t>
            </a:r>
          </a:p>
        </p:txBody>
      </p:sp>
      <p:sp>
        <p:nvSpPr>
          <p:cNvPr id="61443" name="内容占位符 2"/>
          <p:cNvSpPr>
            <a:spLocks noGrp="1"/>
          </p:cNvSpPr>
          <p:nvPr>
            <p:ph idx="1"/>
          </p:nvPr>
        </p:nvSpPr>
        <p:spPr/>
        <p:txBody>
          <a:bodyPr/>
          <a:lstStyle/>
          <a:p>
            <a:r>
              <a:rPr lang="zh-CN" altLang="en-US" dirty="0" smtClean="0">
                <a:solidFill>
                  <a:schemeClr val="tx2"/>
                </a:solidFill>
              </a:rPr>
              <a:t>需求管理的目的是在用户与开发商之间建立对需求的共同理解，维护需求与软件工作成果的一致性，并控制需求的变更。 </a:t>
            </a:r>
          </a:p>
          <a:p>
            <a:r>
              <a:rPr lang="zh-CN" altLang="en-US" dirty="0" smtClean="0">
                <a:solidFill>
                  <a:schemeClr val="tx2"/>
                </a:solidFill>
              </a:rPr>
              <a:t>需求变更管理是软件维护的一项任务，也是配置管理的重要内容，是现代软件工程的重要体现。</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本章总结</a:t>
            </a:r>
          </a:p>
        </p:txBody>
      </p:sp>
      <p:sp>
        <p:nvSpPr>
          <p:cNvPr id="62467" name="内容占位符 2"/>
          <p:cNvSpPr>
            <a:spLocks noGrp="1"/>
          </p:cNvSpPr>
          <p:nvPr>
            <p:ph idx="1"/>
          </p:nvPr>
        </p:nvSpPr>
        <p:spPr/>
        <p:txBody>
          <a:bodyPr/>
          <a:lstStyle/>
          <a:p>
            <a:r>
              <a:rPr lang="zh-CN" altLang="en-US" dirty="0" smtClean="0">
                <a:solidFill>
                  <a:schemeClr val="tx2"/>
                </a:solidFill>
              </a:rPr>
              <a:t>从问题定义到需求分析是个逐步细化的过程，到需求分析阶段把需求的细节搞清楚</a:t>
            </a:r>
          </a:p>
          <a:p>
            <a:endParaRPr lang="zh-CN" altLang="en-US" dirty="0" smtClean="0">
              <a:solidFill>
                <a:schemeClr val="tx2"/>
              </a:solidFill>
            </a:endParaRPr>
          </a:p>
        </p:txBody>
      </p:sp>
      <p:sp>
        <p:nvSpPr>
          <p:cNvPr id="5" name="Rectangle 25"/>
          <p:cNvSpPr>
            <a:spLocks noChangeArrowheads="1"/>
          </p:cNvSpPr>
          <p:nvPr/>
        </p:nvSpPr>
        <p:spPr bwMode="auto">
          <a:xfrm>
            <a:off x="968375" y="3284538"/>
            <a:ext cx="1658938" cy="5794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hangingPunct="0">
              <a:defRPr/>
            </a:pPr>
            <a:r>
              <a:rPr lang="zh-CN" altLang="en-US" sz="2800" dirty="0">
                <a:latin typeface="+mn-ea"/>
              </a:rPr>
              <a:t>问题定义</a:t>
            </a:r>
          </a:p>
        </p:txBody>
      </p:sp>
      <p:sp>
        <p:nvSpPr>
          <p:cNvPr id="6" name="Rectangle 26"/>
          <p:cNvSpPr>
            <a:spLocks noChangeArrowheads="1"/>
          </p:cNvSpPr>
          <p:nvPr/>
        </p:nvSpPr>
        <p:spPr bwMode="auto">
          <a:xfrm>
            <a:off x="3384550" y="3213100"/>
            <a:ext cx="1908175" cy="6508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hangingPunct="0">
              <a:defRPr/>
            </a:pPr>
            <a:r>
              <a:rPr lang="zh-CN" altLang="en-US" sz="2400">
                <a:latin typeface="+mn-ea"/>
              </a:rPr>
              <a:t>可行性研究</a:t>
            </a:r>
          </a:p>
        </p:txBody>
      </p:sp>
      <p:sp>
        <p:nvSpPr>
          <p:cNvPr id="7" name="Rectangle 27"/>
          <p:cNvSpPr>
            <a:spLocks noChangeArrowheads="1"/>
          </p:cNvSpPr>
          <p:nvPr/>
        </p:nvSpPr>
        <p:spPr bwMode="auto">
          <a:xfrm>
            <a:off x="6192838" y="3213100"/>
            <a:ext cx="1908175" cy="6508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hangingPunct="0">
              <a:defRPr/>
            </a:pPr>
            <a:r>
              <a:rPr lang="zh-CN" altLang="en-US" sz="2800">
                <a:latin typeface="+mn-ea"/>
              </a:rPr>
              <a:t>需求分析</a:t>
            </a:r>
          </a:p>
        </p:txBody>
      </p:sp>
      <p:sp>
        <p:nvSpPr>
          <p:cNvPr id="8" name="Text Box 28"/>
          <p:cNvSpPr txBox="1">
            <a:spLocks noChangeArrowheads="1"/>
          </p:cNvSpPr>
          <p:nvPr/>
        </p:nvSpPr>
        <p:spPr bwMode="auto">
          <a:xfrm>
            <a:off x="1044575" y="4221163"/>
            <a:ext cx="1382713"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just">
              <a:spcBef>
                <a:spcPct val="50000"/>
              </a:spcBef>
              <a:defRPr/>
            </a:pPr>
            <a:r>
              <a:rPr lang="zh-CN" altLang="en-US" sz="2000" smtClean="0">
                <a:solidFill>
                  <a:srgbClr val="CC0000"/>
                </a:solidFill>
                <a:latin typeface="+mn-ea"/>
                <a:ea typeface="+mn-ea"/>
              </a:rPr>
              <a:t>软件规模、性质、约束</a:t>
            </a:r>
          </a:p>
        </p:txBody>
      </p:sp>
      <p:sp>
        <p:nvSpPr>
          <p:cNvPr id="9" name="Text Box 29"/>
          <p:cNvSpPr txBox="1">
            <a:spLocks noChangeArrowheads="1"/>
          </p:cNvSpPr>
          <p:nvPr/>
        </p:nvSpPr>
        <p:spPr bwMode="auto">
          <a:xfrm>
            <a:off x="3563938" y="4076700"/>
            <a:ext cx="1382712" cy="161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just">
              <a:spcBef>
                <a:spcPct val="50000"/>
              </a:spcBef>
              <a:defRPr/>
            </a:pPr>
            <a:r>
              <a:rPr lang="zh-CN" altLang="en-US" sz="2000" smtClean="0">
                <a:solidFill>
                  <a:srgbClr val="CC0000"/>
                </a:solidFill>
                <a:latin typeface="+mn-ea"/>
                <a:ea typeface="+mn-ea"/>
              </a:rPr>
              <a:t>在约束条件下客户提出的软件的功能能否实现</a:t>
            </a:r>
          </a:p>
        </p:txBody>
      </p:sp>
      <p:sp>
        <p:nvSpPr>
          <p:cNvPr id="10" name="Text Box 30"/>
          <p:cNvSpPr txBox="1">
            <a:spLocks noChangeArrowheads="1"/>
          </p:cNvSpPr>
          <p:nvPr/>
        </p:nvSpPr>
        <p:spPr bwMode="auto">
          <a:xfrm>
            <a:off x="6445250" y="4148138"/>
            <a:ext cx="1382713"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just">
              <a:spcBef>
                <a:spcPct val="50000"/>
              </a:spcBef>
              <a:defRPr/>
            </a:pPr>
            <a:r>
              <a:rPr lang="zh-CN" altLang="en-US" sz="2000" smtClean="0">
                <a:solidFill>
                  <a:srgbClr val="CC0000"/>
                </a:solidFill>
                <a:latin typeface="+mn-ea"/>
                <a:ea typeface="+mn-ea"/>
              </a:rPr>
              <a:t>软件功能的细节要求</a:t>
            </a:r>
          </a:p>
        </p:txBody>
      </p:sp>
      <p:sp>
        <p:nvSpPr>
          <p:cNvPr id="11" name="Line 31"/>
          <p:cNvSpPr>
            <a:spLocks noChangeShapeType="1"/>
          </p:cNvSpPr>
          <p:nvPr/>
        </p:nvSpPr>
        <p:spPr bwMode="auto">
          <a:xfrm>
            <a:off x="1258888" y="6381750"/>
            <a:ext cx="6913562" cy="0"/>
          </a:xfrm>
          <a:prstGeom prst="line">
            <a:avLst/>
          </a:prstGeom>
          <a:noFill/>
          <a:ln w="88900" cmpd="tri">
            <a:solidFill>
              <a:srgbClr val="CC0000"/>
            </a:solidFill>
            <a:round/>
            <a:headEnd/>
            <a:tailEnd type="triangle" w="med" len="med"/>
          </a:ln>
          <a:extLst>
            <a:ext uri="{909E8E84-426E-40DD-AFC4-6F175D3DCCD1}">
              <a14:hiddenFill xmlns:a14="http://schemas.microsoft.com/office/drawing/2010/main" xmlns="">
                <a:noFill/>
              </a14:hiddenFill>
            </a:ext>
          </a:extLst>
        </p:spPr>
        <p:txBody>
          <a:bodyPr/>
          <a:lstStyle/>
          <a:p>
            <a:pPr>
              <a:defRPr/>
            </a:pPr>
            <a:endParaRPr lang="zh-CN" altLang="en-US">
              <a:latin typeface="+mn-ea"/>
              <a:ea typeface="+mn-ea"/>
            </a:endParaRPr>
          </a:p>
        </p:txBody>
      </p:sp>
      <p:sp>
        <p:nvSpPr>
          <p:cNvPr id="12" name="Text Box 32"/>
          <p:cNvSpPr txBox="1">
            <a:spLocks noChangeArrowheads="1"/>
          </p:cNvSpPr>
          <p:nvPr/>
        </p:nvSpPr>
        <p:spPr bwMode="auto">
          <a:xfrm>
            <a:off x="1223963" y="5911850"/>
            <a:ext cx="68405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just">
              <a:spcBef>
                <a:spcPct val="50000"/>
              </a:spcBef>
              <a:defRPr/>
            </a:pPr>
            <a:r>
              <a:rPr lang="zh-CN" altLang="en-US" sz="2000" smtClean="0">
                <a:latin typeface="+mn-ea"/>
                <a:ea typeface="+mn-ea"/>
              </a:rPr>
              <a:t>对软件的要实现的功能逐步细化的过程，前者是后者的子集</a:t>
            </a:r>
          </a:p>
        </p:txBody>
      </p:sp>
      <p:sp>
        <p:nvSpPr>
          <p:cNvPr id="13" name="Text Box 33"/>
          <p:cNvSpPr txBox="1">
            <a:spLocks noChangeArrowheads="1"/>
          </p:cNvSpPr>
          <p:nvPr/>
        </p:nvSpPr>
        <p:spPr bwMode="auto">
          <a:xfrm>
            <a:off x="2700338" y="3140075"/>
            <a:ext cx="71913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just">
              <a:spcBef>
                <a:spcPct val="50000"/>
              </a:spcBef>
              <a:defRPr/>
            </a:pPr>
            <a:r>
              <a:rPr lang="zh-CN" altLang="en-US" sz="3600" b="1" smtClean="0">
                <a:latin typeface="+mn-ea"/>
                <a:ea typeface="+mn-ea"/>
              </a:rPr>
              <a:t>＜</a:t>
            </a:r>
          </a:p>
        </p:txBody>
      </p:sp>
      <p:sp>
        <p:nvSpPr>
          <p:cNvPr id="14" name="Text Box 34"/>
          <p:cNvSpPr txBox="1">
            <a:spLocks noChangeArrowheads="1"/>
          </p:cNvSpPr>
          <p:nvPr/>
        </p:nvSpPr>
        <p:spPr bwMode="auto">
          <a:xfrm>
            <a:off x="5364163" y="3213100"/>
            <a:ext cx="71913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just">
              <a:spcBef>
                <a:spcPct val="50000"/>
              </a:spcBef>
              <a:defRPr/>
            </a:pPr>
            <a:r>
              <a:rPr lang="zh-CN" altLang="en-US" sz="3600" b="1" smtClean="0">
                <a:latin typeface="+mn-ea"/>
                <a:ea typeface="+mn-ea"/>
              </a:rPr>
              <a:t>＜</a:t>
            </a:r>
          </a:p>
        </p:txBody>
      </p:sp>
      <p:sp>
        <p:nvSpPr>
          <p:cNvPr id="15" name="Line 35"/>
          <p:cNvSpPr>
            <a:spLocks noChangeShapeType="1"/>
          </p:cNvSpPr>
          <p:nvPr/>
        </p:nvSpPr>
        <p:spPr bwMode="auto">
          <a:xfrm>
            <a:off x="2771775" y="3789363"/>
            <a:ext cx="496888" cy="1587"/>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defRPr/>
            </a:pPr>
            <a:endParaRPr lang="zh-CN" altLang="en-US">
              <a:latin typeface="+mn-ea"/>
              <a:ea typeface="+mn-ea"/>
            </a:endParaRPr>
          </a:p>
        </p:txBody>
      </p:sp>
      <p:sp>
        <p:nvSpPr>
          <p:cNvPr id="16" name="Line 36"/>
          <p:cNvSpPr>
            <a:spLocks noChangeShapeType="1"/>
          </p:cNvSpPr>
          <p:nvPr/>
        </p:nvSpPr>
        <p:spPr bwMode="auto">
          <a:xfrm>
            <a:off x="5437188" y="3860800"/>
            <a:ext cx="496887" cy="158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defRPr/>
            </a:pPr>
            <a:endParaRPr lang="zh-CN" altLang="en-US">
              <a:latin typeface="+mn-ea"/>
              <a:ea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4" name="Group 4"/>
          <p:cNvGrpSpPr>
            <a:grpSpLocks/>
          </p:cNvGrpSpPr>
          <p:nvPr/>
        </p:nvGrpSpPr>
        <p:grpSpPr bwMode="auto">
          <a:xfrm>
            <a:off x="5003800" y="2349500"/>
            <a:ext cx="3744913" cy="3816350"/>
            <a:chOff x="2789" y="890"/>
            <a:chExt cx="2722" cy="2721"/>
          </a:xfrm>
        </p:grpSpPr>
        <p:sp>
          <p:nvSpPr>
            <p:cNvPr id="40965" name="AutoShape 5"/>
            <p:cNvSpPr>
              <a:spLocks noChangeArrowheads="1"/>
            </p:cNvSpPr>
            <p:nvPr/>
          </p:nvSpPr>
          <p:spPr bwMode="ltGray">
            <a:xfrm>
              <a:off x="2789" y="894"/>
              <a:ext cx="2722" cy="2684"/>
            </a:xfrm>
            <a:custGeom>
              <a:avLst/>
              <a:gdLst>
                <a:gd name="G0" fmla="+- 320 0 0"/>
                <a:gd name="G1" fmla="+- 21600 0 320"/>
                <a:gd name="G2" fmla="+- 21600 0 32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0" y="10800"/>
                  </a:moveTo>
                  <a:cubicBezTo>
                    <a:pt x="320" y="16588"/>
                    <a:pt x="5012" y="21280"/>
                    <a:pt x="10800" y="21280"/>
                  </a:cubicBezTo>
                  <a:cubicBezTo>
                    <a:pt x="16588" y="21280"/>
                    <a:pt x="21280" y="16588"/>
                    <a:pt x="21280" y="10800"/>
                  </a:cubicBezTo>
                  <a:cubicBezTo>
                    <a:pt x="21280" y="5012"/>
                    <a:pt x="16588" y="320"/>
                    <a:pt x="10800" y="320"/>
                  </a:cubicBezTo>
                  <a:cubicBezTo>
                    <a:pt x="5012" y="320"/>
                    <a:pt x="320" y="5012"/>
                    <a:pt x="320" y="10800"/>
                  </a:cubicBezTo>
                  <a:close/>
                </a:path>
              </a:pathLst>
            </a:custGeom>
            <a:solidFill>
              <a:srgbClr val="DDF2FF"/>
            </a:solidFill>
            <a:ln w="9525">
              <a:noFill/>
              <a:round/>
              <a:headEnd/>
              <a:tailEnd/>
            </a:ln>
            <a:effectLst/>
          </p:spPr>
          <p:txBody>
            <a:bodyPr wrap="none" anchor="ctr"/>
            <a:lstStyle/>
            <a:p>
              <a:endParaRPr lang="zh-CN" altLang="en-US"/>
            </a:p>
          </p:txBody>
        </p:sp>
        <p:sp>
          <p:nvSpPr>
            <p:cNvPr id="40966" name="Freeform 6"/>
            <p:cNvSpPr>
              <a:spLocks/>
            </p:cNvSpPr>
            <p:nvPr/>
          </p:nvSpPr>
          <p:spPr bwMode="ltGray">
            <a:xfrm>
              <a:off x="3196" y="3082"/>
              <a:ext cx="325" cy="244"/>
            </a:xfrm>
            <a:custGeom>
              <a:avLst/>
              <a:gdLst/>
              <a:ahLst/>
              <a:cxnLst>
                <a:cxn ang="0">
                  <a:pos x="0" y="45"/>
                </a:cxn>
                <a:cxn ang="0">
                  <a:pos x="90" y="136"/>
                </a:cxn>
                <a:cxn ang="0">
                  <a:pos x="181" y="227"/>
                </a:cxn>
                <a:cxn ang="0">
                  <a:pos x="272" y="272"/>
                </a:cxn>
                <a:cxn ang="0">
                  <a:pos x="317" y="272"/>
                </a:cxn>
                <a:cxn ang="0">
                  <a:pos x="363" y="181"/>
                </a:cxn>
                <a:cxn ang="0">
                  <a:pos x="317" y="181"/>
                </a:cxn>
                <a:cxn ang="0">
                  <a:pos x="272" y="181"/>
                </a:cxn>
                <a:cxn ang="0">
                  <a:pos x="226" y="181"/>
                </a:cxn>
                <a:cxn ang="0">
                  <a:pos x="226" y="136"/>
                </a:cxn>
                <a:cxn ang="0">
                  <a:pos x="272" y="91"/>
                </a:cxn>
                <a:cxn ang="0">
                  <a:pos x="226" y="45"/>
                </a:cxn>
                <a:cxn ang="0">
                  <a:pos x="226" y="91"/>
                </a:cxn>
                <a:cxn ang="0">
                  <a:pos x="181" y="136"/>
                </a:cxn>
                <a:cxn ang="0">
                  <a:pos x="136" y="136"/>
                </a:cxn>
                <a:cxn ang="0">
                  <a:pos x="90" y="91"/>
                </a:cxn>
                <a:cxn ang="0">
                  <a:pos x="136" y="91"/>
                </a:cxn>
                <a:cxn ang="0">
                  <a:pos x="90" y="45"/>
                </a:cxn>
                <a:cxn ang="0">
                  <a:pos x="45" y="0"/>
                </a:cxn>
                <a:cxn ang="0">
                  <a:pos x="61" y="57"/>
                </a:cxn>
                <a:cxn ang="0">
                  <a:pos x="28" y="45"/>
                </a:cxn>
                <a:cxn ang="0">
                  <a:pos x="0" y="45"/>
                </a:cxn>
              </a:cxnLst>
              <a:rect l="0" t="0" r="r" b="b"/>
              <a:pathLst>
                <a:path w="363" h="272">
                  <a:moveTo>
                    <a:pt x="0" y="45"/>
                  </a:moveTo>
                  <a:lnTo>
                    <a:pt x="90" y="136"/>
                  </a:lnTo>
                  <a:lnTo>
                    <a:pt x="181" y="227"/>
                  </a:lnTo>
                  <a:lnTo>
                    <a:pt x="272" y="272"/>
                  </a:lnTo>
                  <a:lnTo>
                    <a:pt x="317" y="272"/>
                  </a:lnTo>
                  <a:lnTo>
                    <a:pt x="363" y="181"/>
                  </a:lnTo>
                  <a:lnTo>
                    <a:pt x="317" y="181"/>
                  </a:lnTo>
                  <a:lnTo>
                    <a:pt x="272" y="181"/>
                  </a:lnTo>
                  <a:lnTo>
                    <a:pt x="226" y="181"/>
                  </a:lnTo>
                  <a:lnTo>
                    <a:pt x="226" y="136"/>
                  </a:lnTo>
                  <a:lnTo>
                    <a:pt x="272" y="91"/>
                  </a:lnTo>
                  <a:lnTo>
                    <a:pt x="226" y="45"/>
                  </a:lnTo>
                  <a:lnTo>
                    <a:pt x="226" y="91"/>
                  </a:lnTo>
                  <a:lnTo>
                    <a:pt x="181" y="136"/>
                  </a:lnTo>
                  <a:lnTo>
                    <a:pt x="136" y="136"/>
                  </a:lnTo>
                  <a:lnTo>
                    <a:pt x="90" y="91"/>
                  </a:lnTo>
                  <a:lnTo>
                    <a:pt x="136" y="91"/>
                  </a:lnTo>
                  <a:lnTo>
                    <a:pt x="90" y="45"/>
                  </a:lnTo>
                  <a:lnTo>
                    <a:pt x="45" y="0"/>
                  </a:lnTo>
                  <a:lnTo>
                    <a:pt x="61" y="57"/>
                  </a:lnTo>
                  <a:lnTo>
                    <a:pt x="28" y="45"/>
                  </a:lnTo>
                  <a:lnTo>
                    <a:pt x="0" y="45"/>
                  </a:lnTo>
                  <a:close/>
                </a:path>
              </a:pathLst>
            </a:custGeom>
            <a:solidFill>
              <a:srgbClr val="DDF2FF"/>
            </a:solidFill>
            <a:ln w="9525">
              <a:noFill/>
              <a:round/>
              <a:headEnd/>
              <a:tailEnd/>
            </a:ln>
            <a:effectLst/>
          </p:spPr>
          <p:txBody>
            <a:bodyPr/>
            <a:lstStyle/>
            <a:p>
              <a:endParaRPr lang="zh-CN" altLang="en-US"/>
            </a:p>
          </p:txBody>
        </p:sp>
        <p:sp>
          <p:nvSpPr>
            <p:cNvPr id="40967" name="Freeform 7"/>
            <p:cNvSpPr>
              <a:spLocks/>
            </p:cNvSpPr>
            <p:nvPr/>
          </p:nvSpPr>
          <p:spPr bwMode="ltGray">
            <a:xfrm>
              <a:off x="3660" y="1726"/>
              <a:ext cx="420" cy="1885"/>
            </a:xfrm>
            <a:custGeom>
              <a:avLst/>
              <a:gdLst/>
              <a:ahLst/>
              <a:cxnLst>
                <a:cxn ang="0">
                  <a:pos x="162" y="1"/>
                </a:cxn>
                <a:cxn ang="0">
                  <a:pos x="56" y="561"/>
                </a:cxn>
                <a:cxn ang="0">
                  <a:pos x="122" y="1185"/>
                </a:cxn>
                <a:cxn ang="0">
                  <a:pos x="383" y="1785"/>
                </a:cxn>
                <a:cxn ang="0">
                  <a:pos x="343" y="1785"/>
                </a:cxn>
                <a:cxn ang="0">
                  <a:pos x="70" y="1209"/>
                </a:cxn>
                <a:cxn ang="0">
                  <a:pos x="15" y="487"/>
                </a:cxn>
                <a:cxn ang="0">
                  <a:pos x="162" y="1"/>
                </a:cxn>
              </a:cxnLst>
              <a:rect l="0" t="0" r="r" b="b"/>
              <a:pathLst>
                <a:path w="420" h="1885">
                  <a:moveTo>
                    <a:pt x="162" y="1"/>
                  </a:moveTo>
                  <a:cubicBezTo>
                    <a:pt x="173" y="0"/>
                    <a:pt x="62" y="364"/>
                    <a:pt x="56" y="561"/>
                  </a:cubicBezTo>
                  <a:cubicBezTo>
                    <a:pt x="50" y="758"/>
                    <a:pt x="67" y="981"/>
                    <a:pt x="122" y="1185"/>
                  </a:cubicBezTo>
                  <a:cubicBezTo>
                    <a:pt x="176" y="1389"/>
                    <a:pt x="347" y="1685"/>
                    <a:pt x="383" y="1785"/>
                  </a:cubicBezTo>
                  <a:cubicBezTo>
                    <a:pt x="420" y="1885"/>
                    <a:pt x="395" y="1881"/>
                    <a:pt x="343" y="1785"/>
                  </a:cubicBezTo>
                  <a:cubicBezTo>
                    <a:pt x="291" y="1689"/>
                    <a:pt x="125" y="1425"/>
                    <a:pt x="70" y="1209"/>
                  </a:cubicBezTo>
                  <a:cubicBezTo>
                    <a:pt x="15" y="993"/>
                    <a:pt x="0" y="688"/>
                    <a:pt x="15" y="487"/>
                  </a:cubicBezTo>
                  <a:cubicBezTo>
                    <a:pt x="30" y="286"/>
                    <a:pt x="132" y="102"/>
                    <a:pt x="162" y="1"/>
                  </a:cubicBezTo>
                  <a:close/>
                </a:path>
              </a:pathLst>
            </a:custGeom>
            <a:solidFill>
              <a:srgbClr val="DDF2FF"/>
            </a:solidFill>
            <a:ln w="9525">
              <a:noFill/>
              <a:round/>
              <a:headEnd/>
              <a:tailEnd/>
            </a:ln>
            <a:effectLst/>
          </p:spPr>
          <p:txBody>
            <a:bodyPr/>
            <a:lstStyle/>
            <a:p>
              <a:endParaRPr lang="zh-CN" altLang="en-US"/>
            </a:p>
          </p:txBody>
        </p:sp>
        <p:sp>
          <p:nvSpPr>
            <p:cNvPr id="40968" name="Freeform 8"/>
            <p:cNvSpPr>
              <a:spLocks/>
            </p:cNvSpPr>
            <p:nvPr/>
          </p:nvSpPr>
          <p:spPr bwMode="ltGray">
            <a:xfrm>
              <a:off x="4023" y="1694"/>
              <a:ext cx="429" cy="1836"/>
            </a:xfrm>
            <a:custGeom>
              <a:avLst/>
              <a:gdLst/>
              <a:ahLst/>
              <a:cxnLst>
                <a:cxn ang="0">
                  <a:pos x="0" y="25"/>
                </a:cxn>
                <a:cxn ang="0">
                  <a:pos x="375" y="1835"/>
                </a:cxn>
                <a:cxn ang="0">
                  <a:pos x="429" y="1836"/>
                </a:cxn>
                <a:cxn ang="0">
                  <a:pos x="37" y="0"/>
                </a:cxn>
                <a:cxn ang="0">
                  <a:pos x="0" y="25"/>
                </a:cxn>
              </a:cxnLst>
              <a:rect l="0" t="0" r="r" b="b"/>
              <a:pathLst>
                <a:path w="429" h="1836">
                  <a:moveTo>
                    <a:pt x="0" y="25"/>
                  </a:moveTo>
                  <a:lnTo>
                    <a:pt x="375" y="1835"/>
                  </a:lnTo>
                  <a:lnTo>
                    <a:pt x="429" y="1836"/>
                  </a:lnTo>
                  <a:lnTo>
                    <a:pt x="37" y="0"/>
                  </a:lnTo>
                  <a:lnTo>
                    <a:pt x="0" y="25"/>
                  </a:lnTo>
                  <a:close/>
                </a:path>
              </a:pathLst>
            </a:custGeom>
            <a:solidFill>
              <a:srgbClr val="DDF2FF"/>
            </a:solidFill>
            <a:ln w="9525">
              <a:noFill/>
              <a:round/>
              <a:headEnd/>
              <a:tailEnd/>
            </a:ln>
            <a:effectLst/>
          </p:spPr>
          <p:txBody>
            <a:bodyPr/>
            <a:lstStyle/>
            <a:p>
              <a:endParaRPr lang="zh-CN" altLang="en-US"/>
            </a:p>
          </p:txBody>
        </p:sp>
        <p:sp>
          <p:nvSpPr>
            <p:cNvPr id="40969" name="Freeform 9"/>
            <p:cNvSpPr>
              <a:spLocks/>
            </p:cNvSpPr>
            <p:nvPr/>
          </p:nvSpPr>
          <p:spPr bwMode="ltGray">
            <a:xfrm>
              <a:off x="4270" y="1551"/>
              <a:ext cx="600" cy="1899"/>
            </a:xfrm>
            <a:custGeom>
              <a:avLst/>
              <a:gdLst/>
              <a:ahLst/>
              <a:cxnLst>
                <a:cxn ang="0">
                  <a:pos x="0" y="67"/>
                </a:cxn>
                <a:cxn ang="0">
                  <a:pos x="91" y="168"/>
                </a:cxn>
                <a:cxn ang="0">
                  <a:pos x="347" y="552"/>
                </a:cxn>
                <a:cxn ang="0">
                  <a:pos x="512" y="1146"/>
                </a:cxn>
                <a:cxn ang="0">
                  <a:pos x="539" y="1612"/>
                </a:cxn>
                <a:cxn ang="0">
                  <a:pos x="457" y="1859"/>
                </a:cxn>
                <a:cxn ang="0">
                  <a:pos x="503" y="1850"/>
                </a:cxn>
                <a:cxn ang="0">
                  <a:pos x="583" y="1611"/>
                </a:cxn>
                <a:cxn ang="0">
                  <a:pos x="567" y="1146"/>
                </a:cxn>
                <a:cxn ang="0">
                  <a:pos x="384" y="524"/>
                </a:cxn>
                <a:cxn ang="0">
                  <a:pos x="82" y="76"/>
                </a:cxn>
                <a:cxn ang="0">
                  <a:pos x="0" y="67"/>
                </a:cxn>
              </a:cxnLst>
              <a:rect l="0" t="0" r="r" b="b"/>
              <a:pathLst>
                <a:path w="600" h="1899">
                  <a:moveTo>
                    <a:pt x="0" y="67"/>
                  </a:moveTo>
                  <a:cubicBezTo>
                    <a:pt x="2" y="82"/>
                    <a:pt x="33" y="87"/>
                    <a:pt x="91" y="168"/>
                  </a:cubicBezTo>
                  <a:cubicBezTo>
                    <a:pt x="149" y="249"/>
                    <a:pt x="277" y="389"/>
                    <a:pt x="347" y="552"/>
                  </a:cubicBezTo>
                  <a:cubicBezTo>
                    <a:pt x="417" y="715"/>
                    <a:pt x="480" y="969"/>
                    <a:pt x="512" y="1146"/>
                  </a:cubicBezTo>
                  <a:cubicBezTo>
                    <a:pt x="544" y="1323"/>
                    <a:pt x="548" y="1493"/>
                    <a:pt x="539" y="1612"/>
                  </a:cubicBezTo>
                  <a:cubicBezTo>
                    <a:pt x="530" y="1731"/>
                    <a:pt x="463" y="1819"/>
                    <a:pt x="457" y="1859"/>
                  </a:cubicBezTo>
                  <a:cubicBezTo>
                    <a:pt x="451" y="1899"/>
                    <a:pt x="482" y="1891"/>
                    <a:pt x="503" y="1850"/>
                  </a:cubicBezTo>
                  <a:cubicBezTo>
                    <a:pt x="524" y="1809"/>
                    <a:pt x="572" y="1728"/>
                    <a:pt x="583" y="1611"/>
                  </a:cubicBezTo>
                  <a:cubicBezTo>
                    <a:pt x="594" y="1494"/>
                    <a:pt x="600" y="1327"/>
                    <a:pt x="567" y="1146"/>
                  </a:cubicBezTo>
                  <a:cubicBezTo>
                    <a:pt x="534" y="965"/>
                    <a:pt x="465" y="702"/>
                    <a:pt x="384" y="524"/>
                  </a:cubicBezTo>
                  <a:cubicBezTo>
                    <a:pt x="303" y="346"/>
                    <a:pt x="146" y="152"/>
                    <a:pt x="82" y="76"/>
                  </a:cubicBezTo>
                  <a:cubicBezTo>
                    <a:pt x="18" y="0"/>
                    <a:pt x="17" y="69"/>
                    <a:pt x="0" y="67"/>
                  </a:cubicBezTo>
                  <a:close/>
                </a:path>
              </a:pathLst>
            </a:custGeom>
            <a:solidFill>
              <a:srgbClr val="DDF2FF"/>
            </a:solidFill>
            <a:ln w="9525">
              <a:noFill/>
              <a:round/>
              <a:headEnd/>
              <a:tailEnd/>
            </a:ln>
            <a:effectLst/>
          </p:spPr>
          <p:txBody>
            <a:bodyPr/>
            <a:lstStyle/>
            <a:p>
              <a:endParaRPr lang="zh-CN" altLang="en-US"/>
            </a:p>
          </p:txBody>
        </p:sp>
        <p:sp>
          <p:nvSpPr>
            <p:cNvPr id="40970" name="Freeform 10"/>
            <p:cNvSpPr>
              <a:spLocks/>
            </p:cNvSpPr>
            <p:nvPr/>
          </p:nvSpPr>
          <p:spPr bwMode="ltGray">
            <a:xfrm>
              <a:off x="4902" y="1753"/>
              <a:ext cx="338" cy="1494"/>
            </a:xfrm>
            <a:custGeom>
              <a:avLst/>
              <a:gdLst/>
              <a:ahLst/>
              <a:cxnLst>
                <a:cxn ang="0">
                  <a:pos x="26" y="73"/>
                </a:cxn>
                <a:cxn ang="0">
                  <a:pos x="136" y="194"/>
                </a:cxn>
                <a:cxn ang="0">
                  <a:pos x="282" y="706"/>
                </a:cxn>
                <a:cxn ang="0">
                  <a:pos x="282" y="1118"/>
                </a:cxn>
                <a:cxn ang="0">
                  <a:pos x="218" y="1319"/>
                </a:cxn>
                <a:cxn ang="0">
                  <a:pos x="132" y="1475"/>
                </a:cxn>
                <a:cxn ang="0">
                  <a:pos x="206" y="1433"/>
                </a:cxn>
                <a:cxn ang="0">
                  <a:pos x="312" y="1163"/>
                </a:cxn>
                <a:cxn ang="0">
                  <a:pos x="337" y="871"/>
                </a:cxn>
                <a:cxn ang="0">
                  <a:pos x="309" y="615"/>
                </a:cxn>
                <a:cxn ang="0">
                  <a:pos x="172" y="149"/>
                </a:cxn>
                <a:cxn ang="0">
                  <a:pos x="34" y="23"/>
                </a:cxn>
                <a:cxn ang="0">
                  <a:pos x="26" y="73"/>
                </a:cxn>
              </a:cxnLst>
              <a:rect l="0" t="0" r="r" b="b"/>
              <a:pathLst>
                <a:path w="338" h="1494">
                  <a:moveTo>
                    <a:pt x="26" y="73"/>
                  </a:moveTo>
                  <a:cubicBezTo>
                    <a:pt x="43" y="102"/>
                    <a:pt x="93" y="88"/>
                    <a:pt x="136" y="194"/>
                  </a:cubicBezTo>
                  <a:cubicBezTo>
                    <a:pt x="179" y="300"/>
                    <a:pt x="258" y="552"/>
                    <a:pt x="282" y="706"/>
                  </a:cubicBezTo>
                  <a:cubicBezTo>
                    <a:pt x="306" y="860"/>
                    <a:pt x="293" y="1016"/>
                    <a:pt x="282" y="1118"/>
                  </a:cubicBezTo>
                  <a:cubicBezTo>
                    <a:pt x="271" y="1220"/>
                    <a:pt x="243" y="1260"/>
                    <a:pt x="218" y="1319"/>
                  </a:cubicBezTo>
                  <a:cubicBezTo>
                    <a:pt x="193" y="1378"/>
                    <a:pt x="134" y="1456"/>
                    <a:pt x="132" y="1475"/>
                  </a:cubicBezTo>
                  <a:cubicBezTo>
                    <a:pt x="130" y="1494"/>
                    <a:pt x="176" y="1485"/>
                    <a:pt x="206" y="1433"/>
                  </a:cubicBezTo>
                  <a:cubicBezTo>
                    <a:pt x="235" y="1381"/>
                    <a:pt x="290" y="1257"/>
                    <a:pt x="312" y="1163"/>
                  </a:cubicBezTo>
                  <a:cubicBezTo>
                    <a:pt x="334" y="1069"/>
                    <a:pt x="338" y="962"/>
                    <a:pt x="337" y="871"/>
                  </a:cubicBezTo>
                  <a:cubicBezTo>
                    <a:pt x="336" y="780"/>
                    <a:pt x="336" y="735"/>
                    <a:pt x="309" y="615"/>
                  </a:cubicBezTo>
                  <a:cubicBezTo>
                    <a:pt x="282" y="495"/>
                    <a:pt x="218" y="248"/>
                    <a:pt x="172" y="149"/>
                  </a:cubicBezTo>
                  <a:cubicBezTo>
                    <a:pt x="126" y="50"/>
                    <a:pt x="58" y="36"/>
                    <a:pt x="34" y="23"/>
                  </a:cubicBezTo>
                  <a:cubicBezTo>
                    <a:pt x="10" y="10"/>
                    <a:pt x="0" y="0"/>
                    <a:pt x="26" y="73"/>
                  </a:cubicBezTo>
                  <a:close/>
                </a:path>
              </a:pathLst>
            </a:custGeom>
            <a:solidFill>
              <a:srgbClr val="DDF2FF"/>
            </a:solidFill>
            <a:ln w="9525">
              <a:noFill/>
              <a:round/>
              <a:headEnd/>
              <a:tailEnd/>
            </a:ln>
            <a:effectLst/>
          </p:spPr>
          <p:txBody>
            <a:bodyPr/>
            <a:lstStyle/>
            <a:p>
              <a:endParaRPr lang="zh-CN" altLang="en-US"/>
            </a:p>
          </p:txBody>
        </p:sp>
        <p:sp>
          <p:nvSpPr>
            <p:cNvPr id="40971" name="Freeform 11"/>
            <p:cNvSpPr>
              <a:spLocks/>
            </p:cNvSpPr>
            <p:nvPr/>
          </p:nvSpPr>
          <p:spPr bwMode="ltGray">
            <a:xfrm>
              <a:off x="3189" y="2212"/>
              <a:ext cx="573" cy="1290"/>
            </a:xfrm>
            <a:custGeom>
              <a:avLst/>
              <a:gdLst/>
              <a:ahLst/>
              <a:cxnLst>
                <a:cxn ang="0">
                  <a:pos x="2" y="129"/>
                </a:cxn>
                <a:cxn ang="0">
                  <a:pos x="48" y="65"/>
                </a:cxn>
                <a:cxn ang="0">
                  <a:pos x="84" y="522"/>
                </a:cxn>
                <a:cxn ang="0">
                  <a:pos x="241" y="909"/>
                </a:cxn>
                <a:cxn ang="0">
                  <a:pos x="396" y="1106"/>
                </a:cxn>
                <a:cxn ang="0">
                  <a:pos x="568" y="1286"/>
                </a:cxn>
                <a:cxn ang="0">
                  <a:pos x="363" y="1130"/>
                </a:cxn>
                <a:cxn ang="0">
                  <a:pos x="183" y="909"/>
                </a:cxn>
                <a:cxn ang="0">
                  <a:pos x="38" y="540"/>
                </a:cxn>
                <a:cxn ang="0">
                  <a:pos x="2" y="129"/>
                </a:cxn>
              </a:cxnLst>
              <a:rect l="0" t="0" r="r" b="b"/>
              <a:pathLst>
                <a:path w="573" h="1290">
                  <a:moveTo>
                    <a:pt x="2" y="129"/>
                  </a:moveTo>
                  <a:cubicBezTo>
                    <a:pt x="4" y="50"/>
                    <a:pt x="34" y="0"/>
                    <a:pt x="48" y="65"/>
                  </a:cubicBezTo>
                  <a:cubicBezTo>
                    <a:pt x="62" y="130"/>
                    <a:pt x="52" y="381"/>
                    <a:pt x="84" y="522"/>
                  </a:cubicBezTo>
                  <a:cubicBezTo>
                    <a:pt x="116" y="663"/>
                    <a:pt x="189" y="812"/>
                    <a:pt x="241" y="909"/>
                  </a:cubicBezTo>
                  <a:cubicBezTo>
                    <a:pt x="293" y="1006"/>
                    <a:pt x="341" y="1043"/>
                    <a:pt x="396" y="1106"/>
                  </a:cubicBezTo>
                  <a:cubicBezTo>
                    <a:pt x="450" y="1169"/>
                    <a:pt x="573" y="1283"/>
                    <a:pt x="568" y="1286"/>
                  </a:cubicBezTo>
                  <a:cubicBezTo>
                    <a:pt x="562" y="1290"/>
                    <a:pt x="428" y="1193"/>
                    <a:pt x="363" y="1130"/>
                  </a:cubicBezTo>
                  <a:cubicBezTo>
                    <a:pt x="299" y="1068"/>
                    <a:pt x="237" y="1007"/>
                    <a:pt x="183" y="909"/>
                  </a:cubicBezTo>
                  <a:cubicBezTo>
                    <a:pt x="129" y="811"/>
                    <a:pt x="68" y="670"/>
                    <a:pt x="38" y="540"/>
                  </a:cubicBezTo>
                  <a:cubicBezTo>
                    <a:pt x="8" y="410"/>
                    <a:pt x="0" y="208"/>
                    <a:pt x="2" y="129"/>
                  </a:cubicBezTo>
                  <a:close/>
                </a:path>
              </a:pathLst>
            </a:custGeom>
            <a:solidFill>
              <a:srgbClr val="DDF2FF"/>
            </a:solidFill>
            <a:ln w="9525">
              <a:noFill/>
              <a:round/>
              <a:headEnd/>
              <a:tailEnd/>
            </a:ln>
            <a:effectLst/>
          </p:spPr>
          <p:txBody>
            <a:bodyPr/>
            <a:lstStyle/>
            <a:p>
              <a:endParaRPr lang="zh-CN" altLang="en-US"/>
            </a:p>
          </p:txBody>
        </p:sp>
        <p:sp>
          <p:nvSpPr>
            <p:cNvPr id="40972" name="Freeform 12"/>
            <p:cNvSpPr>
              <a:spLocks/>
            </p:cNvSpPr>
            <p:nvPr/>
          </p:nvSpPr>
          <p:spPr bwMode="ltGray">
            <a:xfrm>
              <a:off x="4170" y="1008"/>
              <a:ext cx="655" cy="192"/>
            </a:xfrm>
            <a:custGeom>
              <a:avLst/>
              <a:gdLst/>
              <a:ahLst/>
              <a:cxnLst>
                <a:cxn ang="0">
                  <a:pos x="17" y="187"/>
                </a:cxn>
                <a:cxn ang="0">
                  <a:pos x="255" y="41"/>
                </a:cxn>
                <a:cxn ang="0">
                  <a:pos x="456" y="4"/>
                </a:cxn>
                <a:cxn ang="0">
                  <a:pos x="629" y="16"/>
                </a:cxn>
                <a:cxn ang="0">
                  <a:pos x="720" y="61"/>
                </a:cxn>
                <a:cxn ang="0">
                  <a:pos x="565" y="50"/>
                </a:cxn>
                <a:cxn ang="0">
                  <a:pos x="264" y="77"/>
                </a:cxn>
                <a:cxn ang="0">
                  <a:pos x="53" y="196"/>
                </a:cxn>
                <a:cxn ang="0">
                  <a:pos x="17" y="187"/>
                </a:cxn>
              </a:cxnLst>
              <a:rect l="0" t="0" r="r" b="b"/>
              <a:pathLst>
                <a:path w="731" h="214">
                  <a:moveTo>
                    <a:pt x="17" y="187"/>
                  </a:moveTo>
                  <a:cubicBezTo>
                    <a:pt x="0" y="176"/>
                    <a:pt x="182" y="71"/>
                    <a:pt x="255" y="41"/>
                  </a:cubicBezTo>
                  <a:cubicBezTo>
                    <a:pt x="328" y="11"/>
                    <a:pt x="394" y="8"/>
                    <a:pt x="456" y="4"/>
                  </a:cubicBezTo>
                  <a:cubicBezTo>
                    <a:pt x="518" y="0"/>
                    <a:pt x="585" y="7"/>
                    <a:pt x="629" y="16"/>
                  </a:cubicBezTo>
                  <a:cubicBezTo>
                    <a:pt x="673" y="25"/>
                    <a:pt x="731" y="55"/>
                    <a:pt x="720" y="61"/>
                  </a:cubicBezTo>
                  <a:cubicBezTo>
                    <a:pt x="709" y="67"/>
                    <a:pt x="641" y="47"/>
                    <a:pt x="565" y="50"/>
                  </a:cubicBezTo>
                  <a:cubicBezTo>
                    <a:pt x="489" y="53"/>
                    <a:pt x="349" y="53"/>
                    <a:pt x="264" y="77"/>
                  </a:cubicBezTo>
                  <a:cubicBezTo>
                    <a:pt x="179" y="101"/>
                    <a:pt x="94" y="178"/>
                    <a:pt x="53" y="196"/>
                  </a:cubicBezTo>
                  <a:cubicBezTo>
                    <a:pt x="12" y="214"/>
                    <a:pt x="24" y="189"/>
                    <a:pt x="17" y="187"/>
                  </a:cubicBezTo>
                  <a:close/>
                </a:path>
              </a:pathLst>
            </a:custGeom>
            <a:solidFill>
              <a:srgbClr val="DDF2FF"/>
            </a:solidFill>
            <a:ln w="9525">
              <a:noFill/>
              <a:round/>
              <a:headEnd/>
              <a:tailEnd/>
            </a:ln>
            <a:effectLst/>
          </p:spPr>
          <p:txBody>
            <a:bodyPr/>
            <a:lstStyle/>
            <a:p>
              <a:endParaRPr lang="zh-CN" altLang="en-US"/>
            </a:p>
          </p:txBody>
        </p:sp>
        <p:sp>
          <p:nvSpPr>
            <p:cNvPr id="40973" name="Freeform 13"/>
            <p:cNvSpPr>
              <a:spLocks/>
            </p:cNvSpPr>
            <p:nvPr/>
          </p:nvSpPr>
          <p:spPr bwMode="ltGray">
            <a:xfrm>
              <a:off x="4322" y="1276"/>
              <a:ext cx="504" cy="82"/>
            </a:xfrm>
            <a:custGeom>
              <a:avLst/>
              <a:gdLst/>
              <a:ahLst/>
              <a:cxnLst>
                <a:cxn ang="0">
                  <a:pos x="0" y="0"/>
                </a:cxn>
                <a:cxn ang="0">
                  <a:pos x="64" y="37"/>
                </a:cxn>
                <a:cxn ang="0">
                  <a:pos x="311" y="18"/>
                </a:cxn>
                <a:cxn ang="0">
                  <a:pos x="530" y="37"/>
                </a:cxn>
                <a:cxn ang="0">
                  <a:pos x="512" y="73"/>
                </a:cxn>
                <a:cxn ang="0">
                  <a:pos x="293" y="55"/>
                </a:cxn>
                <a:cxn ang="0">
                  <a:pos x="37" y="91"/>
                </a:cxn>
              </a:cxnLst>
              <a:rect l="0" t="0" r="r" b="b"/>
              <a:pathLst>
                <a:path w="563" h="91">
                  <a:moveTo>
                    <a:pt x="0" y="0"/>
                  </a:moveTo>
                  <a:cubicBezTo>
                    <a:pt x="11" y="6"/>
                    <a:pt x="12" y="34"/>
                    <a:pt x="64" y="37"/>
                  </a:cubicBezTo>
                  <a:cubicBezTo>
                    <a:pt x="116" y="40"/>
                    <a:pt x="233" y="18"/>
                    <a:pt x="311" y="18"/>
                  </a:cubicBezTo>
                  <a:cubicBezTo>
                    <a:pt x="389" y="18"/>
                    <a:pt x="497" y="28"/>
                    <a:pt x="530" y="37"/>
                  </a:cubicBezTo>
                  <a:cubicBezTo>
                    <a:pt x="563" y="46"/>
                    <a:pt x="551" y="70"/>
                    <a:pt x="512" y="73"/>
                  </a:cubicBezTo>
                  <a:cubicBezTo>
                    <a:pt x="473" y="76"/>
                    <a:pt x="372" y="52"/>
                    <a:pt x="293" y="55"/>
                  </a:cubicBezTo>
                  <a:cubicBezTo>
                    <a:pt x="214" y="58"/>
                    <a:pt x="90" y="84"/>
                    <a:pt x="37" y="91"/>
                  </a:cubicBezTo>
                </a:path>
              </a:pathLst>
            </a:custGeom>
            <a:solidFill>
              <a:srgbClr val="DDF2FF"/>
            </a:solidFill>
            <a:ln w="9525">
              <a:noFill/>
              <a:round/>
              <a:headEnd/>
              <a:tailEnd/>
            </a:ln>
            <a:effectLst/>
          </p:spPr>
          <p:txBody>
            <a:bodyPr/>
            <a:lstStyle/>
            <a:p>
              <a:endParaRPr lang="zh-CN" altLang="en-US"/>
            </a:p>
          </p:txBody>
        </p:sp>
        <p:sp>
          <p:nvSpPr>
            <p:cNvPr id="40974" name="Freeform 14"/>
            <p:cNvSpPr>
              <a:spLocks/>
            </p:cNvSpPr>
            <p:nvPr/>
          </p:nvSpPr>
          <p:spPr bwMode="ltGray">
            <a:xfrm>
              <a:off x="4043" y="890"/>
              <a:ext cx="204" cy="247"/>
            </a:xfrm>
            <a:custGeom>
              <a:avLst/>
              <a:gdLst/>
              <a:ahLst/>
              <a:cxnLst>
                <a:cxn ang="0">
                  <a:pos x="0" y="276"/>
                </a:cxn>
                <a:cxn ang="0">
                  <a:pos x="156" y="38"/>
                </a:cxn>
                <a:cxn ang="0">
                  <a:pos x="211" y="47"/>
                </a:cxn>
                <a:cxn ang="0">
                  <a:pos x="52" y="268"/>
                </a:cxn>
              </a:cxnLst>
              <a:rect l="0" t="0" r="r" b="b"/>
              <a:pathLst>
                <a:path w="228" h="276">
                  <a:moveTo>
                    <a:pt x="0" y="276"/>
                  </a:moveTo>
                  <a:cubicBezTo>
                    <a:pt x="26" y="236"/>
                    <a:pt x="121" y="76"/>
                    <a:pt x="156" y="38"/>
                  </a:cubicBezTo>
                  <a:cubicBezTo>
                    <a:pt x="191" y="0"/>
                    <a:pt x="228" y="9"/>
                    <a:pt x="211" y="47"/>
                  </a:cubicBezTo>
                  <a:cubicBezTo>
                    <a:pt x="194" y="85"/>
                    <a:pt x="85" y="222"/>
                    <a:pt x="52" y="268"/>
                  </a:cubicBezTo>
                </a:path>
              </a:pathLst>
            </a:custGeom>
            <a:solidFill>
              <a:srgbClr val="DDF2FF"/>
            </a:solidFill>
            <a:ln w="9525">
              <a:noFill/>
              <a:round/>
              <a:headEnd/>
              <a:tailEnd/>
            </a:ln>
            <a:effectLst/>
          </p:spPr>
          <p:txBody>
            <a:bodyPr/>
            <a:lstStyle/>
            <a:p>
              <a:endParaRPr lang="zh-CN" altLang="en-US"/>
            </a:p>
          </p:txBody>
        </p:sp>
        <p:sp>
          <p:nvSpPr>
            <p:cNvPr id="40975" name="Freeform 15"/>
            <p:cNvSpPr>
              <a:spLocks/>
            </p:cNvSpPr>
            <p:nvPr/>
          </p:nvSpPr>
          <p:spPr bwMode="ltGray">
            <a:xfrm>
              <a:off x="3854" y="915"/>
              <a:ext cx="67" cy="287"/>
            </a:xfrm>
            <a:custGeom>
              <a:avLst/>
              <a:gdLst/>
              <a:ahLst/>
              <a:cxnLst>
                <a:cxn ang="0">
                  <a:pos x="1" y="46"/>
                </a:cxn>
                <a:cxn ang="0">
                  <a:pos x="36" y="285"/>
                </a:cxn>
                <a:cxn ang="0">
                  <a:pos x="74" y="266"/>
                </a:cxn>
                <a:cxn ang="0">
                  <a:pos x="28" y="37"/>
                </a:cxn>
                <a:cxn ang="0">
                  <a:pos x="1" y="46"/>
                </a:cxn>
              </a:cxnLst>
              <a:rect l="0" t="0" r="r" b="b"/>
              <a:pathLst>
                <a:path w="75" h="320">
                  <a:moveTo>
                    <a:pt x="1" y="46"/>
                  </a:moveTo>
                  <a:cubicBezTo>
                    <a:pt x="2" y="87"/>
                    <a:pt x="24" y="248"/>
                    <a:pt x="36" y="285"/>
                  </a:cubicBezTo>
                  <a:cubicBezTo>
                    <a:pt x="50" y="320"/>
                    <a:pt x="75" y="307"/>
                    <a:pt x="74" y="266"/>
                  </a:cubicBezTo>
                  <a:cubicBezTo>
                    <a:pt x="73" y="225"/>
                    <a:pt x="40" y="74"/>
                    <a:pt x="28" y="37"/>
                  </a:cubicBezTo>
                  <a:cubicBezTo>
                    <a:pt x="16" y="0"/>
                    <a:pt x="0" y="5"/>
                    <a:pt x="1" y="46"/>
                  </a:cubicBezTo>
                  <a:close/>
                </a:path>
              </a:pathLst>
            </a:custGeom>
            <a:solidFill>
              <a:srgbClr val="DDF2FF"/>
            </a:solidFill>
            <a:ln w="9525">
              <a:noFill/>
              <a:round/>
              <a:headEnd/>
              <a:tailEnd/>
            </a:ln>
            <a:effectLst/>
          </p:spPr>
          <p:txBody>
            <a:bodyPr/>
            <a:lstStyle/>
            <a:p>
              <a:endParaRPr lang="zh-CN" altLang="en-US"/>
            </a:p>
          </p:txBody>
        </p:sp>
        <p:sp>
          <p:nvSpPr>
            <p:cNvPr id="40976" name="Freeform 16"/>
            <p:cNvSpPr>
              <a:spLocks/>
            </p:cNvSpPr>
            <p:nvPr/>
          </p:nvSpPr>
          <p:spPr bwMode="ltGray">
            <a:xfrm>
              <a:off x="3319" y="1736"/>
              <a:ext cx="1687" cy="607"/>
            </a:xfrm>
            <a:custGeom>
              <a:avLst/>
              <a:gdLst/>
              <a:ahLst/>
              <a:cxnLst>
                <a:cxn ang="0">
                  <a:pos x="95" y="511"/>
                </a:cxn>
                <a:cxn ang="0">
                  <a:pos x="406" y="594"/>
                </a:cxn>
                <a:cxn ang="0">
                  <a:pos x="936" y="575"/>
                </a:cxn>
                <a:cxn ang="0">
                  <a:pos x="1430" y="392"/>
                </a:cxn>
                <a:cxn ang="0">
                  <a:pos x="1812" y="49"/>
                </a:cxn>
                <a:cxn ang="0">
                  <a:pos x="1858" y="95"/>
                </a:cxn>
                <a:cxn ang="0">
                  <a:pos x="1812" y="140"/>
                </a:cxn>
                <a:cxn ang="0">
                  <a:pos x="1449" y="458"/>
                </a:cxn>
                <a:cxn ang="0">
                  <a:pos x="964" y="639"/>
                </a:cxn>
                <a:cxn ang="0">
                  <a:pos x="406" y="666"/>
                </a:cxn>
                <a:cxn ang="0">
                  <a:pos x="59" y="575"/>
                </a:cxn>
                <a:cxn ang="0">
                  <a:pos x="49" y="548"/>
                </a:cxn>
              </a:cxnLst>
              <a:rect l="0" t="0" r="r" b="b"/>
              <a:pathLst>
                <a:path w="1883" h="677">
                  <a:moveTo>
                    <a:pt x="95" y="511"/>
                  </a:moveTo>
                  <a:cubicBezTo>
                    <a:pt x="145" y="525"/>
                    <a:pt x="266" y="583"/>
                    <a:pt x="406" y="594"/>
                  </a:cubicBezTo>
                  <a:cubicBezTo>
                    <a:pt x="546" y="605"/>
                    <a:pt x="765" y="609"/>
                    <a:pt x="936" y="575"/>
                  </a:cubicBezTo>
                  <a:cubicBezTo>
                    <a:pt x="1107" y="541"/>
                    <a:pt x="1284" y="480"/>
                    <a:pt x="1430" y="392"/>
                  </a:cubicBezTo>
                  <a:cubicBezTo>
                    <a:pt x="1576" y="304"/>
                    <a:pt x="1741" y="98"/>
                    <a:pt x="1812" y="49"/>
                  </a:cubicBezTo>
                  <a:cubicBezTo>
                    <a:pt x="1883" y="0"/>
                    <a:pt x="1858" y="80"/>
                    <a:pt x="1858" y="95"/>
                  </a:cubicBezTo>
                  <a:cubicBezTo>
                    <a:pt x="1858" y="110"/>
                    <a:pt x="1880" y="79"/>
                    <a:pt x="1812" y="140"/>
                  </a:cubicBezTo>
                  <a:cubicBezTo>
                    <a:pt x="1744" y="201"/>
                    <a:pt x="1590" y="375"/>
                    <a:pt x="1449" y="458"/>
                  </a:cubicBezTo>
                  <a:cubicBezTo>
                    <a:pt x="1308" y="541"/>
                    <a:pt x="1138" y="604"/>
                    <a:pt x="964" y="639"/>
                  </a:cubicBezTo>
                  <a:cubicBezTo>
                    <a:pt x="790" y="674"/>
                    <a:pt x="557" y="677"/>
                    <a:pt x="406" y="666"/>
                  </a:cubicBezTo>
                  <a:cubicBezTo>
                    <a:pt x="255" y="655"/>
                    <a:pt x="118" y="595"/>
                    <a:pt x="59" y="575"/>
                  </a:cubicBezTo>
                  <a:cubicBezTo>
                    <a:pt x="0" y="555"/>
                    <a:pt x="51" y="554"/>
                    <a:pt x="49" y="548"/>
                  </a:cubicBezTo>
                </a:path>
              </a:pathLst>
            </a:custGeom>
            <a:solidFill>
              <a:srgbClr val="DDF2FF"/>
            </a:solidFill>
            <a:ln w="9525">
              <a:noFill/>
              <a:round/>
              <a:headEnd/>
              <a:tailEnd/>
            </a:ln>
            <a:effectLst/>
          </p:spPr>
          <p:txBody>
            <a:bodyPr/>
            <a:lstStyle/>
            <a:p>
              <a:endParaRPr lang="zh-CN" altLang="en-US"/>
            </a:p>
          </p:txBody>
        </p:sp>
        <p:sp>
          <p:nvSpPr>
            <p:cNvPr id="40977" name="Freeform 17"/>
            <p:cNvSpPr>
              <a:spLocks/>
            </p:cNvSpPr>
            <p:nvPr/>
          </p:nvSpPr>
          <p:spPr bwMode="ltGray">
            <a:xfrm>
              <a:off x="2898" y="1874"/>
              <a:ext cx="2576" cy="1099"/>
            </a:xfrm>
            <a:custGeom>
              <a:avLst/>
              <a:gdLst/>
              <a:ahLst/>
              <a:cxnLst>
                <a:cxn ang="0">
                  <a:pos x="53" y="779"/>
                </a:cxn>
                <a:cxn ang="0">
                  <a:pos x="62" y="788"/>
                </a:cxn>
                <a:cxn ang="0">
                  <a:pos x="428" y="1062"/>
                </a:cxn>
                <a:cxn ang="0">
                  <a:pos x="931" y="1153"/>
                </a:cxn>
                <a:cxn ang="0">
                  <a:pos x="1534" y="1126"/>
                </a:cxn>
                <a:cxn ang="0">
                  <a:pos x="2147" y="907"/>
                </a:cxn>
                <a:cxn ang="0">
                  <a:pos x="2600" y="532"/>
                </a:cxn>
                <a:cxn ang="0">
                  <a:pos x="2833" y="65"/>
                </a:cxn>
                <a:cxn ang="0">
                  <a:pos x="2860" y="139"/>
                </a:cxn>
                <a:cxn ang="0">
                  <a:pos x="2787" y="340"/>
                </a:cxn>
                <a:cxn ang="0">
                  <a:pos x="2600" y="622"/>
                </a:cxn>
                <a:cxn ang="0">
                  <a:pos x="2146" y="985"/>
                </a:cxn>
                <a:cxn ang="0">
                  <a:pos x="1553" y="1181"/>
                </a:cxn>
                <a:cxn ang="0">
                  <a:pos x="949" y="1217"/>
                </a:cxn>
                <a:cxn ang="0">
                  <a:pos x="437" y="1126"/>
                </a:cxn>
                <a:cxn ang="0">
                  <a:pos x="145" y="943"/>
                </a:cxn>
                <a:cxn ang="0">
                  <a:pos x="53" y="779"/>
                </a:cxn>
              </a:cxnLst>
              <a:rect l="0" t="0" r="r" b="b"/>
              <a:pathLst>
                <a:path w="2876" h="1226">
                  <a:moveTo>
                    <a:pt x="53" y="779"/>
                  </a:moveTo>
                  <a:cubicBezTo>
                    <a:pt x="1" y="724"/>
                    <a:pt x="0" y="741"/>
                    <a:pt x="62" y="788"/>
                  </a:cubicBezTo>
                  <a:cubicBezTo>
                    <a:pt x="124" y="835"/>
                    <a:pt x="283" y="1001"/>
                    <a:pt x="428" y="1062"/>
                  </a:cubicBezTo>
                  <a:cubicBezTo>
                    <a:pt x="573" y="1123"/>
                    <a:pt x="747" y="1142"/>
                    <a:pt x="931" y="1153"/>
                  </a:cubicBezTo>
                  <a:cubicBezTo>
                    <a:pt x="1115" y="1164"/>
                    <a:pt x="1331" y="1167"/>
                    <a:pt x="1534" y="1126"/>
                  </a:cubicBezTo>
                  <a:cubicBezTo>
                    <a:pt x="1737" y="1085"/>
                    <a:pt x="1969" y="1006"/>
                    <a:pt x="2147" y="907"/>
                  </a:cubicBezTo>
                  <a:cubicBezTo>
                    <a:pt x="2325" y="808"/>
                    <a:pt x="2486" y="672"/>
                    <a:pt x="2600" y="532"/>
                  </a:cubicBezTo>
                  <a:cubicBezTo>
                    <a:pt x="2714" y="392"/>
                    <a:pt x="2790" y="130"/>
                    <a:pt x="2833" y="65"/>
                  </a:cubicBezTo>
                  <a:cubicBezTo>
                    <a:pt x="2876" y="0"/>
                    <a:pt x="2868" y="93"/>
                    <a:pt x="2860" y="139"/>
                  </a:cubicBezTo>
                  <a:cubicBezTo>
                    <a:pt x="2852" y="185"/>
                    <a:pt x="2830" y="260"/>
                    <a:pt x="2787" y="340"/>
                  </a:cubicBezTo>
                  <a:cubicBezTo>
                    <a:pt x="2744" y="420"/>
                    <a:pt x="2707" y="515"/>
                    <a:pt x="2600" y="622"/>
                  </a:cubicBezTo>
                  <a:cubicBezTo>
                    <a:pt x="2493" y="729"/>
                    <a:pt x="2320" y="892"/>
                    <a:pt x="2146" y="985"/>
                  </a:cubicBezTo>
                  <a:cubicBezTo>
                    <a:pt x="1972" y="1078"/>
                    <a:pt x="1752" y="1142"/>
                    <a:pt x="1553" y="1181"/>
                  </a:cubicBezTo>
                  <a:cubicBezTo>
                    <a:pt x="1354" y="1220"/>
                    <a:pt x="1135" y="1226"/>
                    <a:pt x="949" y="1217"/>
                  </a:cubicBezTo>
                  <a:cubicBezTo>
                    <a:pt x="763" y="1208"/>
                    <a:pt x="571" y="1172"/>
                    <a:pt x="437" y="1126"/>
                  </a:cubicBezTo>
                  <a:cubicBezTo>
                    <a:pt x="303" y="1080"/>
                    <a:pt x="209" y="1001"/>
                    <a:pt x="145" y="943"/>
                  </a:cubicBezTo>
                  <a:cubicBezTo>
                    <a:pt x="81" y="885"/>
                    <a:pt x="72" y="813"/>
                    <a:pt x="53" y="779"/>
                  </a:cubicBezTo>
                  <a:close/>
                </a:path>
              </a:pathLst>
            </a:custGeom>
            <a:solidFill>
              <a:srgbClr val="DDF2FF"/>
            </a:solidFill>
            <a:ln w="9525">
              <a:noFill/>
              <a:round/>
              <a:headEnd/>
              <a:tailEnd/>
            </a:ln>
            <a:effectLst/>
          </p:spPr>
          <p:txBody>
            <a:bodyPr/>
            <a:lstStyle/>
            <a:p>
              <a:endParaRPr lang="zh-CN" altLang="en-US"/>
            </a:p>
          </p:txBody>
        </p:sp>
        <p:sp>
          <p:nvSpPr>
            <p:cNvPr id="40978" name="Freeform 18"/>
            <p:cNvSpPr>
              <a:spLocks/>
            </p:cNvSpPr>
            <p:nvPr/>
          </p:nvSpPr>
          <p:spPr bwMode="ltGray">
            <a:xfrm>
              <a:off x="3473" y="2703"/>
              <a:ext cx="1961" cy="706"/>
            </a:xfrm>
            <a:custGeom>
              <a:avLst/>
              <a:gdLst/>
              <a:ahLst/>
              <a:cxnLst>
                <a:cxn ang="0">
                  <a:pos x="7" y="650"/>
                </a:cxn>
                <a:cxn ang="0">
                  <a:pos x="143" y="695"/>
                </a:cxn>
                <a:cxn ang="0">
                  <a:pos x="572" y="722"/>
                </a:cxn>
                <a:cxn ang="0">
                  <a:pos x="993" y="676"/>
                </a:cxn>
                <a:cxn ang="0">
                  <a:pos x="1532" y="484"/>
                </a:cxn>
                <a:cxn ang="0">
                  <a:pos x="1925" y="219"/>
                </a:cxn>
                <a:cxn ang="0">
                  <a:pos x="2163" y="9"/>
                </a:cxn>
                <a:cxn ang="0">
                  <a:pos x="2081" y="164"/>
                </a:cxn>
                <a:cxn ang="0">
                  <a:pos x="1898" y="320"/>
                </a:cxn>
                <a:cxn ang="0">
                  <a:pos x="1514" y="558"/>
                </a:cxn>
                <a:cxn ang="0">
                  <a:pos x="1039" y="731"/>
                </a:cxn>
                <a:cxn ang="0">
                  <a:pos x="591" y="786"/>
                </a:cxn>
                <a:cxn ang="0">
                  <a:pos x="98" y="741"/>
                </a:cxn>
                <a:cxn ang="0">
                  <a:pos x="7" y="650"/>
                </a:cxn>
              </a:cxnLst>
              <a:rect l="0" t="0" r="r" b="b"/>
              <a:pathLst>
                <a:path w="2189" h="788">
                  <a:moveTo>
                    <a:pt x="7" y="650"/>
                  </a:moveTo>
                  <a:cubicBezTo>
                    <a:pt x="14" y="642"/>
                    <a:pt x="49" y="683"/>
                    <a:pt x="143" y="695"/>
                  </a:cubicBezTo>
                  <a:cubicBezTo>
                    <a:pt x="237" y="707"/>
                    <a:pt x="430" y="725"/>
                    <a:pt x="572" y="722"/>
                  </a:cubicBezTo>
                  <a:cubicBezTo>
                    <a:pt x="714" y="719"/>
                    <a:pt x="833" y="716"/>
                    <a:pt x="993" y="676"/>
                  </a:cubicBezTo>
                  <a:cubicBezTo>
                    <a:pt x="1153" y="636"/>
                    <a:pt x="1377" y="560"/>
                    <a:pt x="1532" y="484"/>
                  </a:cubicBezTo>
                  <a:cubicBezTo>
                    <a:pt x="1687" y="408"/>
                    <a:pt x="1820" y="298"/>
                    <a:pt x="1925" y="219"/>
                  </a:cubicBezTo>
                  <a:cubicBezTo>
                    <a:pt x="2030" y="140"/>
                    <a:pt x="2137" y="18"/>
                    <a:pt x="2163" y="9"/>
                  </a:cubicBezTo>
                  <a:cubicBezTo>
                    <a:pt x="2189" y="0"/>
                    <a:pt x="2125" y="112"/>
                    <a:pt x="2081" y="164"/>
                  </a:cubicBezTo>
                  <a:cubicBezTo>
                    <a:pt x="2037" y="216"/>
                    <a:pt x="1992" y="254"/>
                    <a:pt x="1898" y="320"/>
                  </a:cubicBezTo>
                  <a:cubicBezTo>
                    <a:pt x="1804" y="386"/>
                    <a:pt x="1657" y="489"/>
                    <a:pt x="1514" y="558"/>
                  </a:cubicBezTo>
                  <a:cubicBezTo>
                    <a:pt x="1371" y="627"/>
                    <a:pt x="1193" y="693"/>
                    <a:pt x="1039" y="731"/>
                  </a:cubicBezTo>
                  <a:cubicBezTo>
                    <a:pt x="885" y="769"/>
                    <a:pt x="748" y="784"/>
                    <a:pt x="591" y="786"/>
                  </a:cubicBezTo>
                  <a:cubicBezTo>
                    <a:pt x="434" y="788"/>
                    <a:pt x="195" y="764"/>
                    <a:pt x="98" y="741"/>
                  </a:cubicBezTo>
                  <a:cubicBezTo>
                    <a:pt x="1" y="718"/>
                    <a:pt x="0" y="658"/>
                    <a:pt x="7" y="650"/>
                  </a:cubicBezTo>
                  <a:close/>
                </a:path>
              </a:pathLst>
            </a:custGeom>
            <a:solidFill>
              <a:srgbClr val="DDF2FF"/>
            </a:solidFill>
            <a:ln w="9525">
              <a:noFill/>
              <a:round/>
              <a:headEnd/>
              <a:tailEnd/>
            </a:ln>
            <a:effectLst/>
          </p:spPr>
          <p:txBody>
            <a:bodyPr/>
            <a:lstStyle/>
            <a:p>
              <a:endParaRPr lang="zh-CN" altLang="en-US"/>
            </a:p>
          </p:txBody>
        </p:sp>
        <p:sp>
          <p:nvSpPr>
            <p:cNvPr id="40979" name="Freeform 19"/>
            <p:cNvSpPr>
              <a:spLocks/>
            </p:cNvSpPr>
            <p:nvPr/>
          </p:nvSpPr>
          <p:spPr bwMode="ltGray">
            <a:xfrm>
              <a:off x="4198" y="1089"/>
              <a:ext cx="1273" cy="1017"/>
            </a:xfrm>
            <a:custGeom>
              <a:avLst/>
              <a:gdLst/>
              <a:ahLst/>
              <a:cxnLst>
                <a:cxn ang="0">
                  <a:pos x="287" y="318"/>
                </a:cxn>
                <a:cxn ang="0">
                  <a:pos x="259" y="294"/>
                </a:cxn>
                <a:cxn ang="0">
                  <a:pos x="214" y="384"/>
                </a:cxn>
                <a:cxn ang="0">
                  <a:pos x="121" y="423"/>
                </a:cxn>
                <a:cxn ang="0">
                  <a:pos x="79" y="387"/>
                </a:cxn>
                <a:cxn ang="0">
                  <a:pos x="46" y="420"/>
                </a:cxn>
                <a:cxn ang="0">
                  <a:pos x="15" y="454"/>
                </a:cxn>
                <a:cxn ang="0">
                  <a:pos x="151" y="454"/>
                </a:cxn>
                <a:cxn ang="0">
                  <a:pos x="46" y="561"/>
                </a:cxn>
                <a:cxn ang="0">
                  <a:pos x="7" y="654"/>
                </a:cxn>
                <a:cxn ang="0">
                  <a:pos x="46" y="753"/>
                </a:cxn>
                <a:cxn ang="0">
                  <a:pos x="85" y="795"/>
                </a:cxn>
                <a:cxn ang="0">
                  <a:pos x="16" y="822"/>
                </a:cxn>
                <a:cxn ang="0">
                  <a:pos x="196" y="801"/>
                </a:cxn>
                <a:cxn ang="0">
                  <a:pos x="82" y="1068"/>
                </a:cxn>
                <a:cxn ang="0">
                  <a:pos x="118" y="1101"/>
                </a:cxn>
                <a:cxn ang="0">
                  <a:pos x="241" y="862"/>
                </a:cxn>
                <a:cxn ang="0">
                  <a:pos x="295" y="816"/>
                </a:cxn>
                <a:cxn ang="0">
                  <a:pos x="250" y="732"/>
                </a:cxn>
                <a:cxn ang="0">
                  <a:pos x="287" y="771"/>
                </a:cxn>
                <a:cxn ang="0">
                  <a:pos x="610" y="696"/>
                </a:cxn>
                <a:cxn ang="0">
                  <a:pos x="820" y="810"/>
                </a:cxn>
                <a:cxn ang="0">
                  <a:pos x="967" y="998"/>
                </a:cxn>
                <a:cxn ang="0">
                  <a:pos x="997" y="963"/>
                </a:cxn>
                <a:cxn ang="0">
                  <a:pos x="1348" y="1029"/>
                </a:cxn>
                <a:cxn ang="0">
                  <a:pos x="1300" y="960"/>
                </a:cxn>
                <a:cxn ang="0">
                  <a:pos x="1336" y="785"/>
                </a:cxn>
                <a:cxn ang="0">
                  <a:pos x="1162" y="456"/>
                </a:cxn>
                <a:cxn ang="0">
                  <a:pos x="1007" y="227"/>
                </a:cxn>
                <a:cxn ang="0">
                  <a:pos x="860" y="99"/>
                </a:cxn>
                <a:cxn ang="0">
                  <a:pos x="664" y="0"/>
                </a:cxn>
                <a:cxn ang="0">
                  <a:pos x="695" y="91"/>
                </a:cxn>
                <a:cxn ang="0">
                  <a:pos x="520" y="15"/>
                </a:cxn>
                <a:cxn ang="0">
                  <a:pos x="469" y="93"/>
                </a:cxn>
                <a:cxn ang="0">
                  <a:pos x="430" y="189"/>
                </a:cxn>
                <a:cxn ang="0">
                  <a:pos x="712" y="234"/>
                </a:cxn>
                <a:cxn ang="0">
                  <a:pos x="634" y="342"/>
                </a:cxn>
                <a:cxn ang="0">
                  <a:pos x="565" y="363"/>
                </a:cxn>
                <a:cxn ang="0">
                  <a:pos x="423" y="318"/>
                </a:cxn>
                <a:cxn ang="0">
                  <a:pos x="283" y="234"/>
                </a:cxn>
              </a:cxnLst>
              <a:rect l="0" t="0" r="r" b="b"/>
              <a:pathLst>
                <a:path w="1421" h="1134">
                  <a:moveTo>
                    <a:pt x="287" y="273"/>
                  </a:moveTo>
                  <a:lnTo>
                    <a:pt x="287" y="318"/>
                  </a:lnTo>
                  <a:lnTo>
                    <a:pt x="253" y="336"/>
                  </a:lnTo>
                  <a:lnTo>
                    <a:pt x="259" y="294"/>
                  </a:lnTo>
                  <a:lnTo>
                    <a:pt x="223" y="318"/>
                  </a:lnTo>
                  <a:lnTo>
                    <a:pt x="214" y="384"/>
                  </a:lnTo>
                  <a:lnTo>
                    <a:pt x="154" y="396"/>
                  </a:lnTo>
                  <a:lnTo>
                    <a:pt x="121" y="423"/>
                  </a:lnTo>
                  <a:lnTo>
                    <a:pt x="85" y="423"/>
                  </a:lnTo>
                  <a:lnTo>
                    <a:pt x="79" y="387"/>
                  </a:lnTo>
                  <a:lnTo>
                    <a:pt x="46" y="387"/>
                  </a:lnTo>
                  <a:lnTo>
                    <a:pt x="46" y="420"/>
                  </a:lnTo>
                  <a:lnTo>
                    <a:pt x="13" y="426"/>
                  </a:lnTo>
                  <a:lnTo>
                    <a:pt x="15" y="454"/>
                  </a:lnTo>
                  <a:lnTo>
                    <a:pt x="60" y="454"/>
                  </a:lnTo>
                  <a:lnTo>
                    <a:pt x="151" y="454"/>
                  </a:lnTo>
                  <a:lnTo>
                    <a:pt x="105" y="545"/>
                  </a:lnTo>
                  <a:lnTo>
                    <a:pt x="46" y="561"/>
                  </a:lnTo>
                  <a:cubicBezTo>
                    <a:pt x="30" y="571"/>
                    <a:pt x="16" y="588"/>
                    <a:pt x="10" y="603"/>
                  </a:cubicBezTo>
                  <a:cubicBezTo>
                    <a:pt x="4" y="618"/>
                    <a:pt x="0" y="639"/>
                    <a:pt x="7" y="654"/>
                  </a:cubicBezTo>
                  <a:lnTo>
                    <a:pt x="49" y="693"/>
                  </a:lnTo>
                  <a:lnTo>
                    <a:pt x="46" y="753"/>
                  </a:lnTo>
                  <a:lnTo>
                    <a:pt x="76" y="762"/>
                  </a:lnTo>
                  <a:lnTo>
                    <a:pt x="85" y="795"/>
                  </a:lnTo>
                  <a:lnTo>
                    <a:pt x="46" y="792"/>
                  </a:lnTo>
                  <a:lnTo>
                    <a:pt x="16" y="822"/>
                  </a:lnTo>
                  <a:lnTo>
                    <a:pt x="121" y="837"/>
                  </a:lnTo>
                  <a:lnTo>
                    <a:pt x="196" y="801"/>
                  </a:lnTo>
                  <a:lnTo>
                    <a:pt x="166" y="975"/>
                  </a:lnTo>
                  <a:lnTo>
                    <a:pt x="82" y="1068"/>
                  </a:lnTo>
                  <a:cubicBezTo>
                    <a:pt x="65" y="1093"/>
                    <a:pt x="49" y="1116"/>
                    <a:pt x="67" y="1125"/>
                  </a:cubicBezTo>
                  <a:cubicBezTo>
                    <a:pt x="85" y="1134"/>
                    <a:pt x="101" y="1124"/>
                    <a:pt x="118" y="1101"/>
                  </a:cubicBezTo>
                  <a:lnTo>
                    <a:pt x="193" y="957"/>
                  </a:lnTo>
                  <a:lnTo>
                    <a:pt x="241" y="862"/>
                  </a:lnTo>
                  <a:lnTo>
                    <a:pt x="287" y="862"/>
                  </a:lnTo>
                  <a:lnTo>
                    <a:pt x="295" y="816"/>
                  </a:lnTo>
                  <a:lnTo>
                    <a:pt x="256" y="792"/>
                  </a:lnTo>
                  <a:lnTo>
                    <a:pt x="250" y="732"/>
                  </a:lnTo>
                  <a:lnTo>
                    <a:pt x="287" y="726"/>
                  </a:lnTo>
                  <a:lnTo>
                    <a:pt x="287" y="771"/>
                  </a:lnTo>
                  <a:lnTo>
                    <a:pt x="400" y="696"/>
                  </a:lnTo>
                  <a:cubicBezTo>
                    <a:pt x="454" y="684"/>
                    <a:pt x="550" y="687"/>
                    <a:pt x="610" y="696"/>
                  </a:cubicBezTo>
                  <a:cubicBezTo>
                    <a:pt x="670" y="705"/>
                    <a:pt x="728" y="734"/>
                    <a:pt x="763" y="753"/>
                  </a:cubicBezTo>
                  <a:cubicBezTo>
                    <a:pt x="798" y="772"/>
                    <a:pt x="801" y="784"/>
                    <a:pt x="820" y="810"/>
                  </a:cubicBezTo>
                  <a:lnTo>
                    <a:pt x="877" y="908"/>
                  </a:lnTo>
                  <a:lnTo>
                    <a:pt x="967" y="998"/>
                  </a:lnTo>
                  <a:lnTo>
                    <a:pt x="925" y="906"/>
                  </a:lnTo>
                  <a:cubicBezTo>
                    <a:pt x="930" y="900"/>
                    <a:pt x="904" y="939"/>
                    <a:pt x="997" y="963"/>
                  </a:cubicBezTo>
                  <a:cubicBezTo>
                    <a:pt x="1090" y="987"/>
                    <a:pt x="1170" y="1000"/>
                    <a:pt x="1228" y="1011"/>
                  </a:cubicBezTo>
                  <a:lnTo>
                    <a:pt x="1348" y="1029"/>
                  </a:lnTo>
                  <a:lnTo>
                    <a:pt x="1375" y="998"/>
                  </a:lnTo>
                  <a:lnTo>
                    <a:pt x="1300" y="960"/>
                  </a:lnTo>
                  <a:lnTo>
                    <a:pt x="1421" y="953"/>
                  </a:lnTo>
                  <a:lnTo>
                    <a:pt x="1336" y="785"/>
                  </a:lnTo>
                  <a:cubicBezTo>
                    <a:pt x="1307" y="722"/>
                    <a:pt x="1273" y="630"/>
                    <a:pt x="1244" y="575"/>
                  </a:cubicBezTo>
                  <a:cubicBezTo>
                    <a:pt x="1166" y="463"/>
                    <a:pt x="1188" y="486"/>
                    <a:pt x="1162" y="456"/>
                  </a:cubicBezTo>
                  <a:lnTo>
                    <a:pt x="1107" y="383"/>
                  </a:lnTo>
                  <a:lnTo>
                    <a:pt x="1007" y="227"/>
                  </a:lnTo>
                  <a:lnTo>
                    <a:pt x="924" y="154"/>
                  </a:lnTo>
                  <a:lnTo>
                    <a:pt x="860" y="99"/>
                  </a:lnTo>
                  <a:lnTo>
                    <a:pt x="709" y="0"/>
                  </a:lnTo>
                  <a:lnTo>
                    <a:pt x="664" y="0"/>
                  </a:lnTo>
                  <a:lnTo>
                    <a:pt x="730" y="81"/>
                  </a:lnTo>
                  <a:lnTo>
                    <a:pt x="695" y="91"/>
                  </a:lnTo>
                  <a:lnTo>
                    <a:pt x="634" y="24"/>
                  </a:lnTo>
                  <a:lnTo>
                    <a:pt x="520" y="15"/>
                  </a:lnTo>
                  <a:lnTo>
                    <a:pt x="493" y="51"/>
                  </a:lnTo>
                  <a:lnTo>
                    <a:pt x="469" y="93"/>
                  </a:lnTo>
                  <a:lnTo>
                    <a:pt x="436" y="153"/>
                  </a:lnTo>
                  <a:lnTo>
                    <a:pt x="430" y="189"/>
                  </a:lnTo>
                  <a:lnTo>
                    <a:pt x="706" y="186"/>
                  </a:lnTo>
                  <a:lnTo>
                    <a:pt x="712" y="234"/>
                  </a:lnTo>
                  <a:lnTo>
                    <a:pt x="628" y="291"/>
                  </a:lnTo>
                  <a:lnTo>
                    <a:pt x="634" y="342"/>
                  </a:lnTo>
                  <a:lnTo>
                    <a:pt x="574" y="399"/>
                  </a:lnTo>
                  <a:lnTo>
                    <a:pt x="565" y="363"/>
                  </a:lnTo>
                  <a:lnTo>
                    <a:pt x="505" y="366"/>
                  </a:lnTo>
                  <a:cubicBezTo>
                    <a:pt x="481" y="359"/>
                    <a:pt x="448" y="339"/>
                    <a:pt x="423" y="318"/>
                  </a:cubicBezTo>
                  <a:lnTo>
                    <a:pt x="355" y="243"/>
                  </a:lnTo>
                  <a:lnTo>
                    <a:pt x="283" y="234"/>
                  </a:lnTo>
                  <a:lnTo>
                    <a:pt x="287" y="318"/>
                  </a:lnTo>
                </a:path>
              </a:pathLst>
            </a:custGeom>
            <a:solidFill>
              <a:srgbClr val="DDF2FF"/>
            </a:solidFill>
            <a:ln w="9525">
              <a:noFill/>
              <a:round/>
              <a:headEnd/>
              <a:tailEnd/>
            </a:ln>
            <a:effectLst/>
          </p:spPr>
          <p:txBody>
            <a:bodyPr/>
            <a:lstStyle/>
            <a:p>
              <a:endParaRPr lang="zh-CN" altLang="en-US"/>
            </a:p>
          </p:txBody>
        </p:sp>
        <p:sp>
          <p:nvSpPr>
            <p:cNvPr id="40980" name="Freeform 20"/>
            <p:cNvSpPr>
              <a:spLocks/>
            </p:cNvSpPr>
            <p:nvPr/>
          </p:nvSpPr>
          <p:spPr bwMode="ltGray">
            <a:xfrm>
              <a:off x="4408" y="1097"/>
              <a:ext cx="209" cy="188"/>
            </a:xfrm>
            <a:custGeom>
              <a:avLst/>
              <a:gdLst/>
              <a:ahLst/>
              <a:cxnLst>
                <a:cxn ang="0">
                  <a:pos x="18" y="177"/>
                </a:cxn>
                <a:cxn ang="0">
                  <a:pos x="0" y="201"/>
                </a:cxn>
                <a:cxn ang="0">
                  <a:pos x="78" y="210"/>
                </a:cxn>
                <a:cxn ang="0">
                  <a:pos x="132" y="204"/>
                </a:cxn>
                <a:cxn ang="0">
                  <a:pos x="147" y="183"/>
                </a:cxn>
                <a:cxn ang="0">
                  <a:pos x="153" y="111"/>
                </a:cxn>
                <a:cxn ang="0">
                  <a:pos x="233" y="82"/>
                </a:cxn>
                <a:cxn ang="0">
                  <a:pos x="159" y="0"/>
                </a:cxn>
                <a:cxn ang="0">
                  <a:pos x="165" y="48"/>
                </a:cxn>
                <a:cxn ang="0">
                  <a:pos x="123" y="57"/>
                </a:cxn>
                <a:cxn ang="0">
                  <a:pos x="117" y="87"/>
                </a:cxn>
                <a:cxn ang="0">
                  <a:pos x="54" y="78"/>
                </a:cxn>
                <a:cxn ang="0">
                  <a:pos x="57" y="159"/>
                </a:cxn>
                <a:cxn ang="0">
                  <a:pos x="18" y="177"/>
                </a:cxn>
              </a:cxnLst>
              <a:rect l="0" t="0" r="r" b="b"/>
              <a:pathLst>
                <a:path w="233" h="210">
                  <a:moveTo>
                    <a:pt x="18" y="177"/>
                  </a:moveTo>
                  <a:lnTo>
                    <a:pt x="0" y="201"/>
                  </a:lnTo>
                  <a:lnTo>
                    <a:pt x="78" y="210"/>
                  </a:lnTo>
                  <a:lnTo>
                    <a:pt x="132" y="204"/>
                  </a:lnTo>
                  <a:lnTo>
                    <a:pt x="147" y="183"/>
                  </a:lnTo>
                  <a:lnTo>
                    <a:pt x="153" y="111"/>
                  </a:lnTo>
                  <a:lnTo>
                    <a:pt x="233" y="82"/>
                  </a:lnTo>
                  <a:lnTo>
                    <a:pt x="159" y="0"/>
                  </a:lnTo>
                  <a:lnTo>
                    <a:pt x="165" y="48"/>
                  </a:lnTo>
                  <a:lnTo>
                    <a:pt x="123" y="57"/>
                  </a:lnTo>
                  <a:lnTo>
                    <a:pt x="117" y="87"/>
                  </a:lnTo>
                  <a:cubicBezTo>
                    <a:pt x="78" y="99"/>
                    <a:pt x="61" y="65"/>
                    <a:pt x="54" y="78"/>
                  </a:cubicBezTo>
                  <a:lnTo>
                    <a:pt x="57" y="159"/>
                  </a:lnTo>
                  <a:lnTo>
                    <a:pt x="18" y="177"/>
                  </a:lnTo>
                  <a:close/>
                </a:path>
              </a:pathLst>
            </a:custGeom>
            <a:solidFill>
              <a:srgbClr val="DDF2FF"/>
            </a:solidFill>
            <a:ln w="9525">
              <a:noFill/>
              <a:round/>
              <a:headEnd/>
              <a:tailEnd/>
            </a:ln>
            <a:effectLst/>
          </p:spPr>
          <p:txBody>
            <a:bodyPr/>
            <a:lstStyle/>
            <a:p>
              <a:endParaRPr lang="zh-CN" altLang="en-US"/>
            </a:p>
          </p:txBody>
        </p:sp>
        <p:sp>
          <p:nvSpPr>
            <p:cNvPr id="40981" name="Freeform 21"/>
            <p:cNvSpPr>
              <a:spLocks/>
            </p:cNvSpPr>
            <p:nvPr/>
          </p:nvSpPr>
          <p:spPr bwMode="ltGray">
            <a:xfrm>
              <a:off x="4043" y="1045"/>
              <a:ext cx="451" cy="348"/>
            </a:xfrm>
            <a:custGeom>
              <a:avLst/>
              <a:gdLst/>
              <a:ahLst/>
              <a:cxnLst>
                <a:cxn ang="0">
                  <a:pos x="97" y="367"/>
                </a:cxn>
                <a:cxn ang="0">
                  <a:pos x="142" y="367"/>
                </a:cxn>
                <a:cxn ang="0">
                  <a:pos x="231" y="337"/>
                </a:cxn>
                <a:cxn ang="0">
                  <a:pos x="261" y="337"/>
                </a:cxn>
                <a:cxn ang="0">
                  <a:pos x="303" y="340"/>
                </a:cxn>
                <a:cxn ang="0">
                  <a:pos x="324" y="367"/>
                </a:cxn>
                <a:cxn ang="0">
                  <a:pos x="324" y="322"/>
                </a:cxn>
                <a:cxn ang="0">
                  <a:pos x="369" y="276"/>
                </a:cxn>
                <a:cxn ang="0">
                  <a:pos x="414" y="276"/>
                </a:cxn>
                <a:cxn ang="0">
                  <a:pos x="324" y="231"/>
                </a:cxn>
                <a:cxn ang="0">
                  <a:pos x="291" y="277"/>
                </a:cxn>
                <a:cxn ang="0">
                  <a:pos x="188" y="276"/>
                </a:cxn>
                <a:cxn ang="0">
                  <a:pos x="233" y="231"/>
                </a:cxn>
                <a:cxn ang="0">
                  <a:pos x="233" y="185"/>
                </a:cxn>
                <a:cxn ang="0">
                  <a:pos x="278" y="185"/>
                </a:cxn>
                <a:cxn ang="0">
                  <a:pos x="321" y="163"/>
                </a:cxn>
                <a:cxn ang="0">
                  <a:pos x="393" y="202"/>
                </a:cxn>
                <a:cxn ang="0">
                  <a:pos x="438" y="160"/>
                </a:cxn>
                <a:cxn ang="0">
                  <a:pos x="462" y="106"/>
                </a:cxn>
                <a:cxn ang="0">
                  <a:pos x="456" y="82"/>
                </a:cxn>
                <a:cxn ang="0">
                  <a:pos x="504" y="67"/>
                </a:cxn>
                <a:cxn ang="0">
                  <a:pos x="501" y="34"/>
                </a:cxn>
                <a:cxn ang="0">
                  <a:pos x="465" y="10"/>
                </a:cxn>
                <a:cxn ang="0">
                  <a:pos x="354" y="10"/>
                </a:cxn>
                <a:cxn ang="0">
                  <a:pos x="222" y="73"/>
                </a:cxn>
                <a:cxn ang="0">
                  <a:pos x="195" y="103"/>
                </a:cxn>
                <a:cxn ang="0">
                  <a:pos x="147" y="106"/>
                </a:cxn>
                <a:cxn ang="0">
                  <a:pos x="81" y="130"/>
                </a:cxn>
                <a:cxn ang="0">
                  <a:pos x="66" y="148"/>
                </a:cxn>
                <a:cxn ang="0">
                  <a:pos x="52" y="185"/>
                </a:cxn>
                <a:cxn ang="0">
                  <a:pos x="52" y="231"/>
                </a:cxn>
                <a:cxn ang="0">
                  <a:pos x="15" y="241"/>
                </a:cxn>
                <a:cxn ang="0">
                  <a:pos x="15" y="340"/>
                </a:cxn>
                <a:cxn ang="0">
                  <a:pos x="54" y="340"/>
                </a:cxn>
                <a:cxn ang="0">
                  <a:pos x="60" y="298"/>
                </a:cxn>
                <a:cxn ang="0">
                  <a:pos x="147" y="301"/>
                </a:cxn>
                <a:cxn ang="0">
                  <a:pos x="132" y="331"/>
                </a:cxn>
                <a:cxn ang="0">
                  <a:pos x="87" y="337"/>
                </a:cxn>
                <a:cxn ang="0">
                  <a:pos x="97" y="367"/>
                </a:cxn>
              </a:cxnLst>
              <a:rect l="0" t="0" r="r" b="b"/>
              <a:pathLst>
                <a:path w="504" h="388">
                  <a:moveTo>
                    <a:pt x="97" y="367"/>
                  </a:moveTo>
                  <a:lnTo>
                    <a:pt x="142" y="367"/>
                  </a:lnTo>
                  <a:cubicBezTo>
                    <a:pt x="164" y="362"/>
                    <a:pt x="180" y="340"/>
                    <a:pt x="231" y="337"/>
                  </a:cubicBezTo>
                  <a:cubicBezTo>
                    <a:pt x="282" y="334"/>
                    <a:pt x="244" y="337"/>
                    <a:pt x="261" y="337"/>
                  </a:cubicBezTo>
                  <a:lnTo>
                    <a:pt x="303" y="340"/>
                  </a:lnTo>
                  <a:lnTo>
                    <a:pt x="324" y="367"/>
                  </a:lnTo>
                  <a:lnTo>
                    <a:pt x="324" y="322"/>
                  </a:lnTo>
                  <a:lnTo>
                    <a:pt x="369" y="276"/>
                  </a:lnTo>
                  <a:lnTo>
                    <a:pt x="414" y="276"/>
                  </a:lnTo>
                  <a:lnTo>
                    <a:pt x="324" y="231"/>
                  </a:lnTo>
                  <a:lnTo>
                    <a:pt x="291" y="277"/>
                  </a:lnTo>
                  <a:lnTo>
                    <a:pt x="188" y="276"/>
                  </a:lnTo>
                  <a:lnTo>
                    <a:pt x="233" y="231"/>
                  </a:lnTo>
                  <a:lnTo>
                    <a:pt x="233" y="185"/>
                  </a:lnTo>
                  <a:lnTo>
                    <a:pt x="278" y="185"/>
                  </a:lnTo>
                  <a:lnTo>
                    <a:pt x="321" y="163"/>
                  </a:lnTo>
                  <a:lnTo>
                    <a:pt x="393" y="202"/>
                  </a:lnTo>
                  <a:lnTo>
                    <a:pt x="438" y="160"/>
                  </a:lnTo>
                  <a:lnTo>
                    <a:pt x="462" y="106"/>
                  </a:lnTo>
                  <a:lnTo>
                    <a:pt x="456" y="82"/>
                  </a:lnTo>
                  <a:lnTo>
                    <a:pt x="504" y="67"/>
                  </a:lnTo>
                  <a:lnTo>
                    <a:pt x="501" y="34"/>
                  </a:lnTo>
                  <a:lnTo>
                    <a:pt x="465" y="10"/>
                  </a:lnTo>
                  <a:cubicBezTo>
                    <a:pt x="441" y="6"/>
                    <a:pt x="394" y="0"/>
                    <a:pt x="354" y="10"/>
                  </a:cubicBezTo>
                  <a:cubicBezTo>
                    <a:pt x="306" y="13"/>
                    <a:pt x="248" y="56"/>
                    <a:pt x="222" y="73"/>
                  </a:cubicBezTo>
                  <a:lnTo>
                    <a:pt x="195" y="103"/>
                  </a:lnTo>
                  <a:lnTo>
                    <a:pt x="147" y="106"/>
                  </a:lnTo>
                  <a:lnTo>
                    <a:pt x="81" y="130"/>
                  </a:lnTo>
                  <a:cubicBezTo>
                    <a:pt x="68" y="137"/>
                    <a:pt x="71" y="139"/>
                    <a:pt x="66" y="148"/>
                  </a:cubicBezTo>
                  <a:cubicBezTo>
                    <a:pt x="61" y="157"/>
                    <a:pt x="54" y="171"/>
                    <a:pt x="52" y="185"/>
                  </a:cubicBezTo>
                  <a:cubicBezTo>
                    <a:pt x="38" y="210"/>
                    <a:pt x="58" y="222"/>
                    <a:pt x="52" y="231"/>
                  </a:cubicBezTo>
                  <a:lnTo>
                    <a:pt x="15" y="241"/>
                  </a:lnTo>
                  <a:cubicBezTo>
                    <a:pt x="9" y="259"/>
                    <a:pt x="0" y="292"/>
                    <a:pt x="15" y="340"/>
                  </a:cubicBezTo>
                  <a:cubicBezTo>
                    <a:pt x="30" y="388"/>
                    <a:pt x="46" y="347"/>
                    <a:pt x="54" y="340"/>
                  </a:cubicBezTo>
                  <a:lnTo>
                    <a:pt x="60" y="298"/>
                  </a:lnTo>
                  <a:lnTo>
                    <a:pt x="147" y="301"/>
                  </a:lnTo>
                  <a:lnTo>
                    <a:pt x="132" y="331"/>
                  </a:lnTo>
                  <a:lnTo>
                    <a:pt x="87" y="337"/>
                  </a:lnTo>
                  <a:lnTo>
                    <a:pt x="97" y="367"/>
                  </a:lnTo>
                  <a:close/>
                </a:path>
              </a:pathLst>
            </a:custGeom>
            <a:solidFill>
              <a:srgbClr val="DDF2FF"/>
            </a:solidFill>
            <a:ln w="9525">
              <a:noFill/>
              <a:round/>
              <a:headEnd/>
              <a:tailEnd/>
            </a:ln>
            <a:effectLst/>
          </p:spPr>
          <p:txBody>
            <a:bodyPr/>
            <a:lstStyle/>
            <a:p>
              <a:endParaRPr lang="zh-CN" altLang="en-US"/>
            </a:p>
          </p:txBody>
        </p:sp>
        <p:sp>
          <p:nvSpPr>
            <p:cNvPr id="40982" name="Freeform 22"/>
            <p:cNvSpPr>
              <a:spLocks/>
            </p:cNvSpPr>
            <p:nvPr/>
          </p:nvSpPr>
          <p:spPr bwMode="ltGray">
            <a:xfrm>
              <a:off x="4118" y="960"/>
              <a:ext cx="174" cy="156"/>
            </a:xfrm>
            <a:custGeom>
              <a:avLst/>
              <a:gdLst/>
              <a:ahLst/>
              <a:cxnLst>
                <a:cxn ang="0">
                  <a:pos x="0" y="174"/>
                </a:cxn>
                <a:cxn ang="0">
                  <a:pos x="33" y="135"/>
                </a:cxn>
                <a:cxn ang="0">
                  <a:pos x="105" y="132"/>
                </a:cxn>
                <a:cxn ang="0">
                  <a:pos x="138" y="93"/>
                </a:cxn>
                <a:cxn ang="0">
                  <a:pos x="141" y="69"/>
                </a:cxn>
                <a:cxn ang="0">
                  <a:pos x="194" y="54"/>
                </a:cxn>
                <a:cxn ang="0">
                  <a:pos x="168" y="27"/>
                </a:cxn>
                <a:cxn ang="0">
                  <a:pos x="135" y="30"/>
                </a:cxn>
                <a:cxn ang="0">
                  <a:pos x="99" y="0"/>
                </a:cxn>
                <a:cxn ang="0">
                  <a:pos x="72" y="33"/>
                </a:cxn>
                <a:cxn ang="0">
                  <a:pos x="0" y="87"/>
                </a:cxn>
                <a:cxn ang="0">
                  <a:pos x="0" y="174"/>
                </a:cxn>
              </a:cxnLst>
              <a:rect l="0" t="0" r="r" b="b"/>
              <a:pathLst>
                <a:path w="194" h="174">
                  <a:moveTo>
                    <a:pt x="0" y="174"/>
                  </a:moveTo>
                  <a:lnTo>
                    <a:pt x="33" y="135"/>
                  </a:lnTo>
                  <a:lnTo>
                    <a:pt x="105" y="132"/>
                  </a:lnTo>
                  <a:lnTo>
                    <a:pt x="138" y="93"/>
                  </a:lnTo>
                  <a:lnTo>
                    <a:pt x="141" y="69"/>
                  </a:lnTo>
                  <a:lnTo>
                    <a:pt x="194" y="54"/>
                  </a:lnTo>
                  <a:lnTo>
                    <a:pt x="168" y="27"/>
                  </a:lnTo>
                  <a:lnTo>
                    <a:pt x="135" y="30"/>
                  </a:lnTo>
                  <a:lnTo>
                    <a:pt x="99" y="0"/>
                  </a:lnTo>
                  <a:lnTo>
                    <a:pt x="72" y="33"/>
                  </a:lnTo>
                  <a:lnTo>
                    <a:pt x="0" y="87"/>
                  </a:lnTo>
                  <a:lnTo>
                    <a:pt x="0" y="174"/>
                  </a:lnTo>
                  <a:close/>
                </a:path>
              </a:pathLst>
            </a:custGeom>
            <a:solidFill>
              <a:srgbClr val="DDF2FF"/>
            </a:solidFill>
            <a:ln w="9525">
              <a:noFill/>
              <a:round/>
              <a:headEnd/>
              <a:tailEnd/>
            </a:ln>
            <a:effectLst/>
          </p:spPr>
          <p:txBody>
            <a:bodyPr/>
            <a:lstStyle/>
            <a:p>
              <a:endParaRPr lang="zh-CN" altLang="en-US"/>
            </a:p>
          </p:txBody>
        </p:sp>
        <p:sp>
          <p:nvSpPr>
            <p:cNvPr id="40983" name="Freeform 23"/>
            <p:cNvSpPr>
              <a:spLocks/>
            </p:cNvSpPr>
            <p:nvPr/>
          </p:nvSpPr>
          <p:spPr bwMode="ltGray">
            <a:xfrm>
              <a:off x="2789" y="967"/>
              <a:ext cx="1460" cy="1790"/>
            </a:xfrm>
            <a:custGeom>
              <a:avLst/>
              <a:gdLst/>
              <a:ahLst/>
              <a:cxnLst>
                <a:cxn ang="0">
                  <a:pos x="1061" y="9"/>
                </a:cxn>
                <a:cxn ang="0">
                  <a:pos x="868" y="82"/>
                </a:cxn>
                <a:cxn ang="0">
                  <a:pos x="558" y="275"/>
                </a:cxn>
                <a:cxn ang="0">
                  <a:pos x="266" y="604"/>
                </a:cxn>
                <a:cxn ang="0">
                  <a:pos x="110" y="896"/>
                </a:cxn>
                <a:cxn ang="0">
                  <a:pos x="10" y="1271"/>
                </a:cxn>
                <a:cxn ang="0">
                  <a:pos x="19" y="1655"/>
                </a:cxn>
                <a:cxn ang="0">
                  <a:pos x="73" y="1786"/>
                </a:cxn>
                <a:cxn ang="0">
                  <a:pos x="145" y="1849"/>
                </a:cxn>
                <a:cxn ang="0">
                  <a:pos x="190" y="1996"/>
                </a:cxn>
                <a:cxn ang="0">
                  <a:pos x="214" y="1927"/>
                </a:cxn>
                <a:cxn ang="0">
                  <a:pos x="250" y="1819"/>
                </a:cxn>
                <a:cxn ang="0">
                  <a:pos x="277" y="1630"/>
                </a:cxn>
                <a:cxn ang="0">
                  <a:pos x="379" y="1525"/>
                </a:cxn>
                <a:cxn ang="0">
                  <a:pos x="385" y="1621"/>
                </a:cxn>
                <a:cxn ang="0">
                  <a:pos x="394" y="1696"/>
                </a:cxn>
                <a:cxn ang="0">
                  <a:pos x="352" y="1834"/>
                </a:cxn>
                <a:cxn ang="0">
                  <a:pos x="475" y="1609"/>
                </a:cxn>
                <a:cxn ang="0">
                  <a:pos x="526" y="1504"/>
                </a:cxn>
                <a:cxn ang="0">
                  <a:pos x="754" y="1507"/>
                </a:cxn>
                <a:cxn ang="0">
                  <a:pos x="823" y="1462"/>
                </a:cxn>
                <a:cxn ang="0">
                  <a:pos x="799" y="1549"/>
                </a:cxn>
                <a:cxn ang="0">
                  <a:pos x="868" y="1633"/>
                </a:cxn>
                <a:cxn ang="0">
                  <a:pos x="922" y="1462"/>
                </a:cxn>
                <a:cxn ang="0">
                  <a:pos x="763" y="1357"/>
                </a:cxn>
                <a:cxn ang="0">
                  <a:pos x="652" y="1288"/>
                </a:cxn>
                <a:cxn ang="0">
                  <a:pos x="670" y="1225"/>
                </a:cxn>
                <a:cxn ang="0">
                  <a:pos x="769" y="1180"/>
                </a:cxn>
                <a:cxn ang="0">
                  <a:pos x="958" y="1105"/>
                </a:cxn>
                <a:cxn ang="0">
                  <a:pos x="1042" y="1155"/>
                </a:cxn>
                <a:cxn ang="0">
                  <a:pos x="1147" y="1156"/>
                </a:cxn>
                <a:cxn ang="0">
                  <a:pos x="1261" y="1153"/>
                </a:cxn>
                <a:cxn ang="0">
                  <a:pos x="1147" y="1492"/>
                </a:cxn>
                <a:cxn ang="0">
                  <a:pos x="1261" y="1411"/>
                </a:cxn>
                <a:cxn ang="0">
                  <a:pos x="1279" y="1294"/>
                </a:cxn>
                <a:cxn ang="0">
                  <a:pos x="1384" y="1219"/>
                </a:cxn>
                <a:cxn ang="0">
                  <a:pos x="1420" y="1135"/>
                </a:cxn>
                <a:cxn ang="0">
                  <a:pos x="1552" y="1120"/>
                </a:cxn>
                <a:cxn ang="0">
                  <a:pos x="1618" y="1042"/>
                </a:cxn>
                <a:cxn ang="0">
                  <a:pos x="1555" y="1036"/>
                </a:cxn>
                <a:cxn ang="0">
                  <a:pos x="1483" y="958"/>
                </a:cxn>
                <a:cxn ang="0">
                  <a:pos x="1330" y="889"/>
                </a:cxn>
                <a:cxn ang="0">
                  <a:pos x="1177" y="913"/>
                </a:cxn>
                <a:cxn ang="0">
                  <a:pos x="1033" y="748"/>
                </a:cxn>
                <a:cxn ang="0">
                  <a:pos x="970" y="724"/>
                </a:cxn>
                <a:cxn ang="0">
                  <a:pos x="1039" y="676"/>
                </a:cxn>
                <a:cxn ang="0">
                  <a:pos x="979" y="631"/>
                </a:cxn>
                <a:cxn ang="0">
                  <a:pos x="913" y="592"/>
                </a:cxn>
                <a:cxn ang="0">
                  <a:pos x="861" y="520"/>
                </a:cxn>
                <a:cxn ang="0">
                  <a:pos x="868" y="445"/>
                </a:cxn>
                <a:cxn ang="0">
                  <a:pos x="994" y="481"/>
                </a:cxn>
                <a:cxn ang="0">
                  <a:pos x="913" y="436"/>
                </a:cxn>
                <a:cxn ang="0">
                  <a:pos x="919" y="391"/>
                </a:cxn>
                <a:cxn ang="0">
                  <a:pos x="1033" y="334"/>
                </a:cxn>
                <a:cxn ang="0">
                  <a:pos x="1048" y="277"/>
                </a:cxn>
                <a:cxn ang="0">
                  <a:pos x="1129" y="247"/>
                </a:cxn>
                <a:cxn ang="0">
                  <a:pos x="1174" y="136"/>
                </a:cxn>
                <a:cxn ang="0">
                  <a:pos x="1180" y="13"/>
                </a:cxn>
              </a:cxnLst>
              <a:rect l="0" t="0" r="r" b="b"/>
              <a:pathLst>
                <a:path w="1630" h="1996">
                  <a:moveTo>
                    <a:pt x="1125" y="0"/>
                  </a:moveTo>
                  <a:lnTo>
                    <a:pt x="1061" y="9"/>
                  </a:lnTo>
                  <a:lnTo>
                    <a:pt x="952" y="52"/>
                  </a:lnTo>
                  <a:lnTo>
                    <a:pt x="868" y="82"/>
                  </a:lnTo>
                  <a:lnTo>
                    <a:pt x="768" y="137"/>
                  </a:lnTo>
                  <a:lnTo>
                    <a:pt x="558" y="275"/>
                  </a:lnTo>
                  <a:lnTo>
                    <a:pt x="403" y="430"/>
                  </a:lnTo>
                  <a:lnTo>
                    <a:pt x="266" y="604"/>
                  </a:lnTo>
                  <a:cubicBezTo>
                    <a:pt x="226" y="660"/>
                    <a:pt x="189" y="720"/>
                    <a:pt x="163" y="769"/>
                  </a:cubicBezTo>
                  <a:cubicBezTo>
                    <a:pt x="135" y="828"/>
                    <a:pt x="129" y="844"/>
                    <a:pt x="110" y="896"/>
                  </a:cubicBezTo>
                  <a:lnTo>
                    <a:pt x="46" y="1079"/>
                  </a:lnTo>
                  <a:lnTo>
                    <a:pt x="10" y="1271"/>
                  </a:lnTo>
                  <a:lnTo>
                    <a:pt x="0" y="1445"/>
                  </a:lnTo>
                  <a:lnTo>
                    <a:pt x="19" y="1655"/>
                  </a:lnTo>
                  <a:lnTo>
                    <a:pt x="58" y="1735"/>
                  </a:lnTo>
                  <a:lnTo>
                    <a:pt x="73" y="1786"/>
                  </a:lnTo>
                  <a:lnTo>
                    <a:pt x="103" y="1777"/>
                  </a:lnTo>
                  <a:lnTo>
                    <a:pt x="145" y="1849"/>
                  </a:lnTo>
                  <a:lnTo>
                    <a:pt x="157" y="1957"/>
                  </a:lnTo>
                  <a:lnTo>
                    <a:pt x="190" y="1996"/>
                  </a:lnTo>
                  <a:lnTo>
                    <a:pt x="247" y="1993"/>
                  </a:lnTo>
                  <a:lnTo>
                    <a:pt x="214" y="1927"/>
                  </a:lnTo>
                  <a:lnTo>
                    <a:pt x="199" y="1834"/>
                  </a:lnTo>
                  <a:lnTo>
                    <a:pt x="250" y="1819"/>
                  </a:lnTo>
                  <a:lnTo>
                    <a:pt x="253" y="1705"/>
                  </a:lnTo>
                  <a:lnTo>
                    <a:pt x="277" y="1630"/>
                  </a:lnTo>
                  <a:lnTo>
                    <a:pt x="286" y="1591"/>
                  </a:lnTo>
                  <a:lnTo>
                    <a:pt x="379" y="1525"/>
                  </a:lnTo>
                  <a:lnTo>
                    <a:pt x="325" y="1627"/>
                  </a:lnTo>
                  <a:lnTo>
                    <a:pt x="385" y="1621"/>
                  </a:lnTo>
                  <a:lnTo>
                    <a:pt x="358" y="1666"/>
                  </a:lnTo>
                  <a:cubicBezTo>
                    <a:pt x="359" y="1678"/>
                    <a:pt x="395" y="1678"/>
                    <a:pt x="394" y="1696"/>
                  </a:cubicBezTo>
                  <a:cubicBezTo>
                    <a:pt x="393" y="1714"/>
                    <a:pt x="359" y="1754"/>
                    <a:pt x="352" y="1777"/>
                  </a:cubicBezTo>
                  <a:cubicBezTo>
                    <a:pt x="345" y="1800"/>
                    <a:pt x="330" y="1841"/>
                    <a:pt x="352" y="1834"/>
                  </a:cubicBezTo>
                  <a:cubicBezTo>
                    <a:pt x="374" y="1827"/>
                    <a:pt x="464" y="1769"/>
                    <a:pt x="484" y="1732"/>
                  </a:cubicBezTo>
                  <a:lnTo>
                    <a:pt x="475" y="1609"/>
                  </a:lnTo>
                  <a:lnTo>
                    <a:pt x="517" y="1558"/>
                  </a:lnTo>
                  <a:lnTo>
                    <a:pt x="526" y="1504"/>
                  </a:lnTo>
                  <a:lnTo>
                    <a:pt x="568" y="1570"/>
                  </a:lnTo>
                  <a:lnTo>
                    <a:pt x="754" y="1507"/>
                  </a:lnTo>
                  <a:lnTo>
                    <a:pt x="748" y="1438"/>
                  </a:lnTo>
                  <a:lnTo>
                    <a:pt x="823" y="1462"/>
                  </a:lnTo>
                  <a:lnTo>
                    <a:pt x="844" y="1513"/>
                  </a:lnTo>
                  <a:lnTo>
                    <a:pt x="799" y="1549"/>
                  </a:lnTo>
                  <a:cubicBezTo>
                    <a:pt x="793" y="1567"/>
                    <a:pt x="793" y="1585"/>
                    <a:pt x="808" y="1624"/>
                  </a:cubicBezTo>
                  <a:cubicBezTo>
                    <a:pt x="823" y="1663"/>
                    <a:pt x="859" y="1649"/>
                    <a:pt x="868" y="1633"/>
                  </a:cubicBezTo>
                  <a:lnTo>
                    <a:pt x="865" y="1528"/>
                  </a:lnTo>
                  <a:lnTo>
                    <a:pt x="922" y="1462"/>
                  </a:lnTo>
                  <a:lnTo>
                    <a:pt x="826" y="1417"/>
                  </a:lnTo>
                  <a:lnTo>
                    <a:pt x="763" y="1357"/>
                  </a:lnTo>
                  <a:lnTo>
                    <a:pt x="742" y="1300"/>
                  </a:lnTo>
                  <a:lnTo>
                    <a:pt x="652" y="1288"/>
                  </a:lnTo>
                  <a:lnTo>
                    <a:pt x="664" y="1255"/>
                  </a:lnTo>
                  <a:lnTo>
                    <a:pt x="670" y="1225"/>
                  </a:lnTo>
                  <a:lnTo>
                    <a:pt x="733" y="1222"/>
                  </a:lnTo>
                  <a:lnTo>
                    <a:pt x="769" y="1180"/>
                  </a:lnTo>
                  <a:lnTo>
                    <a:pt x="835" y="1090"/>
                  </a:lnTo>
                  <a:lnTo>
                    <a:pt x="958" y="1105"/>
                  </a:lnTo>
                  <a:lnTo>
                    <a:pt x="991" y="1153"/>
                  </a:lnTo>
                  <a:lnTo>
                    <a:pt x="1042" y="1155"/>
                  </a:lnTo>
                  <a:lnTo>
                    <a:pt x="1105" y="1090"/>
                  </a:lnTo>
                  <a:lnTo>
                    <a:pt x="1147" y="1156"/>
                  </a:lnTo>
                  <a:lnTo>
                    <a:pt x="1216" y="1132"/>
                  </a:lnTo>
                  <a:lnTo>
                    <a:pt x="1261" y="1153"/>
                  </a:lnTo>
                  <a:lnTo>
                    <a:pt x="1147" y="1360"/>
                  </a:lnTo>
                  <a:lnTo>
                    <a:pt x="1147" y="1492"/>
                  </a:lnTo>
                  <a:lnTo>
                    <a:pt x="1189" y="1492"/>
                  </a:lnTo>
                  <a:lnTo>
                    <a:pt x="1261" y="1411"/>
                  </a:lnTo>
                  <a:lnTo>
                    <a:pt x="1258" y="1327"/>
                  </a:lnTo>
                  <a:lnTo>
                    <a:pt x="1279" y="1294"/>
                  </a:lnTo>
                  <a:lnTo>
                    <a:pt x="1294" y="1243"/>
                  </a:lnTo>
                  <a:lnTo>
                    <a:pt x="1384" y="1219"/>
                  </a:lnTo>
                  <a:lnTo>
                    <a:pt x="1372" y="1162"/>
                  </a:lnTo>
                  <a:lnTo>
                    <a:pt x="1420" y="1135"/>
                  </a:lnTo>
                  <a:lnTo>
                    <a:pt x="1459" y="1117"/>
                  </a:lnTo>
                  <a:lnTo>
                    <a:pt x="1552" y="1120"/>
                  </a:lnTo>
                  <a:lnTo>
                    <a:pt x="1591" y="1063"/>
                  </a:lnTo>
                  <a:lnTo>
                    <a:pt x="1618" y="1042"/>
                  </a:lnTo>
                  <a:lnTo>
                    <a:pt x="1630" y="1024"/>
                  </a:lnTo>
                  <a:lnTo>
                    <a:pt x="1555" y="1036"/>
                  </a:lnTo>
                  <a:lnTo>
                    <a:pt x="1555" y="985"/>
                  </a:lnTo>
                  <a:lnTo>
                    <a:pt x="1483" y="958"/>
                  </a:lnTo>
                  <a:lnTo>
                    <a:pt x="1459" y="985"/>
                  </a:lnTo>
                  <a:lnTo>
                    <a:pt x="1330" y="889"/>
                  </a:lnTo>
                  <a:lnTo>
                    <a:pt x="1276" y="931"/>
                  </a:lnTo>
                  <a:lnTo>
                    <a:pt x="1177" y="913"/>
                  </a:lnTo>
                  <a:lnTo>
                    <a:pt x="1186" y="841"/>
                  </a:lnTo>
                  <a:lnTo>
                    <a:pt x="1033" y="748"/>
                  </a:lnTo>
                  <a:lnTo>
                    <a:pt x="970" y="763"/>
                  </a:lnTo>
                  <a:lnTo>
                    <a:pt x="970" y="724"/>
                  </a:lnTo>
                  <a:lnTo>
                    <a:pt x="1003" y="685"/>
                  </a:lnTo>
                  <a:lnTo>
                    <a:pt x="1039" y="676"/>
                  </a:lnTo>
                  <a:lnTo>
                    <a:pt x="1006" y="619"/>
                  </a:lnTo>
                  <a:lnTo>
                    <a:pt x="979" y="631"/>
                  </a:lnTo>
                  <a:lnTo>
                    <a:pt x="979" y="574"/>
                  </a:lnTo>
                  <a:lnTo>
                    <a:pt x="913" y="592"/>
                  </a:lnTo>
                  <a:lnTo>
                    <a:pt x="904" y="514"/>
                  </a:lnTo>
                  <a:lnTo>
                    <a:pt x="861" y="520"/>
                  </a:lnTo>
                  <a:lnTo>
                    <a:pt x="816" y="430"/>
                  </a:lnTo>
                  <a:lnTo>
                    <a:pt x="868" y="445"/>
                  </a:lnTo>
                  <a:lnTo>
                    <a:pt x="910" y="484"/>
                  </a:lnTo>
                  <a:lnTo>
                    <a:pt x="994" y="481"/>
                  </a:lnTo>
                  <a:lnTo>
                    <a:pt x="967" y="433"/>
                  </a:lnTo>
                  <a:lnTo>
                    <a:pt x="913" y="436"/>
                  </a:lnTo>
                  <a:lnTo>
                    <a:pt x="877" y="400"/>
                  </a:lnTo>
                  <a:lnTo>
                    <a:pt x="919" y="391"/>
                  </a:lnTo>
                  <a:lnTo>
                    <a:pt x="970" y="397"/>
                  </a:lnTo>
                  <a:lnTo>
                    <a:pt x="1033" y="334"/>
                  </a:lnTo>
                  <a:lnTo>
                    <a:pt x="1000" y="289"/>
                  </a:lnTo>
                  <a:lnTo>
                    <a:pt x="1048" y="277"/>
                  </a:lnTo>
                  <a:lnTo>
                    <a:pt x="1144" y="283"/>
                  </a:lnTo>
                  <a:lnTo>
                    <a:pt x="1129" y="247"/>
                  </a:lnTo>
                  <a:lnTo>
                    <a:pt x="1171" y="205"/>
                  </a:lnTo>
                  <a:lnTo>
                    <a:pt x="1174" y="136"/>
                  </a:lnTo>
                  <a:lnTo>
                    <a:pt x="1222" y="46"/>
                  </a:lnTo>
                  <a:lnTo>
                    <a:pt x="1180" y="13"/>
                  </a:lnTo>
                  <a:lnTo>
                    <a:pt x="1125" y="0"/>
                  </a:lnTo>
                  <a:close/>
                </a:path>
              </a:pathLst>
            </a:custGeom>
            <a:solidFill>
              <a:srgbClr val="DDF2FF"/>
            </a:solidFill>
            <a:ln w="9525">
              <a:noFill/>
              <a:round/>
              <a:headEnd/>
              <a:tailEnd/>
            </a:ln>
            <a:effectLst/>
          </p:spPr>
          <p:txBody>
            <a:bodyPr/>
            <a:lstStyle/>
            <a:p>
              <a:endParaRPr lang="zh-CN" altLang="en-US"/>
            </a:p>
          </p:txBody>
        </p:sp>
        <p:sp>
          <p:nvSpPr>
            <p:cNvPr id="40984" name="Freeform 24"/>
            <p:cNvSpPr>
              <a:spLocks/>
            </p:cNvSpPr>
            <p:nvPr/>
          </p:nvSpPr>
          <p:spPr bwMode="ltGray">
            <a:xfrm>
              <a:off x="3747" y="3265"/>
              <a:ext cx="400" cy="295"/>
            </a:xfrm>
            <a:custGeom>
              <a:avLst/>
              <a:gdLst/>
              <a:ahLst/>
              <a:cxnLst>
                <a:cxn ang="0">
                  <a:pos x="0" y="162"/>
                </a:cxn>
                <a:cxn ang="0">
                  <a:pos x="0" y="258"/>
                </a:cxn>
                <a:cxn ang="0">
                  <a:pos x="109" y="295"/>
                </a:cxn>
                <a:cxn ang="0">
                  <a:pos x="183" y="309"/>
                </a:cxn>
                <a:cxn ang="0">
                  <a:pos x="240" y="318"/>
                </a:cxn>
                <a:cxn ang="0">
                  <a:pos x="318" y="327"/>
                </a:cxn>
                <a:cxn ang="0">
                  <a:pos x="414" y="324"/>
                </a:cxn>
                <a:cxn ang="0">
                  <a:pos x="427" y="295"/>
                </a:cxn>
                <a:cxn ang="0">
                  <a:pos x="382" y="250"/>
                </a:cxn>
                <a:cxn ang="0">
                  <a:pos x="382" y="204"/>
                </a:cxn>
                <a:cxn ang="0">
                  <a:pos x="309" y="159"/>
                </a:cxn>
                <a:cxn ang="0">
                  <a:pos x="315" y="90"/>
                </a:cxn>
                <a:cxn ang="0">
                  <a:pos x="255" y="57"/>
                </a:cxn>
                <a:cxn ang="0">
                  <a:pos x="246" y="114"/>
                </a:cxn>
                <a:cxn ang="0">
                  <a:pos x="204" y="84"/>
                </a:cxn>
                <a:cxn ang="0">
                  <a:pos x="168" y="99"/>
                </a:cxn>
                <a:cxn ang="0">
                  <a:pos x="180" y="48"/>
                </a:cxn>
                <a:cxn ang="0">
                  <a:pos x="111" y="36"/>
                </a:cxn>
                <a:cxn ang="0">
                  <a:pos x="109" y="114"/>
                </a:cxn>
                <a:cxn ang="0">
                  <a:pos x="144" y="186"/>
                </a:cxn>
                <a:cxn ang="0">
                  <a:pos x="75" y="195"/>
                </a:cxn>
                <a:cxn ang="0">
                  <a:pos x="36" y="162"/>
                </a:cxn>
                <a:cxn ang="0">
                  <a:pos x="0" y="162"/>
                </a:cxn>
              </a:cxnLst>
              <a:rect l="0" t="0" r="r" b="b"/>
              <a:pathLst>
                <a:path w="446" h="329">
                  <a:moveTo>
                    <a:pt x="0" y="162"/>
                  </a:moveTo>
                  <a:lnTo>
                    <a:pt x="0" y="258"/>
                  </a:lnTo>
                  <a:lnTo>
                    <a:pt x="109" y="295"/>
                  </a:lnTo>
                  <a:lnTo>
                    <a:pt x="183" y="309"/>
                  </a:lnTo>
                  <a:lnTo>
                    <a:pt x="240" y="318"/>
                  </a:lnTo>
                  <a:lnTo>
                    <a:pt x="318" y="327"/>
                  </a:lnTo>
                  <a:lnTo>
                    <a:pt x="414" y="324"/>
                  </a:lnTo>
                  <a:cubicBezTo>
                    <a:pt x="432" y="319"/>
                    <a:pt x="446" y="329"/>
                    <a:pt x="427" y="295"/>
                  </a:cubicBezTo>
                  <a:cubicBezTo>
                    <a:pt x="408" y="261"/>
                    <a:pt x="389" y="265"/>
                    <a:pt x="382" y="250"/>
                  </a:cubicBezTo>
                  <a:lnTo>
                    <a:pt x="382" y="204"/>
                  </a:lnTo>
                  <a:lnTo>
                    <a:pt x="309" y="159"/>
                  </a:lnTo>
                  <a:cubicBezTo>
                    <a:pt x="298" y="140"/>
                    <a:pt x="333" y="144"/>
                    <a:pt x="315" y="90"/>
                  </a:cubicBezTo>
                  <a:cubicBezTo>
                    <a:pt x="297" y="36"/>
                    <a:pt x="266" y="53"/>
                    <a:pt x="255" y="57"/>
                  </a:cubicBezTo>
                  <a:lnTo>
                    <a:pt x="246" y="114"/>
                  </a:lnTo>
                  <a:lnTo>
                    <a:pt x="204" y="84"/>
                  </a:lnTo>
                  <a:lnTo>
                    <a:pt x="168" y="99"/>
                  </a:lnTo>
                  <a:lnTo>
                    <a:pt x="180" y="48"/>
                  </a:lnTo>
                  <a:cubicBezTo>
                    <a:pt x="171" y="38"/>
                    <a:pt x="135" y="0"/>
                    <a:pt x="111" y="36"/>
                  </a:cubicBezTo>
                  <a:cubicBezTo>
                    <a:pt x="87" y="72"/>
                    <a:pt x="104" y="89"/>
                    <a:pt x="109" y="114"/>
                  </a:cubicBezTo>
                  <a:lnTo>
                    <a:pt x="144" y="186"/>
                  </a:lnTo>
                  <a:lnTo>
                    <a:pt x="75" y="195"/>
                  </a:lnTo>
                  <a:lnTo>
                    <a:pt x="36" y="162"/>
                  </a:lnTo>
                  <a:lnTo>
                    <a:pt x="0" y="162"/>
                  </a:lnTo>
                  <a:close/>
                </a:path>
              </a:pathLst>
            </a:custGeom>
            <a:solidFill>
              <a:srgbClr val="DDF2FF"/>
            </a:solidFill>
            <a:ln w="9525">
              <a:noFill/>
              <a:round/>
              <a:headEnd/>
              <a:tailEnd/>
            </a:ln>
            <a:effectLst/>
          </p:spPr>
          <p:txBody>
            <a:bodyPr/>
            <a:lstStyle/>
            <a:p>
              <a:endParaRPr lang="zh-CN" altLang="en-US"/>
            </a:p>
          </p:txBody>
        </p:sp>
        <p:sp>
          <p:nvSpPr>
            <p:cNvPr id="40985" name="Freeform 25"/>
            <p:cNvSpPr>
              <a:spLocks/>
            </p:cNvSpPr>
            <p:nvPr/>
          </p:nvSpPr>
          <p:spPr bwMode="ltGray">
            <a:xfrm>
              <a:off x="3653" y="3182"/>
              <a:ext cx="395" cy="131"/>
            </a:xfrm>
            <a:custGeom>
              <a:avLst/>
              <a:gdLst/>
              <a:ahLst/>
              <a:cxnLst>
                <a:cxn ang="0">
                  <a:pos x="6" y="78"/>
                </a:cxn>
                <a:cxn ang="0">
                  <a:pos x="60" y="141"/>
                </a:cxn>
                <a:cxn ang="0">
                  <a:pos x="169" y="110"/>
                </a:cxn>
                <a:cxn ang="0">
                  <a:pos x="216" y="66"/>
                </a:cxn>
                <a:cxn ang="0">
                  <a:pos x="260" y="110"/>
                </a:cxn>
                <a:cxn ang="0">
                  <a:pos x="303" y="99"/>
                </a:cxn>
                <a:cxn ang="0">
                  <a:pos x="351" y="110"/>
                </a:cxn>
                <a:cxn ang="0">
                  <a:pos x="351" y="64"/>
                </a:cxn>
                <a:cxn ang="0">
                  <a:pos x="384" y="30"/>
                </a:cxn>
                <a:cxn ang="0">
                  <a:pos x="402" y="60"/>
                </a:cxn>
                <a:cxn ang="0">
                  <a:pos x="429" y="18"/>
                </a:cxn>
                <a:cxn ang="0">
                  <a:pos x="378" y="0"/>
                </a:cxn>
                <a:cxn ang="0">
                  <a:pos x="305" y="64"/>
                </a:cxn>
                <a:cxn ang="0">
                  <a:pos x="237" y="12"/>
                </a:cxn>
                <a:cxn ang="0">
                  <a:pos x="192" y="54"/>
                </a:cxn>
                <a:cxn ang="0">
                  <a:pos x="144" y="75"/>
                </a:cxn>
                <a:cxn ang="0">
                  <a:pos x="129" y="84"/>
                </a:cxn>
                <a:cxn ang="0">
                  <a:pos x="108" y="78"/>
                </a:cxn>
                <a:cxn ang="0">
                  <a:pos x="60" y="54"/>
                </a:cxn>
                <a:cxn ang="0">
                  <a:pos x="6" y="78"/>
                </a:cxn>
              </a:cxnLst>
              <a:rect l="0" t="0" r="r" b="b"/>
              <a:pathLst>
                <a:path w="441" h="146">
                  <a:moveTo>
                    <a:pt x="6" y="78"/>
                  </a:moveTo>
                  <a:cubicBezTo>
                    <a:pt x="0" y="90"/>
                    <a:pt x="33" y="136"/>
                    <a:pt x="60" y="141"/>
                  </a:cubicBezTo>
                  <a:cubicBezTo>
                    <a:pt x="87" y="146"/>
                    <a:pt x="143" y="123"/>
                    <a:pt x="169" y="110"/>
                  </a:cubicBezTo>
                  <a:lnTo>
                    <a:pt x="216" y="66"/>
                  </a:lnTo>
                  <a:lnTo>
                    <a:pt x="260" y="110"/>
                  </a:lnTo>
                  <a:lnTo>
                    <a:pt x="303" y="99"/>
                  </a:lnTo>
                  <a:lnTo>
                    <a:pt x="351" y="110"/>
                  </a:lnTo>
                  <a:lnTo>
                    <a:pt x="351" y="64"/>
                  </a:lnTo>
                  <a:lnTo>
                    <a:pt x="384" y="30"/>
                  </a:lnTo>
                  <a:cubicBezTo>
                    <a:pt x="392" y="29"/>
                    <a:pt x="363" y="66"/>
                    <a:pt x="402" y="60"/>
                  </a:cubicBezTo>
                  <a:cubicBezTo>
                    <a:pt x="441" y="54"/>
                    <a:pt x="433" y="28"/>
                    <a:pt x="429" y="18"/>
                  </a:cubicBezTo>
                  <a:lnTo>
                    <a:pt x="378" y="0"/>
                  </a:lnTo>
                  <a:lnTo>
                    <a:pt x="305" y="64"/>
                  </a:lnTo>
                  <a:lnTo>
                    <a:pt x="237" y="12"/>
                  </a:lnTo>
                  <a:lnTo>
                    <a:pt x="192" y="54"/>
                  </a:lnTo>
                  <a:lnTo>
                    <a:pt x="144" y="75"/>
                  </a:lnTo>
                  <a:lnTo>
                    <a:pt x="129" y="84"/>
                  </a:lnTo>
                  <a:lnTo>
                    <a:pt x="108" y="78"/>
                  </a:lnTo>
                  <a:cubicBezTo>
                    <a:pt x="97" y="73"/>
                    <a:pt x="99" y="60"/>
                    <a:pt x="60" y="54"/>
                  </a:cubicBezTo>
                  <a:cubicBezTo>
                    <a:pt x="21" y="48"/>
                    <a:pt x="17" y="73"/>
                    <a:pt x="6" y="78"/>
                  </a:cubicBezTo>
                  <a:close/>
                </a:path>
              </a:pathLst>
            </a:custGeom>
            <a:solidFill>
              <a:srgbClr val="DDF2FF"/>
            </a:solidFill>
            <a:ln w="9525">
              <a:noFill/>
              <a:round/>
              <a:headEnd/>
              <a:tailEnd/>
            </a:ln>
            <a:effectLst/>
          </p:spPr>
          <p:txBody>
            <a:bodyPr/>
            <a:lstStyle/>
            <a:p>
              <a:endParaRPr lang="zh-CN" altLang="en-US"/>
            </a:p>
          </p:txBody>
        </p:sp>
        <p:sp>
          <p:nvSpPr>
            <p:cNvPr id="40986" name="Freeform 26"/>
            <p:cNvSpPr>
              <a:spLocks/>
            </p:cNvSpPr>
            <p:nvPr/>
          </p:nvSpPr>
          <p:spPr bwMode="ltGray">
            <a:xfrm>
              <a:off x="2944" y="2778"/>
              <a:ext cx="134" cy="178"/>
            </a:xfrm>
            <a:custGeom>
              <a:avLst/>
              <a:gdLst/>
              <a:ahLst/>
              <a:cxnLst>
                <a:cxn ang="0">
                  <a:pos x="0" y="0"/>
                </a:cxn>
                <a:cxn ang="0">
                  <a:pos x="15" y="63"/>
                </a:cxn>
                <a:cxn ang="0">
                  <a:pos x="45" y="120"/>
                </a:cxn>
                <a:cxn ang="0">
                  <a:pos x="90" y="186"/>
                </a:cxn>
                <a:cxn ang="0">
                  <a:pos x="123" y="198"/>
                </a:cxn>
                <a:cxn ang="0">
                  <a:pos x="150" y="162"/>
                </a:cxn>
                <a:cxn ang="0">
                  <a:pos x="114" y="162"/>
                </a:cxn>
                <a:cxn ang="0">
                  <a:pos x="111" y="102"/>
                </a:cxn>
                <a:cxn ang="0">
                  <a:pos x="78" y="84"/>
                </a:cxn>
                <a:cxn ang="0">
                  <a:pos x="99" y="21"/>
                </a:cxn>
                <a:cxn ang="0">
                  <a:pos x="48" y="36"/>
                </a:cxn>
                <a:cxn ang="0">
                  <a:pos x="0" y="0"/>
                </a:cxn>
              </a:cxnLst>
              <a:rect l="0" t="0" r="r" b="b"/>
              <a:pathLst>
                <a:path w="150" h="198">
                  <a:moveTo>
                    <a:pt x="0" y="0"/>
                  </a:moveTo>
                  <a:lnTo>
                    <a:pt x="15" y="63"/>
                  </a:lnTo>
                  <a:lnTo>
                    <a:pt x="45" y="120"/>
                  </a:lnTo>
                  <a:lnTo>
                    <a:pt x="90" y="186"/>
                  </a:lnTo>
                  <a:lnTo>
                    <a:pt x="123" y="198"/>
                  </a:lnTo>
                  <a:lnTo>
                    <a:pt x="150" y="162"/>
                  </a:lnTo>
                  <a:lnTo>
                    <a:pt x="114" y="162"/>
                  </a:lnTo>
                  <a:lnTo>
                    <a:pt x="111" y="102"/>
                  </a:lnTo>
                  <a:lnTo>
                    <a:pt x="78" y="84"/>
                  </a:lnTo>
                  <a:lnTo>
                    <a:pt x="99" y="21"/>
                  </a:lnTo>
                  <a:lnTo>
                    <a:pt x="48" y="36"/>
                  </a:lnTo>
                  <a:lnTo>
                    <a:pt x="0" y="0"/>
                  </a:lnTo>
                  <a:close/>
                </a:path>
              </a:pathLst>
            </a:custGeom>
            <a:solidFill>
              <a:srgbClr val="DDF2FF"/>
            </a:solidFill>
            <a:ln w="9525">
              <a:noFill/>
              <a:round/>
              <a:headEnd/>
              <a:tailEnd/>
            </a:ln>
            <a:effectLst/>
          </p:spPr>
          <p:txBody>
            <a:bodyPr/>
            <a:lstStyle/>
            <a:p>
              <a:endParaRPr lang="zh-CN" altLang="en-US"/>
            </a:p>
          </p:txBody>
        </p:sp>
        <p:sp>
          <p:nvSpPr>
            <p:cNvPr id="40987" name="Freeform 27"/>
            <p:cNvSpPr>
              <a:spLocks/>
            </p:cNvSpPr>
            <p:nvPr/>
          </p:nvSpPr>
          <p:spPr bwMode="ltGray">
            <a:xfrm>
              <a:off x="3074" y="2697"/>
              <a:ext cx="80" cy="263"/>
            </a:xfrm>
            <a:custGeom>
              <a:avLst/>
              <a:gdLst/>
              <a:ahLst/>
              <a:cxnLst>
                <a:cxn ang="0">
                  <a:pos x="56" y="0"/>
                </a:cxn>
                <a:cxn ang="0">
                  <a:pos x="29" y="78"/>
                </a:cxn>
                <a:cxn ang="0">
                  <a:pos x="2" y="111"/>
                </a:cxn>
                <a:cxn ang="0">
                  <a:pos x="0" y="157"/>
                </a:cxn>
                <a:cxn ang="0">
                  <a:pos x="35" y="162"/>
                </a:cxn>
                <a:cxn ang="0">
                  <a:pos x="45" y="202"/>
                </a:cxn>
                <a:cxn ang="0">
                  <a:pos x="17" y="231"/>
                </a:cxn>
                <a:cxn ang="0">
                  <a:pos x="65" y="291"/>
                </a:cxn>
                <a:cxn ang="0">
                  <a:pos x="90" y="293"/>
                </a:cxn>
                <a:cxn ang="0">
                  <a:pos x="62" y="261"/>
                </a:cxn>
                <a:cxn ang="0">
                  <a:pos x="71" y="177"/>
                </a:cxn>
                <a:cxn ang="0">
                  <a:pos x="45" y="157"/>
                </a:cxn>
                <a:cxn ang="0">
                  <a:pos x="29" y="129"/>
                </a:cxn>
                <a:cxn ang="0">
                  <a:pos x="56" y="93"/>
                </a:cxn>
                <a:cxn ang="0">
                  <a:pos x="90" y="66"/>
                </a:cxn>
                <a:cxn ang="0">
                  <a:pos x="56" y="0"/>
                </a:cxn>
              </a:cxnLst>
              <a:rect l="0" t="0" r="r" b="b"/>
              <a:pathLst>
                <a:path w="90" h="293">
                  <a:moveTo>
                    <a:pt x="56" y="0"/>
                  </a:moveTo>
                  <a:lnTo>
                    <a:pt x="29" y="78"/>
                  </a:lnTo>
                  <a:lnTo>
                    <a:pt x="2" y="111"/>
                  </a:lnTo>
                  <a:lnTo>
                    <a:pt x="0" y="157"/>
                  </a:lnTo>
                  <a:lnTo>
                    <a:pt x="35" y="162"/>
                  </a:lnTo>
                  <a:lnTo>
                    <a:pt x="45" y="202"/>
                  </a:lnTo>
                  <a:lnTo>
                    <a:pt x="17" y="231"/>
                  </a:lnTo>
                  <a:lnTo>
                    <a:pt x="65" y="291"/>
                  </a:lnTo>
                  <a:lnTo>
                    <a:pt x="90" y="293"/>
                  </a:lnTo>
                  <a:lnTo>
                    <a:pt x="62" y="261"/>
                  </a:lnTo>
                  <a:lnTo>
                    <a:pt x="71" y="177"/>
                  </a:lnTo>
                  <a:lnTo>
                    <a:pt x="45" y="157"/>
                  </a:lnTo>
                  <a:lnTo>
                    <a:pt x="29" y="129"/>
                  </a:lnTo>
                  <a:lnTo>
                    <a:pt x="56" y="93"/>
                  </a:lnTo>
                  <a:lnTo>
                    <a:pt x="90" y="66"/>
                  </a:lnTo>
                  <a:lnTo>
                    <a:pt x="56" y="0"/>
                  </a:lnTo>
                  <a:close/>
                </a:path>
              </a:pathLst>
            </a:custGeom>
            <a:solidFill>
              <a:srgbClr val="DDF2FF"/>
            </a:solidFill>
            <a:ln w="9525">
              <a:noFill/>
              <a:round/>
              <a:headEnd/>
              <a:tailEnd/>
            </a:ln>
            <a:effectLst/>
          </p:spPr>
          <p:txBody>
            <a:bodyPr/>
            <a:lstStyle/>
            <a:p>
              <a:endParaRPr lang="zh-CN" altLang="en-US"/>
            </a:p>
          </p:txBody>
        </p:sp>
        <p:sp>
          <p:nvSpPr>
            <p:cNvPr id="40988" name="Freeform 28"/>
            <p:cNvSpPr>
              <a:spLocks/>
            </p:cNvSpPr>
            <p:nvPr/>
          </p:nvSpPr>
          <p:spPr bwMode="ltGray">
            <a:xfrm>
              <a:off x="3194" y="2490"/>
              <a:ext cx="258" cy="224"/>
            </a:xfrm>
            <a:custGeom>
              <a:avLst/>
              <a:gdLst/>
              <a:ahLst/>
              <a:cxnLst>
                <a:cxn ang="0">
                  <a:pos x="0" y="249"/>
                </a:cxn>
                <a:cxn ang="0">
                  <a:pos x="12" y="213"/>
                </a:cxn>
                <a:cxn ang="0">
                  <a:pos x="66" y="216"/>
                </a:cxn>
                <a:cxn ang="0">
                  <a:pos x="69" y="180"/>
                </a:cxn>
                <a:cxn ang="0">
                  <a:pos x="156" y="147"/>
                </a:cxn>
                <a:cxn ang="0">
                  <a:pos x="183" y="161"/>
                </a:cxn>
                <a:cxn ang="0">
                  <a:pos x="171" y="15"/>
                </a:cxn>
                <a:cxn ang="0">
                  <a:pos x="228" y="0"/>
                </a:cxn>
                <a:cxn ang="0">
                  <a:pos x="288" y="45"/>
                </a:cxn>
                <a:cxn ang="0">
                  <a:pos x="246" y="39"/>
                </a:cxn>
                <a:cxn ang="0">
                  <a:pos x="219" y="63"/>
                </a:cxn>
                <a:cxn ang="0">
                  <a:pos x="243" y="150"/>
                </a:cxn>
                <a:cxn ang="0">
                  <a:pos x="183" y="206"/>
                </a:cxn>
                <a:cxn ang="0">
                  <a:pos x="0" y="249"/>
                </a:cxn>
              </a:cxnLst>
              <a:rect l="0" t="0" r="r" b="b"/>
              <a:pathLst>
                <a:path w="288" h="249">
                  <a:moveTo>
                    <a:pt x="0" y="249"/>
                  </a:moveTo>
                  <a:lnTo>
                    <a:pt x="12" y="213"/>
                  </a:lnTo>
                  <a:lnTo>
                    <a:pt x="66" y="216"/>
                  </a:lnTo>
                  <a:lnTo>
                    <a:pt x="69" y="180"/>
                  </a:lnTo>
                  <a:lnTo>
                    <a:pt x="156" y="147"/>
                  </a:lnTo>
                  <a:lnTo>
                    <a:pt x="183" y="161"/>
                  </a:lnTo>
                  <a:lnTo>
                    <a:pt x="171" y="15"/>
                  </a:lnTo>
                  <a:lnTo>
                    <a:pt x="228" y="0"/>
                  </a:lnTo>
                  <a:lnTo>
                    <a:pt x="288" y="45"/>
                  </a:lnTo>
                  <a:lnTo>
                    <a:pt x="246" y="39"/>
                  </a:lnTo>
                  <a:lnTo>
                    <a:pt x="219" y="63"/>
                  </a:lnTo>
                  <a:lnTo>
                    <a:pt x="243" y="150"/>
                  </a:lnTo>
                  <a:lnTo>
                    <a:pt x="183" y="206"/>
                  </a:lnTo>
                  <a:lnTo>
                    <a:pt x="0" y="249"/>
                  </a:lnTo>
                  <a:close/>
                </a:path>
              </a:pathLst>
            </a:custGeom>
            <a:solidFill>
              <a:srgbClr val="DDF2FF"/>
            </a:solidFill>
            <a:ln w="9525">
              <a:noFill/>
              <a:round/>
              <a:headEnd/>
              <a:tailEnd/>
            </a:ln>
            <a:effectLst/>
          </p:spPr>
          <p:txBody>
            <a:bodyPr/>
            <a:lstStyle/>
            <a:p>
              <a:endParaRPr lang="zh-CN" altLang="en-US"/>
            </a:p>
          </p:txBody>
        </p:sp>
        <p:sp>
          <p:nvSpPr>
            <p:cNvPr id="40989" name="AutoShape 29"/>
            <p:cNvSpPr>
              <a:spLocks noChangeArrowheads="1"/>
            </p:cNvSpPr>
            <p:nvPr/>
          </p:nvSpPr>
          <p:spPr bwMode="ltGray">
            <a:xfrm rot="-32400000">
              <a:off x="3561" y="1130"/>
              <a:ext cx="812" cy="610"/>
            </a:xfrm>
            <a:custGeom>
              <a:avLst/>
              <a:gdLst>
                <a:gd name="G0" fmla="+- 1492 0 0"/>
                <a:gd name="G1" fmla="+- 21600 0 1492"/>
                <a:gd name="G2" fmla="+- 21600 0 149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2" y="10800"/>
                  </a:moveTo>
                  <a:cubicBezTo>
                    <a:pt x="1492" y="15941"/>
                    <a:pt x="5659" y="20108"/>
                    <a:pt x="10800" y="20108"/>
                  </a:cubicBezTo>
                  <a:cubicBezTo>
                    <a:pt x="15941" y="20108"/>
                    <a:pt x="20108" y="15941"/>
                    <a:pt x="20108" y="10800"/>
                  </a:cubicBezTo>
                  <a:cubicBezTo>
                    <a:pt x="20108" y="5659"/>
                    <a:pt x="15941" y="1492"/>
                    <a:pt x="10800" y="1492"/>
                  </a:cubicBezTo>
                  <a:cubicBezTo>
                    <a:pt x="5659" y="1492"/>
                    <a:pt x="1492" y="5659"/>
                    <a:pt x="1492" y="10800"/>
                  </a:cubicBezTo>
                  <a:close/>
                </a:path>
              </a:pathLst>
            </a:custGeom>
            <a:solidFill>
              <a:srgbClr val="DDF2FF"/>
            </a:solidFill>
            <a:ln w="9525">
              <a:noFill/>
              <a:round/>
              <a:headEnd/>
              <a:tailEnd/>
            </a:ln>
            <a:effectLst/>
          </p:spPr>
          <p:txBody>
            <a:bodyPr wrap="none" anchor="ctr"/>
            <a:lstStyle/>
            <a:p>
              <a:endParaRPr lang="zh-CN" altLang="en-US"/>
            </a:p>
          </p:txBody>
        </p:sp>
      </p:grpSp>
      <p:sp>
        <p:nvSpPr>
          <p:cNvPr id="40990" name="Rectangle 30"/>
          <p:cNvSpPr>
            <a:spLocks noChangeArrowheads="1"/>
          </p:cNvSpPr>
          <p:nvPr/>
        </p:nvSpPr>
        <p:spPr bwMode="auto">
          <a:xfrm>
            <a:off x="1331913" y="2852738"/>
            <a:ext cx="6840537" cy="1366837"/>
          </a:xfrm>
          <a:prstGeom prst="rect">
            <a:avLst/>
          </a:prstGeom>
          <a:noFill/>
          <a:ln w="9525">
            <a:noFill/>
            <a:miter lim="800000"/>
            <a:headEnd/>
            <a:tailEnd/>
          </a:ln>
          <a:effectLst/>
        </p:spPr>
        <p:txBody>
          <a:bodyPr/>
          <a:lstStyle/>
          <a:p>
            <a:pPr algn="ctr" eaLnBrk="1" hangingPunct="1"/>
            <a:r>
              <a:rPr lang="zh-CN" altLang="en-US" sz="6000" b="1" dirty="0" smtClean="0">
                <a:solidFill>
                  <a:schemeClr val="accent1"/>
                </a:solidFill>
                <a:effectLst>
                  <a:outerShdw blurRad="38100" dist="38100" dir="2700000" algn="tl">
                    <a:srgbClr val="C0C0C0"/>
                  </a:outerShdw>
                </a:effectLst>
                <a:latin typeface="Verdana" pitchFamily="34" charset="0"/>
                <a:ea typeface="굴림" pitchFamily="50" charset="-127"/>
              </a:rPr>
              <a:t>祝大家学习进步</a:t>
            </a:r>
            <a:endParaRPr lang="en-US" altLang="ko-KR" sz="6000" b="1" dirty="0">
              <a:solidFill>
                <a:schemeClr val="accent1"/>
              </a:solidFill>
              <a:effectLst>
                <a:outerShdw blurRad="38100" dist="38100" dir="2700000" algn="tl">
                  <a:srgbClr val="C0C0C0"/>
                </a:outerShdw>
              </a:effectLst>
              <a:latin typeface="Verdana" pitchFamily="34" charset="0"/>
              <a:ea typeface="굴림"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3000" fill="hold"/>
                                        <p:tgtEl>
                                          <p:spTgt spid="40964"/>
                                        </p:tgtEl>
                                        <p:attrNameLst>
                                          <p:attrName>r</p:attrName>
                                        </p:attrNameLst>
                                      </p:cBhvr>
                                    </p:animRot>
                                  </p:childTnLst>
                                </p:cTn>
                              </p:par>
                              <p:par>
                                <p:cTn id="7" presetID="53" presetClass="entr" presetSubtype="0" fill="hold" nodeType="withEffect">
                                  <p:stCondLst>
                                    <p:cond delay="0"/>
                                  </p:stCondLst>
                                  <p:childTnLst>
                                    <p:set>
                                      <p:cBhvr>
                                        <p:cTn id="8" dur="1" fill="hold">
                                          <p:stCondLst>
                                            <p:cond delay="0"/>
                                          </p:stCondLst>
                                        </p:cTn>
                                        <p:tgtEl>
                                          <p:spTgt spid="40964"/>
                                        </p:tgtEl>
                                        <p:attrNameLst>
                                          <p:attrName>style.visibility</p:attrName>
                                        </p:attrNameLst>
                                      </p:cBhvr>
                                      <p:to>
                                        <p:strVal val="visible"/>
                                      </p:to>
                                    </p:set>
                                    <p:anim calcmode="lin" valueType="num">
                                      <p:cBhvr>
                                        <p:cTn id="9" dur="500" fill="hold"/>
                                        <p:tgtEl>
                                          <p:spTgt spid="40964"/>
                                        </p:tgtEl>
                                        <p:attrNameLst>
                                          <p:attrName>ppt_w</p:attrName>
                                        </p:attrNameLst>
                                      </p:cBhvr>
                                      <p:tavLst>
                                        <p:tav tm="0">
                                          <p:val>
                                            <p:fltVal val="0"/>
                                          </p:val>
                                        </p:tav>
                                        <p:tav tm="100000">
                                          <p:val>
                                            <p:strVal val="#ppt_w"/>
                                          </p:val>
                                        </p:tav>
                                      </p:tavLst>
                                    </p:anim>
                                    <p:anim calcmode="lin" valueType="num">
                                      <p:cBhvr>
                                        <p:cTn id="10" dur="500" fill="hold"/>
                                        <p:tgtEl>
                                          <p:spTgt spid="40964"/>
                                        </p:tgtEl>
                                        <p:attrNameLst>
                                          <p:attrName>ppt_h</p:attrName>
                                        </p:attrNameLst>
                                      </p:cBhvr>
                                      <p:tavLst>
                                        <p:tav tm="0">
                                          <p:val>
                                            <p:fltVal val="0"/>
                                          </p:val>
                                        </p:tav>
                                        <p:tav tm="100000">
                                          <p:val>
                                            <p:strVal val="#ppt_h"/>
                                          </p:val>
                                        </p:tav>
                                      </p:tavLst>
                                    </p:anim>
                                    <p:animEffect transition="in" filter="fade">
                                      <p:cBhvr>
                                        <p:cTn id="11" dur="500"/>
                                        <p:tgtEl>
                                          <p:spTgt spid="40964"/>
                                        </p:tgtEl>
                                      </p:cBhvr>
                                    </p:animEffect>
                                  </p:childTnLst>
                                </p:cTn>
                              </p:par>
                            </p:childTnLst>
                          </p:cTn>
                        </p:par>
                        <p:par>
                          <p:cTn id="12" fill="hold">
                            <p:stCondLst>
                              <p:cond delay="3000"/>
                            </p:stCondLst>
                            <p:childTnLst>
                              <p:par>
                                <p:cTn id="13" presetID="45" presetClass="entr" presetSubtype="0" fill="hold" grpId="0" nodeType="afterEffect">
                                  <p:stCondLst>
                                    <p:cond delay="0"/>
                                  </p:stCondLst>
                                  <p:iterate type="lt">
                                    <p:tmPct val="10000"/>
                                  </p:iterate>
                                  <p:childTnLst>
                                    <p:set>
                                      <p:cBhvr>
                                        <p:cTn id="14" dur="1" fill="hold">
                                          <p:stCondLst>
                                            <p:cond delay="0"/>
                                          </p:stCondLst>
                                        </p:cTn>
                                        <p:tgtEl>
                                          <p:spTgt spid="40990"/>
                                        </p:tgtEl>
                                        <p:attrNameLst>
                                          <p:attrName>style.visibility</p:attrName>
                                        </p:attrNameLst>
                                      </p:cBhvr>
                                      <p:to>
                                        <p:strVal val="visible"/>
                                      </p:to>
                                    </p:set>
                                    <p:animEffect transition="in" filter="fade">
                                      <p:cBhvr>
                                        <p:cTn id="15" dur="2000"/>
                                        <p:tgtEl>
                                          <p:spTgt spid="40990"/>
                                        </p:tgtEl>
                                      </p:cBhvr>
                                    </p:animEffect>
                                    <p:anim calcmode="lin" valueType="num">
                                      <p:cBhvr>
                                        <p:cTn id="16" dur="2000" fill="hold"/>
                                        <p:tgtEl>
                                          <p:spTgt spid="40990"/>
                                        </p:tgtEl>
                                        <p:attrNameLst>
                                          <p:attrName>ppt_w</p:attrName>
                                        </p:attrNameLst>
                                      </p:cBhvr>
                                      <p:tavLst>
                                        <p:tav tm="0" fmla="#ppt_w*sin(2.5*pi*$)">
                                          <p:val>
                                            <p:fltVal val="0"/>
                                          </p:val>
                                        </p:tav>
                                        <p:tav tm="100000">
                                          <p:val>
                                            <p:fltVal val="1"/>
                                          </p:val>
                                        </p:tav>
                                      </p:tavLst>
                                    </p:anim>
                                    <p:anim calcmode="lin" valueType="num">
                                      <p:cBhvr>
                                        <p:cTn id="17" dur="2000" fill="hold"/>
                                        <p:tgtEl>
                                          <p:spTgt spid="409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8308" y="461946"/>
            <a:ext cx="7848600" cy="609600"/>
          </a:xfrm>
        </p:spPr>
        <p:txBody>
          <a:bodyPr>
            <a:normAutofit/>
          </a:bodyPr>
          <a:lstStyle/>
          <a:p>
            <a:pPr>
              <a:defRPr/>
            </a:pPr>
            <a:r>
              <a:rPr b="1" dirty="0"/>
              <a:t>需求分析是供需双方共同参与的结果</a:t>
            </a:r>
          </a:p>
        </p:txBody>
      </p:sp>
      <p:sp>
        <p:nvSpPr>
          <p:cNvPr id="5" name="Text Box 36"/>
          <p:cNvSpPr txBox="1">
            <a:spLocks noChangeArrowheads="1"/>
          </p:cNvSpPr>
          <p:nvPr/>
        </p:nvSpPr>
        <p:spPr bwMode="auto">
          <a:xfrm>
            <a:off x="1403350" y="1484313"/>
            <a:ext cx="2060575" cy="44656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eaVert" l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dirty="0" smtClean="0">
              <a:latin typeface="+mn-ea"/>
              <a:ea typeface="+mn-ea"/>
            </a:endParaRPr>
          </a:p>
          <a:p>
            <a:pPr eaLnBrk="1" hangingPunct="1">
              <a:defRPr/>
            </a:pPr>
            <a:endParaRPr lang="zh-CN" altLang="en-US" dirty="0" smtClean="0">
              <a:latin typeface="+mn-ea"/>
              <a:ea typeface="+mn-ea"/>
            </a:endParaRPr>
          </a:p>
          <a:p>
            <a:pPr eaLnBrk="1" hangingPunct="1">
              <a:defRPr/>
            </a:pPr>
            <a:r>
              <a:rPr lang="zh-CN" altLang="en-US" dirty="0" smtClean="0">
                <a:latin typeface="+mn-ea"/>
                <a:ea typeface="+mn-ea"/>
              </a:rPr>
              <a:t>         </a:t>
            </a:r>
          </a:p>
          <a:p>
            <a:pPr eaLnBrk="1" hangingPunct="1">
              <a:defRPr/>
            </a:pPr>
            <a:endParaRPr lang="zh-CN" altLang="en-US" dirty="0" smtClean="0">
              <a:latin typeface="+mn-ea"/>
              <a:ea typeface="+mn-ea"/>
            </a:endParaRPr>
          </a:p>
          <a:p>
            <a:pPr eaLnBrk="1" hangingPunct="1">
              <a:defRPr/>
            </a:pPr>
            <a:endParaRPr lang="zh-CN" altLang="en-US" dirty="0" smtClean="0">
              <a:latin typeface="+mn-ea"/>
              <a:ea typeface="+mn-ea"/>
            </a:endParaRPr>
          </a:p>
          <a:p>
            <a:pPr eaLnBrk="1" hangingPunct="1">
              <a:defRPr/>
            </a:pPr>
            <a:endParaRPr lang="zh-CN" altLang="en-US" dirty="0" smtClean="0">
              <a:latin typeface="+mn-ea"/>
              <a:ea typeface="+mn-ea"/>
            </a:endParaRPr>
          </a:p>
          <a:p>
            <a:pPr eaLnBrk="1" hangingPunct="1">
              <a:defRPr/>
            </a:pPr>
            <a:r>
              <a:rPr lang="zh-CN" altLang="en-US" dirty="0" smtClean="0">
                <a:latin typeface="+mn-ea"/>
                <a:ea typeface="+mn-ea"/>
              </a:rPr>
              <a:t>开  发  方</a:t>
            </a:r>
          </a:p>
        </p:txBody>
      </p:sp>
      <p:sp>
        <p:nvSpPr>
          <p:cNvPr id="6" name="Text Box 37"/>
          <p:cNvSpPr txBox="1">
            <a:spLocks noChangeArrowheads="1"/>
          </p:cNvSpPr>
          <p:nvPr/>
        </p:nvSpPr>
        <p:spPr bwMode="auto">
          <a:xfrm>
            <a:off x="5767388" y="1484313"/>
            <a:ext cx="2189162" cy="446563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eaVert"/>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mtClean="0">
                <a:latin typeface="+mn-ea"/>
                <a:ea typeface="+mn-ea"/>
              </a:rPr>
              <a:t>用  户  方</a:t>
            </a:r>
          </a:p>
        </p:txBody>
      </p:sp>
      <p:pic>
        <p:nvPicPr>
          <p:cNvPr id="7" name="Group 38"/>
          <p:cNvPicPr>
            <a:picLocks noChangeArrowheads="1"/>
          </p:cNvPicPr>
          <p:nvPr/>
        </p:nvPicPr>
        <p:blipFill>
          <a:blip r:embed="rId2"/>
          <a:srcRect/>
          <a:stretch>
            <a:fillRect/>
          </a:stretch>
        </p:blipFill>
        <p:spPr bwMode="auto">
          <a:xfrm>
            <a:off x="2109788" y="1773238"/>
            <a:ext cx="1077912" cy="1500187"/>
          </a:xfrm>
          <a:prstGeom prst="rect">
            <a:avLst/>
          </a:prstGeom>
          <a:noFill/>
        </p:spPr>
      </p:pic>
      <p:sp>
        <p:nvSpPr>
          <p:cNvPr id="10" name="Oval 41"/>
          <p:cNvSpPr>
            <a:spLocks noChangeArrowheads="1"/>
          </p:cNvSpPr>
          <p:nvPr/>
        </p:nvSpPr>
        <p:spPr bwMode="auto">
          <a:xfrm>
            <a:off x="3705225" y="3144838"/>
            <a:ext cx="1684338" cy="12446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dirty="0">
                <a:latin typeface="+mn-ea"/>
              </a:rPr>
              <a:t>需求分析</a:t>
            </a:r>
          </a:p>
        </p:txBody>
      </p:sp>
      <p:sp>
        <p:nvSpPr>
          <p:cNvPr id="11" name="Freeform 42"/>
          <p:cNvSpPr>
            <a:spLocks/>
          </p:cNvSpPr>
          <p:nvPr/>
        </p:nvSpPr>
        <p:spPr bwMode="auto">
          <a:xfrm>
            <a:off x="3167063" y="2963863"/>
            <a:ext cx="687387" cy="474662"/>
          </a:xfrm>
          <a:custGeom>
            <a:avLst/>
            <a:gdLst>
              <a:gd name="T0" fmla="*/ 0 w 630"/>
              <a:gd name="T1" fmla="*/ 0 h 345"/>
              <a:gd name="T2" fmla="*/ 687387 w 630"/>
              <a:gd name="T3" fmla="*/ 474662 h 345"/>
              <a:gd name="T4" fmla="*/ 0 60000 65536"/>
              <a:gd name="T5" fmla="*/ 0 60000 65536"/>
              <a:gd name="T6" fmla="*/ 0 w 630"/>
              <a:gd name="T7" fmla="*/ 0 h 345"/>
              <a:gd name="T8" fmla="*/ 630 w 630"/>
              <a:gd name="T9" fmla="*/ 345 h 345"/>
            </a:gdLst>
            <a:ahLst/>
            <a:cxnLst>
              <a:cxn ang="T4">
                <a:pos x="T0" y="T1"/>
              </a:cxn>
              <a:cxn ang="T5">
                <a:pos x="T2" y="T3"/>
              </a:cxn>
            </a:cxnLst>
            <a:rect l="T6" t="T7" r="T8" b="T9"/>
            <a:pathLst>
              <a:path w="630" h="345">
                <a:moveTo>
                  <a:pt x="0" y="0"/>
                </a:moveTo>
                <a:lnTo>
                  <a:pt x="630" y="345"/>
                </a:lnTo>
              </a:path>
            </a:pathLst>
          </a:custGeom>
          <a:noFill/>
          <a:ln w="9525">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vert="eaVert"/>
          <a:lstStyle/>
          <a:p>
            <a:pPr>
              <a:defRPr/>
            </a:pPr>
            <a:endParaRPr lang="zh-CN" altLang="en-US">
              <a:latin typeface="+mn-ea"/>
              <a:ea typeface="+mn-ea"/>
            </a:endParaRPr>
          </a:p>
        </p:txBody>
      </p:sp>
      <p:sp>
        <p:nvSpPr>
          <p:cNvPr id="12" name="Freeform 43"/>
          <p:cNvSpPr>
            <a:spLocks/>
          </p:cNvSpPr>
          <p:nvPr/>
        </p:nvSpPr>
        <p:spPr bwMode="auto">
          <a:xfrm>
            <a:off x="3182938" y="3790950"/>
            <a:ext cx="539750" cy="20638"/>
          </a:xfrm>
          <a:custGeom>
            <a:avLst/>
            <a:gdLst>
              <a:gd name="T0" fmla="*/ 0 w 495"/>
              <a:gd name="T1" fmla="*/ 20638 h 15"/>
              <a:gd name="T2" fmla="*/ 539750 w 495"/>
              <a:gd name="T3" fmla="*/ 0 h 15"/>
              <a:gd name="T4" fmla="*/ 0 60000 65536"/>
              <a:gd name="T5" fmla="*/ 0 60000 65536"/>
              <a:gd name="T6" fmla="*/ 0 w 495"/>
              <a:gd name="T7" fmla="*/ 0 h 15"/>
              <a:gd name="T8" fmla="*/ 495 w 495"/>
              <a:gd name="T9" fmla="*/ 15 h 15"/>
            </a:gdLst>
            <a:ahLst/>
            <a:cxnLst>
              <a:cxn ang="T4">
                <a:pos x="T0" y="T1"/>
              </a:cxn>
              <a:cxn ang="T5">
                <a:pos x="T2" y="T3"/>
              </a:cxn>
            </a:cxnLst>
            <a:rect l="T6" t="T7" r="T8" b="T9"/>
            <a:pathLst>
              <a:path w="495" h="15">
                <a:moveTo>
                  <a:pt x="0" y="15"/>
                </a:moveTo>
                <a:lnTo>
                  <a:pt x="495" y="0"/>
                </a:lnTo>
              </a:path>
            </a:pathLst>
          </a:custGeom>
          <a:noFill/>
          <a:ln w="9525">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vert="eaVert"/>
          <a:lstStyle/>
          <a:p>
            <a:pPr>
              <a:defRPr/>
            </a:pPr>
            <a:endParaRPr lang="zh-CN" altLang="en-US">
              <a:latin typeface="+mn-ea"/>
              <a:ea typeface="+mn-ea"/>
            </a:endParaRPr>
          </a:p>
        </p:txBody>
      </p:sp>
      <p:sp>
        <p:nvSpPr>
          <p:cNvPr id="13" name="Freeform 44"/>
          <p:cNvSpPr>
            <a:spLocks/>
          </p:cNvSpPr>
          <p:nvPr/>
        </p:nvSpPr>
        <p:spPr bwMode="auto">
          <a:xfrm>
            <a:off x="3214688" y="4081463"/>
            <a:ext cx="590550" cy="703262"/>
          </a:xfrm>
          <a:custGeom>
            <a:avLst/>
            <a:gdLst>
              <a:gd name="T0" fmla="*/ 0 w 540"/>
              <a:gd name="T1" fmla="*/ 703262 h 510"/>
              <a:gd name="T2" fmla="*/ 590550 w 540"/>
              <a:gd name="T3" fmla="*/ 0 h 510"/>
              <a:gd name="T4" fmla="*/ 0 60000 65536"/>
              <a:gd name="T5" fmla="*/ 0 60000 65536"/>
              <a:gd name="T6" fmla="*/ 0 w 540"/>
              <a:gd name="T7" fmla="*/ 0 h 510"/>
              <a:gd name="T8" fmla="*/ 540 w 540"/>
              <a:gd name="T9" fmla="*/ 510 h 510"/>
            </a:gdLst>
            <a:ahLst/>
            <a:cxnLst>
              <a:cxn ang="T4">
                <a:pos x="T0" y="T1"/>
              </a:cxn>
              <a:cxn ang="T5">
                <a:pos x="T2" y="T3"/>
              </a:cxn>
            </a:cxnLst>
            <a:rect l="T6" t="T7" r="T8" b="T9"/>
            <a:pathLst>
              <a:path w="540" h="510">
                <a:moveTo>
                  <a:pt x="0" y="510"/>
                </a:moveTo>
                <a:lnTo>
                  <a:pt x="540" y="0"/>
                </a:lnTo>
              </a:path>
            </a:pathLst>
          </a:custGeom>
          <a:noFill/>
          <a:ln w="9525">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vert="eaVert"/>
          <a:lstStyle/>
          <a:p>
            <a:pPr>
              <a:defRPr/>
            </a:pPr>
            <a:endParaRPr lang="zh-CN" altLang="en-US">
              <a:latin typeface="+mn-ea"/>
              <a:ea typeface="+mn-ea"/>
            </a:endParaRPr>
          </a:p>
        </p:txBody>
      </p:sp>
      <p:sp>
        <p:nvSpPr>
          <p:cNvPr id="14" name="Line 45"/>
          <p:cNvSpPr>
            <a:spLocks noChangeShapeType="1"/>
          </p:cNvSpPr>
          <p:nvPr/>
        </p:nvSpPr>
        <p:spPr bwMode="auto">
          <a:xfrm flipH="1">
            <a:off x="5283200" y="2759075"/>
            <a:ext cx="644525" cy="6985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eaVert"/>
          <a:lstStyle/>
          <a:p>
            <a:pPr>
              <a:defRPr/>
            </a:pPr>
            <a:endParaRPr lang="zh-CN" altLang="en-US">
              <a:latin typeface="+mn-ea"/>
              <a:ea typeface="+mn-ea"/>
            </a:endParaRPr>
          </a:p>
        </p:txBody>
      </p:sp>
      <p:sp>
        <p:nvSpPr>
          <p:cNvPr id="15" name="Freeform 46"/>
          <p:cNvSpPr>
            <a:spLocks/>
          </p:cNvSpPr>
          <p:nvPr/>
        </p:nvSpPr>
        <p:spPr bwMode="auto">
          <a:xfrm>
            <a:off x="5381625" y="3852863"/>
            <a:ext cx="573088" cy="20637"/>
          </a:xfrm>
          <a:custGeom>
            <a:avLst/>
            <a:gdLst>
              <a:gd name="T0" fmla="*/ 573088 w 525"/>
              <a:gd name="T1" fmla="*/ 20637 h 15"/>
              <a:gd name="T2" fmla="*/ 0 w 525"/>
              <a:gd name="T3" fmla="*/ 0 h 15"/>
              <a:gd name="T4" fmla="*/ 0 60000 65536"/>
              <a:gd name="T5" fmla="*/ 0 60000 65536"/>
              <a:gd name="T6" fmla="*/ 0 w 525"/>
              <a:gd name="T7" fmla="*/ 0 h 15"/>
              <a:gd name="T8" fmla="*/ 525 w 525"/>
              <a:gd name="T9" fmla="*/ 15 h 15"/>
            </a:gdLst>
            <a:ahLst/>
            <a:cxnLst>
              <a:cxn ang="T4">
                <a:pos x="T0" y="T1"/>
              </a:cxn>
              <a:cxn ang="T5">
                <a:pos x="T2" y="T3"/>
              </a:cxn>
            </a:cxnLst>
            <a:rect l="T6" t="T7" r="T8" b="T9"/>
            <a:pathLst>
              <a:path w="525" h="15">
                <a:moveTo>
                  <a:pt x="525" y="15"/>
                </a:moveTo>
                <a:lnTo>
                  <a:pt x="0" y="0"/>
                </a:lnTo>
              </a:path>
            </a:pathLst>
          </a:custGeom>
          <a:noFill/>
          <a:ln w="9525">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vert="eaVert"/>
          <a:lstStyle/>
          <a:p>
            <a:pPr>
              <a:defRPr/>
            </a:pPr>
            <a:endParaRPr lang="zh-CN" altLang="en-US">
              <a:latin typeface="+mn-ea"/>
              <a:ea typeface="+mn-ea"/>
            </a:endParaRPr>
          </a:p>
        </p:txBody>
      </p:sp>
      <p:sp>
        <p:nvSpPr>
          <p:cNvPr id="16" name="Freeform 47"/>
          <p:cNvSpPr>
            <a:spLocks/>
          </p:cNvSpPr>
          <p:nvPr/>
        </p:nvSpPr>
        <p:spPr bwMode="auto">
          <a:xfrm>
            <a:off x="5267325" y="4102100"/>
            <a:ext cx="622300" cy="847725"/>
          </a:xfrm>
          <a:custGeom>
            <a:avLst/>
            <a:gdLst>
              <a:gd name="T0" fmla="*/ 622300 w 570"/>
              <a:gd name="T1" fmla="*/ 847725 h 615"/>
              <a:gd name="T2" fmla="*/ 0 w 570"/>
              <a:gd name="T3" fmla="*/ 0 h 615"/>
              <a:gd name="T4" fmla="*/ 0 60000 65536"/>
              <a:gd name="T5" fmla="*/ 0 60000 65536"/>
              <a:gd name="T6" fmla="*/ 0 w 570"/>
              <a:gd name="T7" fmla="*/ 0 h 615"/>
              <a:gd name="T8" fmla="*/ 570 w 570"/>
              <a:gd name="T9" fmla="*/ 615 h 615"/>
            </a:gdLst>
            <a:ahLst/>
            <a:cxnLst>
              <a:cxn ang="T4">
                <a:pos x="T0" y="T1"/>
              </a:cxn>
              <a:cxn ang="T5">
                <a:pos x="T2" y="T3"/>
              </a:cxn>
            </a:cxnLst>
            <a:rect l="T6" t="T7" r="T8" b="T9"/>
            <a:pathLst>
              <a:path w="570" h="615">
                <a:moveTo>
                  <a:pt x="570" y="615"/>
                </a:moveTo>
                <a:lnTo>
                  <a:pt x="0" y="0"/>
                </a:lnTo>
              </a:path>
            </a:pathLst>
          </a:custGeom>
          <a:noFill/>
          <a:ln w="9525">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vert="eaVert"/>
          <a:lstStyle/>
          <a:p>
            <a:pPr>
              <a:defRPr/>
            </a:pPr>
            <a:endParaRPr lang="zh-CN" altLang="en-US">
              <a:latin typeface="+mn-ea"/>
              <a:ea typeface="+mn-ea"/>
            </a:endParaRPr>
          </a:p>
        </p:txBody>
      </p:sp>
      <p:pic>
        <p:nvPicPr>
          <p:cNvPr id="17" name="Group 48"/>
          <p:cNvPicPr>
            <a:picLocks noChangeArrowheads="1"/>
          </p:cNvPicPr>
          <p:nvPr/>
        </p:nvPicPr>
        <p:blipFill>
          <a:blip r:embed="rId3"/>
          <a:srcRect/>
          <a:stretch>
            <a:fillRect/>
          </a:stretch>
        </p:blipFill>
        <p:spPr bwMode="auto">
          <a:xfrm>
            <a:off x="2120900" y="3292475"/>
            <a:ext cx="1079500" cy="1504950"/>
          </a:xfrm>
          <a:prstGeom prst="rect">
            <a:avLst/>
          </a:prstGeom>
          <a:noFill/>
        </p:spPr>
      </p:pic>
      <p:pic>
        <p:nvPicPr>
          <p:cNvPr id="20" name="Group 51"/>
          <p:cNvPicPr>
            <a:picLocks noChangeArrowheads="1"/>
          </p:cNvPicPr>
          <p:nvPr/>
        </p:nvPicPr>
        <p:blipFill>
          <a:blip r:embed="rId4"/>
          <a:srcRect/>
          <a:stretch>
            <a:fillRect/>
          </a:stretch>
        </p:blipFill>
        <p:spPr bwMode="auto">
          <a:xfrm>
            <a:off x="2157413" y="4591050"/>
            <a:ext cx="1079500" cy="1504950"/>
          </a:xfrm>
          <a:prstGeom prst="rect">
            <a:avLst/>
          </a:prstGeom>
          <a:noFill/>
        </p:spPr>
      </p:pic>
      <p:pic>
        <p:nvPicPr>
          <p:cNvPr id="23" name="Group 54"/>
          <p:cNvPicPr>
            <a:picLocks noChangeArrowheads="1"/>
          </p:cNvPicPr>
          <p:nvPr/>
        </p:nvPicPr>
        <p:blipFill>
          <a:blip r:embed="rId5"/>
          <a:srcRect/>
          <a:stretch>
            <a:fillRect/>
          </a:stretch>
        </p:blipFill>
        <p:spPr bwMode="auto">
          <a:xfrm>
            <a:off x="5900738" y="1792288"/>
            <a:ext cx="1335087" cy="1493837"/>
          </a:xfrm>
          <a:prstGeom prst="rect">
            <a:avLst/>
          </a:prstGeom>
          <a:noFill/>
        </p:spPr>
      </p:pic>
      <p:pic>
        <p:nvPicPr>
          <p:cNvPr id="26" name="Group 57"/>
          <p:cNvPicPr>
            <a:picLocks noChangeArrowheads="1"/>
          </p:cNvPicPr>
          <p:nvPr/>
        </p:nvPicPr>
        <p:blipFill>
          <a:blip r:embed="rId6"/>
          <a:srcRect/>
          <a:stretch>
            <a:fillRect/>
          </a:stretch>
        </p:blipFill>
        <p:spPr bwMode="auto">
          <a:xfrm>
            <a:off x="5840413" y="3230563"/>
            <a:ext cx="1328737" cy="1493837"/>
          </a:xfrm>
          <a:prstGeom prst="rect">
            <a:avLst/>
          </a:prstGeom>
          <a:noFill/>
        </p:spPr>
      </p:pic>
      <p:pic>
        <p:nvPicPr>
          <p:cNvPr id="29" name="Group 60"/>
          <p:cNvPicPr>
            <a:picLocks noChangeArrowheads="1"/>
          </p:cNvPicPr>
          <p:nvPr/>
        </p:nvPicPr>
        <p:blipFill>
          <a:blip r:embed="rId7"/>
          <a:srcRect/>
          <a:stretch>
            <a:fillRect/>
          </a:stretch>
        </p:blipFill>
        <p:spPr bwMode="auto">
          <a:xfrm>
            <a:off x="5900738" y="4602163"/>
            <a:ext cx="1335087" cy="14938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to="" calcmode="lin" valueType="num">
                                      <p:cBhvr>
                                        <p:cTn id="10" dur="1" fill="hold"/>
                                        <p:tgtEl>
                                          <p:spTgt spid="6"/>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to="" calcmode="lin" valueType="num">
                                      <p:cBhvr>
                                        <p:cTn id="13" dur="1" fill="hold"/>
                                        <p:tgtEl>
                                          <p:spTgt spid="7"/>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to="" calcmode="lin" valueType="num">
                                      <p:cBhvr>
                                        <p:cTn id="16" dur="1" fill="hold"/>
                                        <p:tgtEl>
                                          <p:spTgt spid="10"/>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to="" calcmode="lin" valueType="num">
                                      <p:cBhvr>
                                        <p:cTn id="19" dur="1" fill="hold"/>
                                        <p:tgtEl>
                                          <p:spTgt spid="11"/>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to="" calcmode="lin" valueType="num">
                                      <p:cBhvr>
                                        <p:cTn id="22" dur="1" fill="hold"/>
                                        <p:tgtEl>
                                          <p:spTgt spid="12"/>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to="" calcmode="lin" valueType="num">
                                      <p:cBhvr>
                                        <p:cTn id="25" dur="1" fill="hold"/>
                                        <p:tgtEl>
                                          <p:spTgt spid="13"/>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to="" calcmode="lin" valueType="num">
                                      <p:cBhvr>
                                        <p:cTn id="28" dur="1" fill="hold"/>
                                        <p:tgtEl>
                                          <p:spTgt spid="14"/>
                                        </p:tgtEl>
                                        <p:attrNameLst>
                                          <p:attrName/>
                                        </p:attrNameLst>
                                      </p:cBhvr>
                                    </p:anim>
                                  </p:childTnLst>
                                </p:cTn>
                              </p:par>
                              <p:par>
                                <p:cTn id="29" presetID="24"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to="" calcmode="lin" valueType="num">
                                      <p:cBhvr>
                                        <p:cTn id="31" dur="1" fill="hold"/>
                                        <p:tgtEl>
                                          <p:spTgt spid="15"/>
                                        </p:tgtEl>
                                        <p:attrNameLst>
                                          <p:attrName/>
                                        </p:attrNameLst>
                                      </p:cBhvr>
                                    </p:anim>
                                  </p:childTnLst>
                                </p:cTn>
                              </p:par>
                              <p:par>
                                <p:cTn id="32" presetID="24"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to="" calcmode="lin" valueType="num">
                                      <p:cBhvr>
                                        <p:cTn id="34" dur="1" fill="hold"/>
                                        <p:tgtEl>
                                          <p:spTgt spid="16"/>
                                        </p:tgtEl>
                                        <p:attrNameLst>
                                          <p:attrName/>
                                        </p:attrNameLst>
                                      </p:cBhvr>
                                    </p:anim>
                                  </p:childTnLst>
                                </p:cTn>
                              </p:par>
                              <p:par>
                                <p:cTn id="35" presetID="24"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to="" calcmode="lin" valueType="num">
                                      <p:cBhvr>
                                        <p:cTn id="37" dur="1" fill="hold"/>
                                        <p:tgtEl>
                                          <p:spTgt spid="17"/>
                                        </p:tgtEl>
                                        <p:attrNameLst>
                                          <p:attrName/>
                                        </p:attrNameLst>
                                      </p:cBhvr>
                                    </p:anim>
                                  </p:childTnLst>
                                </p:cTn>
                              </p:par>
                              <p:par>
                                <p:cTn id="38" presetID="24"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 to="" calcmode="lin" valueType="num">
                                      <p:cBhvr>
                                        <p:cTn id="40" dur="1" fill="hold"/>
                                        <p:tgtEl>
                                          <p:spTgt spid="20"/>
                                        </p:tgtEl>
                                        <p:attrNameLst>
                                          <p:attrName/>
                                        </p:attrNameLst>
                                      </p:cBhvr>
                                    </p:anim>
                                  </p:childTnLst>
                                </p:cTn>
                              </p:par>
                              <p:par>
                                <p:cTn id="41" presetID="24"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to="" calcmode="lin" valueType="num">
                                      <p:cBhvr>
                                        <p:cTn id="43" dur="1" fill="hold"/>
                                        <p:tgtEl>
                                          <p:spTgt spid="23"/>
                                        </p:tgtEl>
                                        <p:attrNameLst>
                                          <p:attrName/>
                                        </p:attrNameLst>
                                      </p:cBhvr>
                                    </p:anim>
                                  </p:childTnLst>
                                </p:cTn>
                              </p:par>
                              <p:par>
                                <p:cTn id="44" presetID="24" presetClass="entr" presetSubtype="0"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 to="" calcmode="lin" valueType="num">
                                      <p:cBhvr>
                                        <p:cTn id="46" dur="1" fill="hold"/>
                                        <p:tgtEl>
                                          <p:spTgt spid="26"/>
                                        </p:tgtEl>
                                        <p:attrNameLst>
                                          <p:attrName/>
                                        </p:attrNameLst>
                                      </p:cBhvr>
                                    </p:anim>
                                  </p:childTnLst>
                                </p:cTn>
                              </p:par>
                              <p:par>
                                <p:cTn id="47" presetID="24"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 to="" calcmode="lin" valueType="num">
                                      <p:cBhvr>
                                        <p:cTn id="49" dur="1" fill="hold"/>
                                        <p:tgtEl>
                                          <p:spTgt spid="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a:t>需求分析的目标、任务 </a:t>
            </a:r>
          </a:p>
        </p:txBody>
      </p:sp>
      <p:sp>
        <p:nvSpPr>
          <p:cNvPr id="3" name="内容占位符 2"/>
          <p:cNvSpPr>
            <a:spLocks noGrp="1"/>
          </p:cNvSpPr>
          <p:nvPr>
            <p:ph idx="1"/>
          </p:nvPr>
        </p:nvSpPr>
        <p:spPr/>
        <p:txBody>
          <a:bodyPr>
            <a:normAutofit/>
          </a:bodyPr>
          <a:lstStyle/>
          <a:p>
            <a:pPr>
              <a:defRPr/>
            </a:pPr>
            <a:r>
              <a:rPr lang="zh-CN" altLang="zh-CN" dirty="0" smtClean="0"/>
              <a:t>目标：弄清用户对系统的细节要求，完整、准确、清晰、具体地回答目标系统“</a:t>
            </a:r>
            <a:r>
              <a:rPr lang="zh-CN" altLang="zh-CN" dirty="0" smtClean="0">
                <a:solidFill>
                  <a:srgbClr val="FF0000"/>
                </a:solidFill>
              </a:rPr>
              <a:t>做什么</a:t>
            </a:r>
            <a:r>
              <a:rPr lang="zh-CN" altLang="zh-CN" dirty="0" smtClean="0"/>
              <a:t>”。</a:t>
            </a:r>
          </a:p>
          <a:p>
            <a:pPr>
              <a:defRPr/>
            </a:pPr>
            <a:r>
              <a:rPr lang="zh-CN" altLang="en-US" dirty="0" smtClean="0"/>
              <a:t>任务</a:t>
            </a:r>
            <a:r>
              <a:rPr lang="zh-CN" altLang="zh-CN" dirty="0" smtClean="0"/>
              <a:t>： 是对用户提出的</a:t>
            </a:r>
            <a:r>
              <a:rPr lang="zh-CN" altLang="zh-CN" dirty="0" smtClean="0">
                <a:solidFill>
                  <a:srgbClr val="FF0000"/>
                </a:solidFill>
              </a:rPr>
              <a:t>软件功能、性能</a:t>
            </a:r>
            <a:r>
              <a:rPr lang="zh-CN" altLang="zh-CN" dirty="0" smtClean="0"/>
              <a:t>等应用问题及其环境进行分析与理解，采用一系列的分析方法和技术，把系统分析阶段产生的</a:t>
            </a:r>
            <a:r>
              <a:rPr lang="zh-CN" altLang="zh-CN" dirty="0" smtClean="0">
                <a:solidFill>
                  <a:srgbClr val="0070C0"/>
                </a:solidFill>
              </a:rPr>
              <a:t>系统规格说明</a:t>
            </a:r>
            <a:r>
              <a:rPr lang="zh-CN" altLang="zh-CN" dirty="0" smtClean="0"/>
              <a:t>和</a:t>
            </a:r>
            <a:r>
              <a:rPr lang="zh-CN" altLang="zh-CN" dirty="0" smtClean="0">
                <a:solidFill>
                  <a:srgbClr val="0070C0"/>
                </a:solidFill>
              </a:rPr>
              <a:t>项目规划</a:t>
            </a:r>
            <a:r>
              <a:rPr lang="zh-CN" altLang="zh-CN" dirty="0" smtClean="0"/>
              <a:t>逐步精确化、完全化、一致化，借助于</a:t>
            </a:r>
            <a:r>
              <a:rPr lang="zh-CN" altLang="zh-CN" u="sng" dirty="0" smtClean="0"/>
              <a:t>当前系统的</a:t>
            </a:r>
            <a:r>
              <a:rPr lang="zh-CN" altLang="zh-CN" u="sng" dirty="0" smtClean="0">
                <a:solidFill>
                  <a:srgbClr val="0070C0"/>
                </a:solidFill>
              </a:rPr>
              <a:t>逻辑模型</a:t>
            </a:r>
            <a:r>
              <a:rPr lang="zh-CN" altLang="zh-CN" dirty="0" smtClean="0"/>
              <a:t>导出</a:t>
            </a:r>
            <a:r>
              <a:rPr lang="zh-CN" altLang="zh-CN" u="sng" dirty="0" smtClean="0"/>
              <a:t>目标系统</a:t>
            </a:r>
            <a:r>
              <a:rPr lang="zh-CN" altLang="zh-CN" u="sng" dirty="0" smtClean="0">
                <a:solidFill>
                  <a:srgbClr val="0070C0"/>
                </a:solidFill>
              </a:rPr>
              <a:t>逻辑模型</a:t>
            </a:r>
            <a:r>
              <a:rPr lang="zh-CN" altLang="zh-CN" dirty="0" smtClean="0"/>
              <a:t>，最终形成</a:t>
            </a:r>
            <a:r>
              <a:rPr lang="zh-CN" altLang="zh-CN" b="1" dirty="0" smtClean="0">
                <a:solidFill>
                  <a:srgbClr val="0070C0"/>
                </a:solidFill>
              </a:rPr>
              <a:t>需求规格说明文档</a:t>
            </a:r>
            <a:r>
              <a:rPr lang="zh-CN" altLang="zh-CN" dirty="0" smtClean="0"/>
              <a:t>的过程。</a:t>
            </a:r>
          </a:p>
          <a:p>
            <a:pPr>
              <a:defRPr/>
            </a:pPr>
            <a:r>
              <a:rPr lang="zh-CN" altLang="zh-CN" dirty="0" smtClean="0"/>
              <a:t>具体</a:t>
            </a:r>
            <a:r>
              <a:rPr lang="zh-CN" altLang="en-US" dirty="0" smtClean="0"/>
              <a:t>过程</a:t>
            </a:r>
            <a:r>
              <a:rPr lang="zh-CN" altLang="zh-CN" dirty="0" smtClean="0"/>
              <a:t>：需求的</a:t>
            </a:r>
            <a:r>
              <a:rPr lang="zh-CN" altLang="zh-CN" dirty="0" smtClean="0">
                <a:solidFill>
                  <a:srgbClr val="FF0000"/>
                </a:solidFill>
              </a:rPr>
              <a:t>获取、建模、文档、验证</a:t>
            </a:r>
            <a:r>
              <a:rPr lang="zh-CN" altLang="zh-CN" dirty="0" smtClean="0"/>
              <a:t>；</a:t>
            </a:r>
            <a:endParaRPr lang="zh-CN" altLang="en-US" dirty="0"/>
          </a:p>
        </p:txBody>
      </p:sp>
      <p:sp>
        <p:nvSpPr>
          <p:cNvPr id="4" name="灯片编号占位符 3"/>
          <p:cNvSpPr>
            <a:spLocks noGrp="1"/>
          </p:cNvSpPr>
          <p:nvPr>
            <p:ph type="sldNum" sz="quarter" idx="12"/>
          </p:nvPr>
        </p:nvSpPr>
        <p:spPr/>
        <p:txBody>
          <a:bodyPr/>
          <a:lstStyle/>
          <a:p>
            <a:pPr>
              <a:defRPr/>
            </a:pPr>
            <a:fld id="{91F663D2-5337-45AF-A17F-EEBBF13A4A23}" type="slidenum">
              <a:rPr lang="zh-CN" altLang="en-US" smtClean="0"/>
              <a:pPr>
                <a:defRPr/>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b="1" dirty="0" smtClean="0"/>
              <a:t>需求分析的</a:t>
            </a:r>
            <a:r>
              <a:rPr lang="zh-CN" altLang="en-US" b="1" dirty="0" smtClean="0"/>
              <a:t>过程</a:t>
            </a:r>
            <a:r>
              <a:rPr b="1" dirty="0" smtClean="0"/>
              <a:t> </a:t>
            </a:r>
            <a:endParaRPr b="1" dirty="0"/>
          </a:p>
        </p:txBody>
      </p:sp>
      <p:graphicFrame>
        <p:nvGraphicFramePr>
          <p:cNvPr id="5" name="图示 4"/>
          <p:cNvGraphicFramePr/>
          <p:nvPr/>
        </p:nvGraphicFramePr>
        <p:xfrm>
          <a:off x="1571604" y="1214422"/>
          <a:ext cx="6929486" cy="521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008tgp_bizcom_light">
  <a:themeElements>
    <a:clrScheme name="008TGp_BizCom_light 3">
      <a:dk1>
        <a:srgbClr val="1D528D"/>
      </a:dk1>
      <a:lt1>
        <a:srgbClr val="FFFFFF"/>
      </a:lt1>
      <a:dk2>
        <a:srgbClr val="000000"/>
      </a:dk2>
      <a:lt2>
        <a:srgbClr val="DDDDDD"/>
      </a:lt2>
      <a:accent1>
        <a:srgbClr val="2CA3C8"/>
      </a:accent1>
      <a:accent2>
        <a:srgbClr val="FF9900"/>
      </a:accent2>
      <a:accent3>
        <a:srgbClr val="FFFFFF"/>
      </a:accent3>
      <a:accent4>
        <a:srgbClr val="174578"/>
      </a:accent4>
      <a:accent5>
        <a:srgbClr val="ACCEE0"/>
      </a:accent5>
      <a:accent6>
        <a:srgbClr val="E78A00"/>
      </a:accent6>
      <a:hlink>
        <a:srgbClr val="9999FF"/>
      </a:hlink>
      <a:folHlink>
        <a:srgbClr val="969696"/>
      </a:folHlink>
    </a:clrScheme>
    <a:fontScheme name="008TGp_BizCom_ligh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008TGp_BizCom_light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008TGp_BizCom_light 2">
        <a:dk1>
          <a:srgbClr val="29698D"/>
        </a:dk1>
        <a:lt1>
          <a:srgbClr val="FFFFFF"/>
        </a:lt1>
        <a:dk2>
          <a:srgbClr val="000000"/>
        </a:dk2>
        <a:lt2>
          <a:srgbClr val="D6E1E2"/>
        </a:lt2>
        <a:accent1>
          <a:srgbClr val="458F8F"/>
        </a:accent1>
        <a:accent2>
          <a:srgbClr val="CCCC00"/>
        </a:accent2>
        <a:accent3>
          <a:srgbClr val="FFFFFF"/>
        </a:accent3>
        <a:accent4>
          <a:srgbClr val="215978"/>
        </a:accent4>
        <a:accent5>
          <a:srgbClr val="B0C6C6"/>
        </a:accent5>
        <a:accent6>
          <a:srgbClr val="B9B900"/>
        </a:accent6>
        <a:hlink>
          <a:srgbClr val="33CC33"/>
        </a:hlink>
        <a:folHlink>
          <a:srgbClr val="83A6A7"/>
        </a:folHlink>
      </a:clrScheme>
      <a:clrMap bg1="lt1" tx1="dk1" bg2="lt2" tx2="dk2" accent1="accent1" accent2="accent2" accent3="accent3" accent4="accent4" accent5="accent5" accent6="accent6" hlink="hlink" folHlink="folHlink"/>
    </a:extraClrScheme>
    <a:extraClrScheme>
      <a:clrScheme name="008TGp_BizCom_light 3">
        <a:dk1>
          <a:srgbClr val="1D528D"/>
        </a:dk1>
        <a:lt1>
          <a:srgbClr val="FFFFFF"/>
        </a:lt1>
        <a:dk2>
          <a:srgbClr val="000000"/>
        </a:dk2>
        <a:lt2>
          <a:srgbClr val="DDDDDD"/>
        </a:lt2>
        <a:accent1>
          <a:srgbClr val="2CA3C8"/>
        </a:accent1>
        <a:accent2>
          <a:srgbClr val="FF9900"/>
        </a:accent2>
        <a:accent3>
          <a:srgbClr val="FFFFFF"/>
        </a:accent3>
        <a:accent4>
          <a:srgbClr val="174578"/>
        </a:accent4>
        <a:accent5>
          <a:srgbClr val="ACCE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008tgp_bizcom_light</Template>
  <TotalTime>87</TotalTime>
  <Words>5529</Words>
  <Application>Microsoft Office PowerPoint</Application>
  <PresentationFormat>全屏显示(4:3)</PresentationFormat>
  <Paragraphs>468</Paragraphs>
  <Slides>63</Slides>
  <Notes>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65" baseType="lpstr">
      <vt:lpstr>008tgp_bizcom_light</vt:lpstr>
      <vt:lpstr>Microsoft Visio 绘图</vt:lpstr>
      <vt:lpstr>软件设计工程</vt:lpstr>
      <vt:lpstr>幻灯片 2</vt:lpstr>
      <vt:lpstr>需求工程</vt:lpstr>
      <vt:lpstr>需求开发与需求管理</vt:lpstr>
      <vt:lpstr>需求分析是供需双方必须经过的磨合期 </vt:lpstr>
      <vt:lpstr>需求分析 是RUP生命周期的“细化”阶段</vt:lpstr>
      <vt:lpstr>需求分析是供需双方共同参与的结果</vt:lpstr>
      <vt:lpstr>需求分析的目标、任务 </vt:lpstr>
      <vt:lpstr>需求分析的过程 </vt:lpstr>
      <vt:lpstr>需求分析的四项活动</vt:lpstr>
      <vt:lpstr>需求获取</vt:lpstr>
      <vt:lpstr>需求建模</vt:lpstr>
      <vt:lpstr>需求说明</vt:lpstr>
      <vt:lpstr>需求评审</vt:lpstr>
      <vt:lpstr>需求分析的四项活动的步骤</vt:lpstr>
      <vt:lpstr>需求获取的内容</vt:lpstr>
      <vt:lpstr>需求获取的特点</vt:lpstr>
      <vt:lpstr>软件需求的组成和层次图</vt:lpstr>
      <vt:lpstr>需求的层次</vt:lpstr>
      <vt:lpstr>需求获取的方法和策略</vt:lpstr>
      <vt:lpstr>需求模型起到承上启下的作用</vt:lpstr>
      <vt:lpstr>承上启下的作用</vt:lpstr>
      <vt:lpstr>建模的一般过程</vt:lpstr>
      <vt:lpstr>形式化与非形式化建模</vt:lpstr>
      <vt:lpstr>非形式化的两种建模技术</vt:lpstr>
      <vt:lpstr>结构化分析模型的组成结构</vt:lpstr>
      <vt:lpstr>面向对象分析模型的组成结构</vt:lpstr>
      <vt:lpstr>建模过程举例</vt:lpstr>
      <vt:lpstr>建模过程举例</vt:lpstr>
      <vt:lpstr>建模过程举例</vt:lpstr>
      <vt:lpstr>建模过程举例</vt:lpstr>
      <vt:lpstr>建模的原则</vt:lpstr>
      <vt:lpstr>需求说明（需求文档）</vt:lpstr>
      <vt:lpstr>需求说明的作用</vt:lpstr>
      <vt:lpstr>需求说明质量要求</vt:lpstr>
      <vt:lpstr>SRS编写大纲</vt:lpstr>
      <vt:lpstr>SRS编写大纲</vt:lpstr>
      <vt:lpstr>引言</vt:lpstr>
      <vt:lpstr>2. 综合描述-1</vt:lpstr>
      <vt:lpstr>2. 综合描述-2</vt:lpstr>
      <vt:lpstr>3.功能需求</vt:lpstr>
      <vt:lpstr>4.外部接口-1</vt:lpstr>
      <vt:lpstr>4.外部接口-2</vt:lpstr>
      <vt:lpstr>5.非功能需求-1</vt:lpstr>
      <vt:lpstr>5.非功能需求-2</vt:lpstr>
      <vt:lpstr>5.非功能需求-3</vt:lpstr>
      <vt:lpstr>SRS编写大纲（总结）</vt:lpstr>
      <vt:lpstr>SRS与需求层次</vt:lpstr>
      <vt:lpstr>书写规格说明的困惑</vt:lpstr>
      <vt:lpstr>需求评审的必要性</vt:lpstr>
      <vt:lpstr>需求规格说明的质量特性 作为评审的标准</vt:lpstr>
      <vt:lpstr>评审的标准</vt:lpstr>
      <vt:lpstr>评审的标准</vt:lpstr>
      <vt:lpstr> 验证的方法</vt:lpstr>
      <vt:lpstr> 验证的方法</vt:lpstr>
      <vt:lpstr>审查规格说明具体考虑的问题</vt:lpstr>
      <vt:lpstr>审查规格说明具体考虑的问题</vt:lpstr>
      <vt:lpstr>需求文档的陈述与改进举例（1） </vt:lpstr>
      <vt:lpstr>需求文档的陈述与改进举例（2） </vt:lpstr>
      <vt:lpstr>需求变更管理</vt:lpstr>
      <vt:lpstr>需求管理</vt:lpstr>
      <vt:lpstr>本章总结</vt:lpstr>
      <vt:lpstr>幻灯片 63</vt:lpstr>
    </vt:vector>
  </TitlesOfParts>
  <Company>길드</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Administrator</dc:creator>
  <cp:lastModifiedBy>Administrator</cp:lastModifiedBy>
  <cp:revision>45</cp:revision>
  <dcterms:created xsi:type="dcterms:W3CDTF">2016-02-04T12:40:31Z</dcterms:created>
  <dcterms:modified xsi:type="dcterms:W3CDTF">2016-03-23T14:56:40Z</dcterms:modified>
</cp:coreProperties>
</file>