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38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46" autoAdjust="0"/>
    <p:restoredTop sz="94660"/>
  </p:normalViewPr>
  <p:slideViewPr>
    <p:cSldViewPr snapToGrid="0">
      <p:cViewPr varScale="1">
        <p:scale>
          <a:sx n="275" d="100"/>
          <a:sy n="275" d="100"/>
        </p:scale>
        <p:origin x="784" y="184"/>
      </p:cViewPr>
      <p:guideLst>
        <p:guide orient="horz" pos="2163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4724" y="177650"/>
            <a:ext cx="11592476" cy="88789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BFA8C26-4A5E-A743-A8F8-AC2300BB8F04}"/>
              </a:ext>
            </a:extLst>
          </p:cNvPr>
          <p:cNvGrpSpPr/>
          <p:nvPr/>
        </p:nvGrpSpPr>
        <p:grpSpPr>
          <a:xfrm>
            <a:off x="1342832" y="768102"/>
            <a:ext cx="6401435" cy="4908604"/>
            <a:chOff x="3831590" y="879421"/>
            <a:chExt cx="6401435" cy="4908604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8C9C704A-322A-6141-808F-1BBB9B42C00A}"/>
                </a:ext>
              </a:extLst>
            </p:cNvPr>
            <p:cNvSpPr/>
            <p:nvPr/>
          </p:nvSpPr>
          <p:spPr>
            <a:xfrm>
              <a:off x="9657716" y="3940404"/>
              <a:ext cx="365760" cy="18859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5FCB3BC9-0848-D241-93DD-3CFB597C3C63}"/>
                </a:ext>
              </a:extLst>
            </p:cNvPr>
            <p:cNvGrpSpPr/>
            <p:nvPr/>
          </p:nvGrpSpPr>
          <p:grpSpPr>
            <a:xfrm rot="10800000">
              <a:off x="6841490" y="879421"/>
              <a:ext cx="365760" cy="626110"/>
              <a:chOff x="7836" y="7918"/>
              <a:chExt cx="576" cy="986"/>
            </a:xfrm>
          </p:grpSpPr>
          <p:cxnSp>
            <p:nvCxnSpPr>
              <p:cNvPr id="141" name="直接连接符 98">
                <a:extLst>
                  <a:ext uri="{FF2B5EF4-FFF2-40B4-BE49-F238E27FC236}">
                    <a16:creationId xmlns:a16="http://schemas.microsoft.com/office/drawing/2014/main" id="{44196FA7-260D-E94E-90AB-C97CA7A285CF}"/>
                  </a:ext>
                </a:extLst>
              </p:cNvPr>
              <p:cNvCxnSpPr>
                <a:endCxn id="142" idx="0"/>
              </p:cNvCxnSpPr>
              <p:nvPr/>
            </p:nvCxnSpPr>
            <p:spPr>
              <a:xfrm flipV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986A8C77-0BF5-EE4D-8B41-4D79E071C7CB}"/>
                  </a:ext>
                </a:extLst>
              </p:cNvPr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5479415" y="2593975"/>
              <a:ext cx="695325" cy="442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项目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6778625" y="2648585"/>
              <a:ext cx="788035" cy="318135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拥有</a:t>
              </a:r>
            </a:p>
          </p:txBody>
        </p:sp>
        <p:cxnSp>
          <p:nvCxnSpPr>
            <p:cNvPr id="8" name="直接连接符 7"/>
            <p:cNvCxnSpPr>
              <a:stCxn id="6" idx="1"/>
              <a:endCxn id="4" idx="3"/>
            </p:cNvCxnSpPr>
            <p:nvPr/>
          </p:nvCxnSpPr>
          <p:spPr>
            <a:xfrm flipH="1">
              <a:off x="6174740" y="2807970"/>
              <a:ext cx="603885" cy="7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7566660" y="2593975"/>
              <a:ext cx="603885" cy="213995"/>
              <a:chOff x="9880" y="4285"/>
              <a:chExt cx="951" cy="337"/>
            </a:xfrm>
          </p:grpSpPr>
          <p:cxnSp>
            <p:nvCxnSpPr>
              <p:cNvPr id="7" name="直接连接符 6"/>
              <p:cNvCxnSpPr>
                <a:stCxn id="6" idx="3"/>
                <a:endCxn id="20" idx="1"/>
              </p:cNvCxnSpPr>
              <p:nvPr/>
            </p:nvCxnSpPr>
            <p:spPr>
              <a:xfrm>
                <a:off x="9880" y="4622"/>
                <a:ext cx="9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10167" y="4285"/>
                <a:ext cx="377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1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6356985" y="2593975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n</a:t>
              </a:r>
            </a:p>
          </p:txBody>
        </p:sp>
        <p:sp>
          <p:nvSpPr>
            <p:cNvPr id="13" name="菱形 12"/>
            <p:cNvSpPr/>
            <p:nvPr/>
          </p:nvSpPr>
          <p:spPr>
            <a:xfrm>
              <a:off x="5433060" y="3495675"/>
              <a:ext cx="788035" cy="318135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包含</a:t>
              </a:r>
            </a:p>
          </p:txBody>
        </p:sp>
        <p:cxnSp>
          <p:nvCxnSpPr>
            <p:cNvPr id="19" name="直接连接符 18"/>
            <p:cNvCxnSpPr>
              <a:stCxn id="4" idx="2"/>
              <a:endCxn id="13" idx="0"/>
            </p:cNvCxnSpPr>
            <p:nvPr/>
          </p:nvCxnSpPr>
          <p:spPr>
            <a:xfrm>
              <a:off x="5827395" y="3036570"/>
              <a:ext cx="0" cy="4591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8170545" y="2586355"/>
              <a:ext cx="695325" cy="442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ym typeface="+mn-ea"/>
                </a:rPr>
                <a:t>用户</a:t>
              </a:r>
              <a:endParaRPr lang="zh-CN" altLang="en-US" sz="8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80050" y="4340860"/>
              <a:ext cx="695325" cy="442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/>
                <a:t>文件</a:t>
              </a:r>
            </a:p>
          </p:txBody>
        </p:sp>
        <p:cxnSp>
          <p:nvCxnSpPr>
            <p:cNvPr id="23" name="直接连接符 22"/>
            <p:cNvCxnSpPr>
              <a:stCxn id="13" idx="2"/>
              <a:endCxn id="22" idx="0"/>
            </p:cNvCxnSpPr>
            <p:nvPr/>
          </p:nvCxnSpPr>
          <p:spPr>
            <a:xfrm>
              <a:off x="5827395" y="3813810"/>
              <a:ext cx="635" cy="52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827395" y="3194685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828030" y="3970655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n</a:t>
              </a:r>
            </a:p>
          </p:txBody>
        </p:sp>
        <p:cxnSp>
          <p:nvCxnSpPr>
            <p:cNvPr id="36" name="直接连接符 35"/>
            <p:cNvCxnSpPr>
              <a:stCxn id="22" idx="2"/>
            </p:cNvCxnSpPr>
            <p:nvPr/>
          </p:nvCxnSpPr>
          <p:spPr>
            <a:xfrm flipH="1">
              <a:off x="5826760" y="4783455"/>
              <a:ext cx="1270" cy="377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/>
            <p:cNvGrpSpPr/>
            <p:nvPr/>
          </p:nvGrpSpPr>
          <p:grpSpPr>
            <a:xfrm>
              <a:off x="3831590" y="5157470"/>
              <a:ext cx="4032885" cy="630555"/>
              <a:chOff x="6034" y="8122"/>
              <a:chExt cx="6351" cy="9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703" y="8125"/>
                <a:ext cx="576" cy="985"/>
                <a:chOff x="8235" y="8132"/>
                <a:chExt cx="576" cy="985"/>
              </a:xfrm>
            </p:grpSpPr>
            <p:cxnSp>
              <p:nvCxnSpPr>
                <p:cNvPr id="43" name="直接连接符 42"/>
                <p:cNvCxnSpPr>
                  <a:endCxn id="44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椭圆 43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3" name="文本框 62"/>
              <p:cNvSpPr txBox="1"/>
              <p:nvPr/>
            </p:nvSpPr>
            <p:spPr>
              <a:xfrm>
                <a:off x="6651" y="8845"/>
                <a:ext cx="68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文件上传者</a:t>
                </a: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6354" y="8125"/>
                <a:ext cx="5731" cy="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组合 40"/>
              <p:cNvGrpSpPr/>
              <p:nvPr/>
            </p:nvGrpSpPr>
            <p:grpSpPr>
              <a:xfrm>
                <a:off x="7331" y="8128"/>
                <a:ext cx="576" cy="985"/>
                <a:chOff x="8235" y="8132"/>
                <a:chExt cx="576" cy="985"/>
              </a:xfrm>
            </p:grpSpPr>
            <p:cxnSp>
              <p:nvCxnSpPr>
                <p:cNvPr id="38" name="直接连接符 37"/>
                <p:cNvCxnSpPr>
                  <a:endCxn id="40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椭圆 39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7962" y="8129"/>
                <a:ext cx="576" cy="985"/>
                <a:chOff x="8235" y="8132"/>
                <a:chExt cx="576" cy="985"/>
              </a:xfrm>
            </p:grpSpPr>
            <p:cxnSp>
              <p:nvCxnSpPr>
                <p:cNvPr id="46" name="直接连接符 45"/>
                <p:cNvCxnSpPr>
                  <a:endCxn id="47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椭圆 46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8593" y="8122"/>
                <a:ext cx="576" cy="985"/>
                <a:chOff x="8235" y="8132"/>
                <a:chExt cx="576" cy="985"/>
              </a:xfrm>
            </p:grpSpPr>
            <p:cxnSp>
              <p:nvCxnSpPr>
                <p:cNvPr id="49" name="直接连接符 48"/>
                <p:cNvCxnSpPr>
                  <a:endCxn id="50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椭圆 49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9221" y="8128"/>
                <a:ext cx="576" cy="985"/>
                <a:chOff x="8235" y="8132"/>
                <a:chExt cx="576" cy="985"/>
              </a:xfrm>
            </p:grpSpPr>
            <p:cxnSp>
              <p:nvCxnSpPr>
                <p:cNvPr id="52" name="直接连接符 51"/>
                <p:cNvCxnSpPr>
                  <a:endCxn id="53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椭圆 52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9855" y="8122"/>
                <a:ext cx="576" cy="985"/>
                <a:chOff x="8235" y="8132"/>
                <a:chExt cx="576" cy="985"/>
              </a:xfrm>
            </p:grpSpPr>
            <p:cxnSp>
              <p:nvCxnSpPr>
                <p:cNvPr id="55" name="直接连接符 54"/>
                <p:cNvCxnSpPr>
                  <a:endCxn id="56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椭圆 55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10486" y="8122"/>
                <a:ext cx="576" cy="985"/>
                <a:chOff x="8235" y="8132"/>
                <a:chExt cx="576" cy="985"/>
              </a:xfrm>
            </p:grpSpPr>
            <p:cxnSp>
              <p:nvCxnSpPr>
                <p:cNvPr id="58" name="直接连接符 57"/>
                <p:cNvCxnSpPr>
                  <a:endCxn id="59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椭圆 58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11141" y="8122"/>
                <a:ext cx="576" cy="985"/>
                <a:chOff x="8235" y="8132"/>
                <a:chExt cx="576" cy="985"/>
              </a:xfrm>
            </p:grpSpPr>
            <p:cxnSp>
              <p:nvCxnSpPr>
                <p:cNvPr id="61" name="直接连接符 60"/>
                <p:cNvCxnSpPr>
                  <a:endCxn id="62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椭圆 61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文本框 63"/>
              <p:cNvSpPr txBox="1"/>
              <p:nvPr/>
            </p:nvSpPr>
            <p:spPr>
              <a:xfrm>
                <a:off x="7315" y="8839"/>
                <a:ext cx="60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文件长度</a:t>
                </a: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7868" y="8839"/>
                <a:ext cx="76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数据格式列表</a:t>
                </a: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8499" y="8839"/>
                <a:ext cx="76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分享截止时间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9165" y="8845"/>
                <a:ext cx="68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分享行开始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9801" y="8839"/>
                <a:ext cx="68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分享行结束</a:t>
                </a: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0392" y="8839"/>
                <a:ext cx="76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分享数据列表</a:t>
                </a: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1089" y="8839"/>
                <a:ext cx="68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是否可下载</a:t>
                </a:r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11793" y="8122"/>
                <a:ext cx="576" cy="985"/>
                <a:chOff x="8235" y="8132"/>
                <a:chExt cx="576" cy="985"/>
              </a:xfrm>
            </p:grpSpPr>
            <p:cxnSp>
              <p:nvCxnSpPr>
                <p:cNvPr id="74" name="直接连接符 73"/>
                <p:cNvCxnSpPr>
                  <a:endCxn id="75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椭圆 74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文本框 75"/>
              <p:cNvSpPr txBox="1"/>
              <p:nvPr/>
            </p:nvSpPr>
            <p:spPr>
              <a:xfrm>
                <a:off x="11777" y="8839"/>
                <a:ext cx="60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文件路径</a:t>
                </a: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6066" y="8129"/>
                <a:ext cx="576" cy="986"/>
                <a:chOff x="7836" y="7918"/>
                <a:chExt cx="576" cy="986"/>
              </a:xfrm>
            </p:grpSpPr>
            <p:cxnSp>
              <p:nvCxnSpPr>
                <p:cNvPr id="78" name="直接连接符 77"/>
                <p:cNvCxnSpPr>
                  <a:endCxn id="79" idx="0"/>
                </p:cNvCxnSpPr>
                <p:nvPr/>
              </p:nvCxnSpPr>
              <p:spPr>
                <a:xfrm flipH="1">
                  <a:off x="8124" y="7918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椭圆 78"/>
                <p:cNvSpPr/>
                <p:nvPr/>
              </p:nvSpPr>
              <p:spPr>
                <a:xfrm>
                  <a:off x="7836" y="8607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0" name="文本框 79"/>
              <p:cNvSpPr txBox="1"/>
              <p:nvPr/>
            </p:nvSpPr>
            <p:spPr>
              <a:xfrm>
                <a:off x="6034" y="8839"/>
                <a:ext cx="60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文件名称</a:t>
                </a:r>
              </a:p>
            </p:txBody>
          </p:sp>
        </p:grpSp>
        <p:cxnSp>
          <p:nvCxnSpPr>
            <p:cNvPr id="82" name="直接连接符 81"/>
            <p:cNvCxnSpPr>
              <a:endCxn id="4" idx="0"/>
            </p:cNvCxnSpPr>
            <p:nvPr/>
          </p:nvCxnSpPr>
          <p:spPr>
            <a:xfrm flipH="1">
              <a:off x="5827395" y="2193925"/>
              <a:ext cx="635" cy="40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5223510" y="2198370"/>
              <a:ext cx="1233170" cy="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/>
            <p:cNvGrpSpPr/>
            <p:nvPr/>
          </p:nvGrpSpPr>
          <p:grpSpPr>
            <a:xfrm rot="10800000">
              <a:off x="5045710" y="1570990"/>
              <a:ext cx="365760" cy="626110"/>
              <a:chOff x="7836" y="7918"/>
              <a:chExt cx="576" cy="986"/>
            </a:xfrm>
          </p:grpSpPr>
          <p:cxnSp>
            <p:nvCxnSpPr>
              <p:cNvPr id="85" name="直接连接符 84"/>
              <p:cNvCxnSpPr>
                <a:endCxn id="86" idx="0"/>
              </p:cNvCxnSpPr>
              <p:nvPr/>
            </p:nvCxnSpPr>
            <p:spPr>
              <a:xfrm flipH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椭圆 85"/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5035550" y="1588770"/>
              <a:ext cx="386080" cy="152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/>
                <a:t>项目路径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 rot="10800000">
              <a:off x="5459095" y="1570355"/>
              <a:ext cx="365760" cy="626110"/>
              <a:chOff x="7836" y="7918"/>
              <a:chExt cx="576" cy="986"/>
            </a:xfrm>
          </p:grpSpPr>
          <p:cxnSp>
            <p:nvCxnSpPr>
              <p:cNvPr id="91" name="直接连接符 90"/>
              <p:cNvCxnSpPr>
                <a:endCxn id="92" idx="0"/>
              </p:cNvCxnSpPr>
              <p:nvPr/>
            </p:nvCxnSpPr>
            <p:spPr>
              <a:xfrm flipH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文本框 92"/>
            <p:cNvSpPr txBox="1"/>
            <p:nvPr/>
          </p:nvSpPr>
          <p:spPr>
            <a:xfrm>
              <a:off x="5447665" y="1588135"/>
              <a:ext cx="386080" cy="152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/>
                <a:t>项目名称</a:t>
              </a:r>
            </a:p>
          </p:txBody>
        </p:sp>
        <p:grpSp>
          <p:nvGrpSpPr>
            <p:cNvPr id="94" name="组合 93"/>
            <p:cNvGrpSpPr/>
            <p:nvPr/>
          </p:nvGrpSpPr>
          <p:grpSpPr>
            <a:xfrm rot="10800000">
              <a:off x="5873115" y="1569720"/>
              <a:ext cx="365760" cy="626110"/>
              <a:chOff x="7836" y="7918"/>
              <a:chExt cx="576" cy="986"/>
            </a:xfrm>
          </p:grpSpPr>
          <p:cxnSp>
            <p:nvCxnSpPr>
              <p:cNvPr id="95" name="直接连接符 94"/>
              <p:cNvCxnSpPr>
                <a:endCxn id="96" idx="0"/>
              </p:cNvCxnSpPr>
              <p:nvPr/>
            </p:nvCxnSpPr>
            <p:spPr>
              <a:xfrm flipH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椭圆 95"/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7" name="文本框 96"/>
            <p:cNvSpPr txBox="1"/>
            <p:nvPr/>
          </p:nvSpPr>
          <p:spPr>
            <a:xfrm>
              <a:off x="5828030" y="1587500"/>
              <a:ext cx="474345" cy="15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/>
                <a:t>项目创建者</a:t>
              </a:r>
            </a:p>
          </p:txBody>
        </p:sp>
        <p:grpSp>
          <p:nvGrpSpPr>
            <p:cNvPr id="98" name="组合 97"/>
            <p:cNvGrpSpPr/>
            <p:nvPr/>
          </p:nvGrpSpPr>
          <p:grpSpPr>
            <a:xfrm rot="10800000">
              <a:off x="6270625" y="1570990"/>
              <a:ext cx="365760" cy="626110"/>
              <a:chOff x="7836" y="7918"/>
              <a:chExt cx="576" cy="986"/>
            </a:xfrm>
          </p:grpSpPr>
          <p:cxnSp>
            <p:nvCxnSpPr>
              <p:cNvPr id="99" name="直接连接符 98"/>
              <p:cNvCxnSpPr>
                <a:endCxn id="100" idx="0"/>
              </p:cNvCxnSpPr>
              <p:nvPr/>
            </p:nvCxnSpPr>
            <p:spPr>
              <a:xfrm flipH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椭圆 99"/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6207760" y="1589405"/>
              <a:ext cx="538480" cy="15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项目创建时间</a:t>
              </a:r>
            </a:p>
          </p:txBody>
        </p:sp>
        <p:cxnSp>
          <p:nvCxnSpPr>
            <p:cNvPr id="152" name="直接连接符 151"/>
            <p:cNvCxnSpPr>
              <a:stCxn id="20" idx="3"/>
            </p:cNvCxnSpPr>
            <p:nvPr/>
          </p:nvCxnSpPr>
          <p:spPr>
            <a:xfrm>
              <a:off x="8865870" y="2807970"/>
              <a:ext cx="541655" cy="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组合 174"/>
            <p:cNvGrpSpPr/>
            <p:nvPr/>
          </p:nvGrpSpPr>
          <p:grpSpPr>
            <a:xfrm>
              <a:off x="9403715" y="2235835"/>
              <a:ext cx="829310" cy="1143635"/>
              <a:chOff x="14809" y="3755"/>
              <a:chExt cx="1306" cy="1801"/>
            </a:xfrm>
          </p:grpSpPr>
          <p:cxnSp>
            <p:nvCxnSpPr>
              <p:cNvPr id="153" name="直接连接符 152"/>
              <p:cNvCxnSpPr/>
              <p:nvPr/>
            </p:nvCxnSpPr>
            <p:spPr>
              <a:xfrm>
                <a:off x="14809" y="3875"/>
                <a:ext cx="10" cy="1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组合 153"/>
              <p:cNvGrpSpPr/>
              <p:nvPr/>
            </p:nvGrpSpPr>
            <p:grpSpPr>
              <a:xfrm rot="10800000">
                <a:off x="14815" y="5260"/>
                <a:ext cx="1300" cy="297"/>
                <a:chOff x="1970" y="3285"/>
                <a:chExt cx="1300" cy="297"/>
              </a:xfrm>
            </p:grpSpPr>
            <p:sp>
              <p:nvSpPr>
                <p:cNvPr id="155" name="椭圆 154"/>
                <p:cNvSpPr/>
                <p:nvPr/>
              </p:nvSpPr>
              <p:spPr>
                <a:xfrm rot="10800000">
                  <a:off x="2074" y="3285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6" name="直接连接符 155"/>
                <p:cNvCxnSpPr/>
                <p:nvPr/>
              </p:nvCxnSpPr>
              <p:spPr>
                <a:xfrm flipH="1">
                  <a:off x="2662" y="3454"/>
                  <a:ext cx="60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文本框 156"/>
                <p:cNvSpPr txBox="1"/>
                <p:nvPr/>
              </p:nvSpPr>
              <p:spPr>
                <a:xfrm rot="10800000">
                  <a:off x="1970" y="3314"/>
                  <a:ext cx="768" cy="2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"/>
                    <a:t>用户实际名称</a:t>
                  </a:r>
                </a:p>
              </p:txBody>
            </p:sp>
          </p:grpSp>
          <p:grpSp>
            <p:nvGrpSpPr>
              <p:cNvPr id="158" name="组合 157"/>
              <p:cNvGrpSpPr/>
              <p:nvPr/>
            </p:nvGrpSpPr>
            <p:grpSpPr>
              <a:xfrm rot="10800000">
                <a:off x="14827" y="4776"/>
                <a:ext cx="1196" cy="297"/>
                <a:chOff x="2074" y="3285"/>
                <a:chExt cx="1196" cy="297"/>
              </a:xfrm>
            </p:grpSpPr>
            <p:sp>
              <p:nvSpPr>
                <p:cNvPr id="159" name="椭圆 158"/>
                <p:cNvSpPr/>
                <p:nvPr/>
              </p:nvSpPr>
              <p:spPr>
                <a:xfrm rot="10800000">
                  <a:off x="2074" y="3285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0" name="直接连接符 159"/>
                <p:cNvCxnSpPr/>
                <p:nvPr/>
              </p:nvCxnSpPr>
              <p:spPr>
                <a:xfrm flipH="1">
                  <a:off x="2662" y="3454"/>
                  <a:ext cx="60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文本框 160"/>
                <p:cNvSpPr txBox="1"/>
                <p:nvPr/>
              </p:nvSpPr>
              <p:spPr>
                <a:xfrm rot="10800000">
                  <a:off x="2150" y="3327"/>
                  <a:ext cx="448" cy="2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400"/>
                    <a:t>密码</a:t>
                  </a:r>
                </a:p>
              </p:txBody>
            </p:sp>
          </p:grpSp>
          <p:grpSp>
            <p:nvGrpSpPr>
              <p:cNvPr id="166" name="组合 165"/>
              <p:cNvGrpSpPr/>
              <p:nvPr/>
            </p:nvGrpSpPr>
            <p:grpSpPr>
              <a:xfrm rot="10800000">
                <a:off x="14823" y="3755"/>
                <a:ext cx="1216" cy="297"/>
                <a:chOff x="2054" y="3285"/>
                <a:chExt cx="1216" cy="297"/>
              </a:xfrm>
            </p:grpSpPr>
            <p:sp>
              <p:nvSpPr>
                <p:cNvPr id="167" name="椭圆 166"/>
                <p:cNvSpPr/>
                <p:nvPr/>
              </p:nvSpPr>
              <p:spPr>
                <a:xfrm rot="10800000">
                  <a:off x="2074" y="3285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8" name="直接连接符 167"/>
                <p:cNvCxnSpPr/>
                <p:nvPr/>
              </p:nvCxnSpPr>
              <p:spPr>
                <a:xfrm flipH="1">
                  <a:off x="2662" y="3454"/>
                  <a:ext cx="60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文本框 168"/>
                <p:cNvSpPr txBox="1"/>
                <p:nvPr/>
              </p:nvSpPr>
              <p:spPr>
                <a:xfrm rot="10800000">
                  <a:off x="2054" y="3313"/>
                  <a:ext cx="608" cy="2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"/>
                    <a:t>用户名称</a:t>
                  </a:r>
                </a:p>
              </p:txBody>
            </p:sp>
          </p:grpSp>
          <p:grpSp>
            <p:nvGrpSpPr>
              <p:cNvPr id="170" name="组合 169"/>
              <p:cNvGrpSpPr/>
              <p:nvPr/>
            </p:nvGrpSpPr>
            <p:grpSpPr>
              <a:xfrm rot="10800000">
                <a:off x="14823" y="4271"/>
                <a:ext cx="1293" cy="297"/>
                <a:chOff x="1977" y="2277"/>
                <a:chExt cx="1293" cy="297"/>
              </a:xfrm>
            </p:grpSpPr>
            <p:sp>
              <p:nvSpPr>
                <p:cNvPr id="171" name="椭圆 170"/>
                <p:cNvSpPr/>
                <p:nvPr/>
              </p:nvSpPr>
              <p:spPr>
                <a:xfrm rot="10800000">
                  <a:off x="2082" y="2277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72" name="直接连接符 171"/>
                <p:cNvCxnSpPr/>
                <p:nvPr/>
              </p:nvCxnSpPr>
              <p:spPr>
                <a:xfrm flipH="1">
                  <a:off x="2662" y="2422"/>
                  <a:ext cx="60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文本框 172"/>
                <p:cNvSpPr txBox="1"/>
                <p:nvPr/>
              </p:nvSpPr>
              <p:spPr>
                <a:xfrm rot="10800000">
                  <a:off x="1977" y="2310"/>
                  <a:ext cx="768" cy="2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"/>
                    <a:t>用户所在路径</a:t>
                  </a:r>
                </a:p>
              </p:txBody>
            </p:sp>
          </p:grpSp>
        </p:grp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67A23871-7F00-3A48-943D-5565A0901496}"/>
                </a:ext>
              </a:extLst>
            </p:cNvPr>
            <p:cNvSpPr/>
            <p:nvPr/>
          </p:nvSpPr>
          <p:spPr>
            <a:xfrm>
              <a:off x="6824979" y="1911392"/>
              <a:ext cx="695325" cy="442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ym typeface="+mn-ea"/>
                </a:rPr>
                <a:t>分享列表</a:t>
              </a:r>
              <a:endParaRPr lang="zh-CN" altLang="en-US" sz="800" dirty="0"/>
            </a:p>
          </p:txBody>
        </p: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59537F59-A21B-064B-BA19-50428420C554}"/>
                </a:ext>
              </a:extLst>
            </p:cNvPr>
            <p:cNvGrpSpPr/>
            <p:nvPr/>
          </p:nvGrpSpPr>
          <p:grpSpPr>
            <a:xfrm rot="10800000">
              <a:off x="6468010" y="884280"/>
              <a:ext cx="365760" cy="626110"/>
              <a:chOff x="7836" y="7918"/>
              <a:chExt cx="576" cy="986"/>
            </a:xfrm>
          </p:grpSpPr>
          <p:cxnSp>
            <p:nvCxnSpPr>
              <p:cNvPr id="135" name="直接连接符 98">
                <a:extLst>
                  <a:ext uri="{FF2B5EF4-FFF2-40B4-BE49-F238E27FC236}">
                    <a16:creationId xmlns:a16="http://schemas.microsoft.com/office/drawing/2014/main" id="{ED4B3B40-9F18-6E4A-B8C7-346E03C0D03A}"/>
                  </a:ext>
                </a:extLst>
              </p:cNvPr>
              <p:cNvCxnSpPr>
                <a:endCxn id="136" idx="0"/>
              </p:cNvCxnSpPr>
              <p:nvPr/>
            </p:nvCxnSpPr>
            <p:spPr>
              <a:xfrm flipV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9CA0A836-DC65-1C48-8A09-30E13BC1D4B7}"/>
                  </a:ext>
                </a:extLst>
              </p:cNvPr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806E5A95-425D-C043-BF52-5AE407777B1B}"/>
                </a:ext>
              </a:extLst>
            </p:cNvPr>
            <p:cNvSpPr txBox="1"/>
            <p:nvPr/>
          </p:nvSpPr>
          <p:spPr>
            <a:xfrm>
              <a:off x="6463685" y="902882"/>
              <a:ext cx="38985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 dirty="0"/>
                <a:t>被分享人</a:t>
              </a: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AE582953-C101-3E41-A280-A28004414531}"/>
                </a:ext>
              </a:extLst>
            </p:cNvPr>
            <p:cNvSpPr txBox="1"/>
            <p:nvPr/>
          </p:nvSpPr>
          <p:spPr>
            <a:xfrm>
              <a:off x="6841490" y="907984"/>
              <a:ext cx="338554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 dirty="0"/>
                <a:t>项目名</a:t>
              </a:r>
            </a:p>
          </p:txBody>
        </p:sp>
        <p:cxnSp>
          <p:nvCxnSpPr>
            <p:cNvPr id="143" name="直接连接符 82">
              <a:extLst>
                <a:ext uri="{FF2B5EF4-FFF2-40B4-BE49-F238E27FC236}">
                  <a16:creationId xmlns:a16="http://schemas.microsoft.com/office/drawing/2014/main" id="{A342FC66-E40C-E94D-886F-DE9AA3411964}"/>
                </a:ext>
              </a:extLst>
            </p:cNvPr>
            <p:cNvCxnSpPr/>
            <p:nvPr/>
          </p:nvCxnSpPr>
          <p:spPr>
            <a:xfrm flipV="1">
              <a:off x="6636385" y="1504018"/>
              <a:ext cx="1233170" cy="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81">
              <a:extLst>
                <a:ext uri="{FF2B5EF4-FFF2-40B4-BE49-F238E27FC236}">
                  <a16:creationId xmlns:a16="http://schemas.microsoft.com/office/drawing/2014/main" id="{6F978FC6-CF79-AC43-BB94-630EA57363A0}"/>
                </a:ext>
              </a:extLst>
            </p:cNvPr>
            <p:cNvCxnSpPr/>
            <p:nvPr/>
          </p:nvCxnSpPr>
          <p:spPr>
            <a:xfrm flipH="1">
              <a:off x="7168465" y="1510390"/>
              <a:ext cx="635" cy="40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C7FFE08B-4535-E240-B479-336745FDF014}"/>
                </a:ext>
              </a:extLst>
            </p:cNvPr>
            <p:cNvGrpSpPr/>
            <p:nvPr/>
          </p:nvGrpSpPr>
          <p:grpSpPr>
            <a:xfrm rot="10800000">
              <a:off x="7225110" y="879421"/>
              <a:ext cx="365760" cy="626110"/>
              <a:chOff x="7836" y="7918"/>
              <a:chExt cx="576" cy="986"/>
            </a:xfrm>
          </p:grpSpPr>
          <p:cxnSp>
            <p:nvCxnSpPr>
              <p:cNvPr id="146" name="直接连接符 98">
                <a:extLst>
                  <a:ext uri="{FF2B5EF4-FFF2-40B4-BE49-F238E27FC236}">
                    <a16:creationId xmlns:a16="http://schemas.microsoft.com/office/drawing/2014/main" id="{E8D9A94B-4046-3B4A-852A-B4D021D1E313}"/>
                  </a:ext>
                </a:extLst>
              </p:cNvPr>
              <p:cNvCxnSpPr>
                <a:endCxn id="147" idx="0"/>
              </p:cNvCxnSpPr>
              <p:nvPr/>
            </p:nvCxnSpPr>
            <p:spPr>
              <a:xfrm flipV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DE5FBB8C-6764-AD4F-85AD-090FAA11E525}"/>
                  </a:ext>
                </a:extLst>
              </p:cNvPr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358B4498-DD86-A645-B944-B3222C28E5DD}"/>
                </a:ext>
              </a:extLst>
            </p:cNvPr>
            <p:cNvSpPr txBox="1"/>
            <p:nvPr/>
          </p:nvSpPr>
          <p:spPr>
            <a:xfrm>
              <a:off x="7201020" y="902882"/>
              <a:ext cx="38985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 dirty="0"/>
                <a:t>分享时间</a:t>
              </a:r>
            </a:p>
          </p:txBody>
        </p: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B5C9EFCC-E708-EF4E-BEF4-77423AD421D1}"/>
                </a:ext>
              </a:extLst>
            </p:cNvPr>
            <p:cNvGrpSpPr/>
            <p:nvPr/>
          </p:nvGrpSpPr>
          <p:grpSpPr>
            <a:xfrm rot="10800000">
              <a:off x="7684770" y="887413"/>
              <a:ext cx="365760" cy="626110"/>
              <a:chOff x="7836" y="7918"/>
              <a:chExt cx="576" cy="986"/>
            </a:xfrm>
          </p:grpSpPr>
          <p:cxnSp>
            <p:nvCxnSpPr>
              <p:cNvPr id="151" name="直接连接符 98">
                <a:extLst>
                  <a:ext uri="{FF2B5EF4-FFF2-40B4-BE49-F238E27FC236}">
                    <a16:creationId xmlns:a16="http://schemas.microsoft.com/office/drawing/2014/main" id="{947BF18F-13FE-AA4F-B851-93A16D765B44}"/>
                  </a:ext>
                </a:extLst>
              </p:cNvPr>
              <p:cNvCxnSpPr>
                <a:endCxn id="162" idx="0"/>
              </p:cNvCxnSpPr>
              <p:nvPr/>
            </p:nvCxnSpPr>
            <p:spPr>
              <a:xfrm flipV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45396634-3446-064A-BCAD-1FF908E61035}"/>
                  </a:ext>
                </a:extLst>
              </p:cNvPr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F46FC492-F1CF-8343-B975-F9BFD57DCCC0}"/>
                </a:ext>
              </a:extLst>
            </p:cNvPr>
            <p:cNvSpPr txBox="1"/>
            <p:nvPr/>
          </p:nvSpPr>
          <p:spPr>
            <a:xfrm>
              <a:off x="7618253" y="905741"/>
              <a:ext cx="492443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 dirty="0"/>
                <a:t>分享截止时间</a:t>
              </a: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A02BC881-2BC8-C34E-AF09-783CE788F4F4}"/>
                </a:ext>
              </a:extLst>
            </p:cNvPr>
            <p:cNvSpPr/>
            <p:nvPr/>
          </p:nvSpPr>
          <p:spPr>
            <a:xfrm>
              <a:off x="8170545" y="4342751"/>
              <a:ext cx="695325" cy="442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目录</a:t>
              </a:r>
              <a:endParaRPr lang="en-US" altLang="zh-CN" sz="800" dirty="0"/>
            </a:p>
          </p:txBody>
        </p:sp>
        <p:sp>
          <p:nvSpPr>
            <p:cNvPr id="174" name="菱形 173">
              <a:extLst>
                <a:ext uri="{FF2B5EF4-FFF2-40B4-BE49-F238E27FC236}">
                  <a16:creationId xmlns:a16="http://schemas.microsoft.com/office/drawing/2014/main" id="{2A358BC6-24DE-CF4E-87EA-525E8283F786}"/>
                </a:ext>
              </a:extLst>
            </p:cNvPr>
            <p:cNvSpPr/>
            <p:nvPr/>
          </p:nvSpPr>
          <p:spPr>
            <a:xfrm>
              <a:off x="8123236" y="3493452"/>
              <a:ext cx="788035" cy="318135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拥有</a:t>
              </a:r>
            </a:p>
          </p:txBody>
        </p:sp>
        <p:cxnSp>
          <p:nvCxnSpPr>
            <p:cNvPr id="176" name="直接连接符 22">
              <a:extLst>
                <a:ext uri="{FF2B5EF4-FFF2-40B4-BE49-F238E27FC236}">
                  <a16:creationId xmlns:a16="http://schemas.microsoft.com/office/drawing/2014/main" id="{916EF354-9E46-BE4E-ACF9-2B1D95A1BF69}"/>
                </a:ext>
              </a:extLst>
            </p:cNvPr>
            <p:cNvCxnSpPr>
              <a:cxnSpLocks/>
              <a:stCxn id="174" idx="2"/>
              <a:endCxn id="165" idx="0"/>
            </p:cNvCxnSpPr>
            <p:nvPr/>
          </p:nvCxnSpPr>
          <p:spPr>
            <a:xfrm>
              <a:off x="8517254" y="3811587"/>
              <a:ext cx="954" cy="531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22">
              <a:extLst>
                <a:ext uri="{FF2B5EF4-FFF2-40B4-BE49-F238E27FC236}">
                  <a16:creationId xmlns:a16="http://schemas.microsoft.com/office/drawing/2014/main" id="{D66D3712-94C7-5F42-9783-9D05ADD7BEAC}"/>
                </a:ext>
              </a:extLst>
            </p:cNvPr>
            <p:cNvCxnSpPr>
              <a:cxnSpLocks/>
              <a:stCxn id="20" idx="2"/>
              <a:endCxn id="174" idx="0"/>
            </p:cNvCxnSpPr>
            <p:nvPr/>
          </p:nvCxnSpPr>
          <p:spPr>
            <a:xfrm flipH="1">
              <a:off x="8517254" y="3028950"/>
              <a:ext cx="954" cy="46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504B1C34-E593-0547-8AC8-93297DA95380}"/>
                </a:ext>
              </a:extLst>
            </p:cNvPr>
            <p:cNvSpPr txBox="1"/>
            <p:nvPr/>
          </p:nvSpPr>
          <p:spPr>
            <a:xfrm>
              <a:off x="8243251" y="3165156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1</a:t>
              </a: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54D923EB-95C5-6542-B02E-7A2FCD76D251}"/>
                </a:ext>
              </a:extLst>
            </p:cNvPr>
            <p:cNvSpPr txBox="1"/>
            <p:nvPr/>
          </p:nvSpPr>
          <p:spPr>
            <a:xfrm>
              <a:off x="8277859" y="3979545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n</a:t>
              </a:r>
            </a:p>
          </p:txBody>
        </p:sp>
        <p:sp>
          <p:nvSpPr>
            <p:cNvPr id="180" name="菱形 179">
              <a:extLst>
                <a:ext uri="{FF2B5EF4-FFF2-40B4-BE49-F238E27FC236}">
                  <a16:creationId xmlns:a16="http://schemas.microsoft.com/office/drawing/2014/main" id="{4DCA61A8-4206-6542-A420-B4723B467786}"/>
                </a:ext>
              </a:extLst>
            </p:cNvPr>
            <p:cNvSpPr/>
            <p:nvPr/>
          </p:nvSpPr>
          <p:spPr>
            <a:xfrm>
              <a:off x="6690360" y="4404995"/>
              <a:ext cx="788035" cy="318135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包含</a:t>
              </a:r>
            </a:p>
          </p:txBody>
        </p:sp>
        <p:cxnSp>
          <p:nvCxnSpPr>
            <p:cNvPr id="181" name="直接连接符 7">
              <a:extLst>
                <a:ext uri="{FF2B5EF4-FFF2-40B4-BE49-F238E27FC236}">
                  <a16:creationId xmlns:a16="http://schemas.microsoft.com/office/drawing/2014/main" id="{90B8EFBE-6E64-E843-B716-7F37059D2B38}"/>
                </a:ext>
              </a:extLst>
            </p:cNvPr>
            <p:cNvCxnSpPr>
              <a:cxnSpLocks/>
              <a:stCxn id="180" idx="1"/>
              <a:endCxn id="22" idx="3"/>
            </p:cNvCxnSpPr>
            <p:nvPr/>
          </p:nvCxnSpPr>
          <p:spPr>
            <a:xfrm flipH="1" flipV="1">
              <a:off x="6175375" y="4562158"/>
              <a:ext cx="514985" cy="1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7">
              <a:extLst>
                <a:ext uri="{FF2B5EF4-FFF2-40B4-BE49-F238E27FC236}">
                  <a16:creationId xmlns:a16="http://schemas.microsoft.com/office/drawing/2014/main" id="{D7B6FE46-55A5-6C4C-8A15-0E6D3B3D9FB1}"/>
                </a:ext>
              </a:extLst>
            </p:cNvPr>
            <p:cNvCxnSpPr>
              <a:cxnSpLocks/>
              <a:stCxn id="165" idx="1"/>
              <a:endCxn id="180" idx="3"/>
            </p:cNvCxnSpPr>
            <p:nvPr/>
          </p:nvCxnSpPr>
          <p:spPr>
            <a:xfrm flipH="1">
              <a:off x="7478395" y="4564049"/>
              <a:ext cx="692150" cy="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B062D3B9-BD67-714B-BF1A-51A3B240EEF5}"/>
                </a:ext>
              </a:extLst>
            </p:cNvPr>
            <p:cNvSpPr txBox="1"/>
            <p:nvPr/>
          </p:nvSpPr>
          <p:spPr>
            <a:xfrm>
              <a:off x="6336982" y="4427647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n</a:t>
              </a: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72D8B142-AB6F-504B-9328-75874FD6E31C}"/>
                </a:ext>
              </a:extLst>
            </p:cNvPr>
            <p:cNvSpPr txBox="1"/>
            <p:nvPr/>
          </p:nvSpPr>
          <p:spPr>
            <a:xfrm>
              <a:off x="7613593" y="4427625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/>
                <a:t>1</a:t>
              </a:r>
            </a:p>
          </p:txBody>
        </p:sp>
        <p:cxnSp>
          <p:nvCxnSpPr>
            <p:cNvPr id="185" name="直接连接符 151">
              <a:extLst>
                <a:ext uri="{FF2B5EF4-FFF2-40B4-BE49-F238E27FC236}">
                  <a16:creationId xmlns:a16="http://schemas.microsoft.com/office/drawing/2014/main" id="{C92B8F9A-541A-574C-AECE-4CD73FC70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8410" y="4560071"/>
              <a:ext cx="391478" cy="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B9BD8EDD-EF1F-AE4C-A153-F68978C33B25}"/>
                </a:ext>
              </a:extLst>
            </p:cNvPr>
            <p:cNvSpPr txBox="1"/>
            <p:nvPr/>
          </p:nvSpPr>
          <p:spPr>
            <a:xfrm>
              <a:off x="9657716" y="3940404"/>
              <a:ext cx="3728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目录创建者</a:t>
              </a: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AA326ED5-88EE-2A4A-A29E-A3CD5307B2E5}"/>
                </a:ext>
              </a:extLst>
            </p:cNvPr>
            <p:cNvSpPr/>
            <p:nvPr/>
          </p:nvSpPr>
          <p:spPr>
            <a:xfrm>
              <a:off x="9667544" y="4184650"/>
              <a:ext cx="365760" cy="18859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C81FF332-67D8-A74D-82E0-404A20176645}"/>
                </a:ext>
              </a:extLst>
            </p:cNvPr>
            <p:cNvSpPr txBox="1"/>
            <p:nvPr/>
          </p:nvSpPr>
          <p:spPr>
            <a:xfrm>
              <a:off x="9667544" y="4202003"/>
              <a:ext cx="54176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目录路径</a:t>
              </a:r>
            </a:p>
          </p:txBody>
        </p:sp>
        <p:cxnSp>
          <p:nvCxnSpPr>
            <p:cNvPr id="191" name="直接连接符 152">
              <a:extLst>
                <a:ext uri="{FF2B5EF4-FFF2-40B4-BE49-F238E27FC236}">
                  <a16:creationId xmlns:a16="http://schemas.microsoft.com/office/drawing/2014/main" id="{E0B0BC18-2328-EF4F-9D96-1C3A4DE83A77}"/>
                </a:ext>
              </a:extLst>
            </p:cNvPr>
            <p:cNvCxnSpPr/>
            <p:nvPr/>
          </p:nvCxnSpPr>
          <p:spPr>
            <a:xfrm>
              <a:off x="9259888" y="4048761"/>
              <a:ext cx="6350" cy="960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55">
              <a:extLst>
                <a:ext uri="{FF2B5EF4-FFF2-40B4-BE49-F238E27FC236}">
                  <a16:creationId xmlns:a16="http://schemas.microsoft.com/office/drawing/2014/main" id="{A69ECFB2-339C-4444-A627-854C9357E043}"/>
                </a:ext>
              </a:extLst>
            </p:cNvPr>
            <p:cNvCxnSpPr/>
            <p:nvPr/>
          </p:nvCxnSpPr>
          <p:spPr>
            <a:xfrm rot="10800000" flipH="1">
              <a:off x="9259888" y="4048126"/>
              <a:ext cx="386080" cy="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55">
              <a:extLst>
                <a:ext uri="{FF2B5EF4-FFF2-40B4-BE49-F238E27FC236}">
                  <a16:creationId xmlns:a16="http://schemas.microsoft.com/office/drawing/2014/main" id="{3AF5D0C3-1A87-7147-8F94-C0007AFC5899}"/>
                </a:ext>
              </a:extLst>
            </p:cNvPr>
            <p:cNvCxnSpPr/>
            <p:nvPr/>
          </p:nvCxnSpPr>
          <p:spPr>
            <a:xfrm rot="10800000" flipH="1">
              <a:off x="9266238" y="4278947"/>
              <a:ext cx="386080" cy="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D11D63A9-6278-2940-8C56-E4F9B2BEE750}"/>
                </a:ext>
              </a:extLst>
            </p:cNvPr>
            <p:cNvSpPr/>
            <p:nvPr/>
          </p:nvSpPr>
          <p:spPr>
            <a:xfrm>
              <a:off x="9667544" y="4465773"/>
              <a:ext cx="365760" cy="18859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5C53702F-7631-0A47-9334-766D4B92F866}"/>
                </a:ext>
              </a:extLst>
            </p:cNvPr>
            <p:cNvSpPr txBox="1"/>
            <p:nvPr/>
          </p:nvSpPr>
          <p:spPr>
            <a:xfrm>
              <a:off x="9667544" y="4483126"/>
              <a:ext cx="37212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目录名</a:t>
              </a:r>
            </a:p>
          </p:txBody>
        </p:sp>
        <p:cxnSp>
          <p:nvCxnSpPr>
            <p:cNvPr id="196" name="直接连接符 155">
              <a:extLst>
                <a:ext uri="{FF2B5EF4-FFF2-40B4-BE49-F238E27FC236}">
                  <a16:creationId xmlns:a16="http://schemas.microsoft.com/office/drawing/2014/main" id="{8B9B1379-4C3C-2D44-A3DE-28366F120905}"/>
                </a:ext>
              </a:extLst>
            </p:cNvPr>
            <p:cNvCxnSpPr>
              <a:cxnSpLocks/>
              <a:endCxn id="195" idx="1"/>
            </p:cNvCxnSpPr>
            <p:nvPr/>
          </p:nvCxnSpPr>
          <p:spPr>
            <a:xfrm flipV="1">
              <a:off x="9259888" y="4560070"/>
              <a:ext cx="407656" cy="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E7561871-D64B-2947-8813-9A47A92547A0}"/>
                </a:ext>
              </a:extLst>
            </p:cNvPr>
            <p:cNvSpPr/>
            <p:nvPr/>
          </p:nvSpPr>
          <p:spPr>
            <a:xfrm>
              <a:off x="9667544" y="4887478"/>
              <a:ext cx="365760" cy="18859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12328FFC-2F26-4647-AA8B-F9B5D516344A}"/>
                </a:ext>
              </a:extLst>
            </p:cNvPr>
            <p:cNvSpPr txBox="1"/>
            <p:nvPr/>
          </p:nvSpPr>
          <p:spPr>
            <a:xfrm>
              <a:off x="9667544" y="4904831"/>
              <a:ext cx="3695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目录创建时间</a:t>
              </a:r>
            </a:p>
          </p:txBody>
        </p:sp>
        <p:cxnSp>
          <p:nvCxnSpPr>
            <p:cNvPr id="199" name="直接连接符 155">
              <a:extLst>
                <a:ext uri="{FF2B5EF4-FFF2-40B4-BE49-F238E27FC236}">
                  <a16:creationId xmlns:a16="http://schemas.microsoft.com/office/drawing/2014/main" id="{10B1EDD5-07E5-F44D-9E53-1BE6AF70E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6238" y="5008563"/>
              <a:ext cx="407656" cy="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直接连接符 81">
            <a:extLst>
              <a:ext uri="{FF2B5EF4-FFF2-40B4-BE49-F238E27FC236}">
                <a16:creationId xmlns:a16="http://schemas.microsoft.com/office/drawing/2014/main" id="{B3EC804A-4CED-CF4D-BB7F-562E8656DB45}"/>
              </a:ext>
            </a:extLst>
          </p:cNvPr>
          <p:cNvCxnSpPr>
            <a:cxnSpLocks/>
            <a:stCxn id="132" idx="1"/>
            <a:endCxn id="4" idx="0"/>
          </p:cNvCxnSpPr>
          <p:nvPr/>
        </p:nvCxnSpPr>
        <p:spPr>
          <a:xfrm flipH="1">
            <a:off x="3338320" y="2021371"/>
            <a:ext cx="997901" cy="46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9">
            <a:extLst>
              <a:ext uri="{FF2B5EF4-FFF2-40B4-BE49-F238E27FC236}">
                <a16:creationId xmlns:a16="http://schemas.microsoft.com/office/drawing/2014/main" id="{420CE1BA-2DC6-2345-9BA2-9DA78AA2A334}"/>
              </a:ext>
            </a:extLst>
          </p:cNvPr>
          <p:cNvSpPr txBox="1"/>
          <p:nvPr/>
        </p:nvSpPr>
        <p:spPr>
          <a:xfrm>
            <a:off x="3832032" y="2142931"/>
            <a:ext cx="239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</a:t>
            </a:r>
          </a:p>
        </p:txBody>
      </p:sp>
      <p:cxnSp>
        <p:nvCxnSpPr>
          <p:cNvPr id="190" name="直接连接符 81">
            <a:extLst>
              <a:ext uri="{FF2B5EF4-FFF2-40B4-BE49-F238E27FC236}">
                <a16:creationId xmlns:a16="http://schemas.microsoft.com/office/drawing/2014/main" id="{F03292F5-3217-3343-AE7E-0FEB136972B2}"/>
              </a:ext>
            </a:extLst>
          </p:cNvPr>
          <p:cNvCxnSpPr>
            <a:cxnSpLocks/>
            <a:stCxn id="20" idx="0"/>
            <a:endCxn id="132" idx="3"/>
          </p:cNvCxnSpPr>
          <p:nvPr/>
        </p:nvCxnSpPr>
        <p:spPr>
          <a:xfrm flipH="1" flipV="1">
            <a:off x="5031546" y="2021371"/>
            <a:ext cx="997904" cy="45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8">
            <a:extLst>
              <a:ext uri="{FF2B5EF4-FFF2-40B4-BE49-F238E27FC236}">
                <a16:creationId xmlns:a16="http://schemas.microsoft.com/office/drawing/2014/main" id="{95C74789-AF76-AB47-A2A4-EE0BCA0FE392}"/>
              </a:ext>
            </a:extLst>
          </p:cNvPr>
          <p:cNvSpPr txBox="1"/>
          <p:nvPr/>
        </p:nvSpPr>
        <p:spPr>
          <a:xfrm>
            <a:off x="5404472" y="2011170"/>
            <a:ext cx="239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E4A7B8B-7890-5B47-9DE9-DDF514CCBDA8}"/>
              </a:ext>
            </a:extLst>
          </p:cNvPr>
          <p:cNvCxnSpPr>
            <a:stCxn id="165" idx="0"/>
            <a:endCxn id="165" idx="2"/>
          </p:cNvCxnSpPr>
          <p:nvPr/>
        </p:nvCxnSpPr>
        <p:spPr>
          <a:xfrm rot="16200000" flipH="1">
            <a:off x="5808152" y="4452729"/>
            <a:ext cx="442595" cy="12700"/>
          </a:xfrm>
          <a:prstGeom prst="curvedConnector5">
            <a:avLst>
              <a:gd name="adj1" fmla="val -51650"/>
              <a:gd name="adj2" fmla="val 4537504"/>
              <a:gd name="adj3" fmla="val 151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177">
            <a:extLst>
              <a:ext uri="{FF2B5EF4-FFF2-40B4-BE49-F238E27FC236}">
                <a16:creationId xmlns:a16="http://schemas.microsoft.com/office/drawing/2014/main" id="{73B4CEC8-DE70-8748-AA9C-D924221A49F8}"/>
              </a:ext>
            </a:extLst>
          </p:cNvPr>
          <p:cNvSpPr txBox="1"/>
          <p:nvPr/>
        </p:nvSpPr>
        <p:spPr>
          <a:xfrm>
            <a:off x="6215028" y="3849479"/>
            <a:ext cx="239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</a:p>
        </p:txBody>
      </p:sp>
      <p:sp>
        <p:nvSpPr>
          <p:cNvPr id="203" name="文本框 178">
            <a:extLst>
              <a:ext uri="{FF2B5EF4-FFF2-40B4-BE49-F238E27FC236}">
                <a16:creationId xmlns:a16="http://schemas.microsoft.com/office/drawing/2014/main" id="{61FBBCA5-67E1-E540-B3CD-7179E351F75B}"/>
              </a:ext>
            </a:extLst>
          </p:cNvPr>
          <p:cNvSpPr txBox="1"/>
          <p:nvPr/>
        </p:nvSpPr>
        <p:spPr>
          <a:xfrm>
            <a:off x="6215028" y="4874004"/>
            <a:ext cx="239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</a:t>
            </a:r>
          </a:p>
        </p:txBody>
      </p:sp>
      <p:sp>
        <p:nvSpPr>
          <p:cNvPr id="204" name="菱形 179">
            <a:extLst>
              <a:ext uri="{FF2B5EF4-FFF2-40B4-BE49-F238E27FC236}">
                <a16:creationId xmlns:a16="http://schemas.microsoft.com/office/drawing/2014/main" id="{C72A8C2B-D711-BF4E-B978-97570864320A}"/>
              </a:ext>
            </a:extLst>
          </p:cNvPr>
          <p:cNvSpPr/>
          <p:nvPr/>
        </p:nvSpPr>
        <p:spPr>
          <a:xfrm>
            <a:off x="4949154" y="3199506"/>
            <a:ext cx="788035" cy="31813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包含</a:t>
            </a:r>
          </a:p>
        </p:txBody>
      </p:sp>
      <p:cxnSp>
        <p:nvCxnSpPr>
          <p:cNvPr id="205" name="直接连接符 7">
            <a:extLst>
              <a:ext uri="{FF2B5EF4-FFF2-40B4-BE49-F238E27FC236}">
                <a16:creationId xmlns:a16="http://schemas.microsoft.com/office/drawing/2014/main" id="{FDA59676-130D-BD4D-BF02-0D2AAFA9408C}"/>
              </a:ext>
            </a:extLst>
          </p:cNvPr>
          <p:cNvCxnSpPr>
            <a:cxnSpLocks/>
            <a:stCxn id="165" idx="1"/>
            <a:endCxn id="204" idx="2"/>
          </p:cNvCxnSpPr>
          <p:nvPr/>
        </p:nvCxnSpPr>
        <p:spPr>
          <a:xfrm flipH="1" flipV="1">
            <a:off x="5343172" y="3517641"/>
            <a:ext cx="338615" cy="93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7">
            <a:extLst>
              <a:ext uri="{FF2B5EF4-FFF2-40B4-BE49-F238E27FC236}">
                <a16:creationId xmlns:a16="http://schemas.microsoft.com/office/drawing/2014/main" id="{04179861-1573-C648-9ACC-9CBE8F3112FE}"/>
              </a:ext>
            </a:extLst>
          </p:cNvPr>
          <p:cNvCxnSpPr>
            <a:cxnSpLocks/>
            <a:stCxn id="20" idx="1"/>
            <a:endCxn id="204" idx="0"/>
          </p:cNvCxnSpPr>
          <p:nvPr/>
        </p:nvCxnSpPr>
        <p:spPr>
          <a:xfrm flipH="1">
            <a:off x="5343172" y="2696334"/>
            <a:ext cx="338615" cy="50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178">
            <a:extLst>
              <a:ext uri="{FF2B5EF4-FFF2-40B4-BE49-F238E27FC236}">
                <a16:creationId xmlns:a16="http://schemas.microsoft.com/office/drawing/2014/main" id="{CE23F9B1-FDEF-0D4E-B795-D29521FE4493}"/>
              </a:ext>
            </a:extLst>
          </p:cNvPr>
          <p:cNvSpPr txBox="1"/>
          <p:nvPr/>
        </p:nvSpPr>
        <p:spPr>
          <a:xfrm>
            <a:off x="5314043" y="2849353"/>
            <a:ext cx="239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</a:t>
            </a:r>
          </a:p>
        </p:txBody>
      </p:sp>
      <p:sp>
        <p:nvSpPr>
          <p:cNvPr id="208" name="文本框 177">
            <a:extLst>
              <a:ext uri="{FF2B5EF4-FFF2-40B4-BE49-F238E27FC236}">
                <a16:creationId xmlns:a16="http://schemas.microsoft.com/office/drawing/2014/main" id="{9F5C95C0-0D18-F344-93D3-8B0A4E3B596F}"/>
              </a:ext>
            </a:extLst>
          </p:cNvPr>
          <p:cNvSpPr txBox="1"/>
          <p:nvPr/>
        </p:nvSpPr>
        <p:spPr>
          <a:xfrm>
            <a:off x="5256018" y="3816384"/>
            <a:ext cx="239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</a:p>
        </p:txBody>
      </p:sp>
      <p:sp>
        <p:nvSpPr>
          <p:cNvPr id="209" name="菱形 179">
            <a:extLst>
              <a:ext uri="{FF2B5EF4-FFF2-40B4-BE49-F238E27FC236}">
                <a16:creationId xmlns:a16="http://schemas.microsoft.com/office/drawing/2014/main" id="{27F2CBA3-D4E9-9840-BF66-AFAD3F762953}"/>
              </a:ext>
            </a:extLst>
          </p:cNvPr>
          <p:cNvSpPr/>
          <p:nvPr/>
        </p:nvSpPr>
        <p:spPr>
          <a:xfrm>
            <a:off x="3964803" y="3218973"/>
            <a:ext cx="788035" cy="31813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包含</a:t>
            </a:r>
          </a:p>
        </p:txBody>
      </p:sp>
      <p:cxnSp>
        <p:nvCxnSpPr>
          <p:cNvPr id="210" name="直接连接符 7">
            <a:extLst>
              <a:ext uri="{FF2B5EF4-FFF2-40B4-BE49-F238E27FC236}">
                <a16:creationId xmlns:a16="http://schemas.microsoft.com/office/drawing/2014/main" id="{BE0346C7-0BDD-EA40-8E14-6212E7D30A0A}"/>
              </a:ext>
            </a:extLst>
          </p:cNvPr>
          <p:cNvCxnSpPr>
            <a:cxnSpLocks/>
            <a:stCxn id="165" idx="1"/>
            <a:endCxn id="209" idx="2"/>
          </p:cNvCxnSpPr>
          <p:nvPr/>
        </p:nvCxnSpPr>
        <p:spPr>
          <a:xfrm flipH="1" flipV="1">
            <a:off x="4358821" y="3537108"/>
            <a:ext cx="1322966" cy="91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7">
            <a:extLst>
              <a:ext uri="{FF2B5EF4-FFF2-40B4-BE49-F238E27FC236}">
                <a16:creationId xmlns:a16="http://schemas.microsoft.com/office/drawing/2014/main" id="{DA8D9345-74E4-8948-B3EA-56C47BE326FB}"/>
              </a:ext>
            </a:extLst>
          </p:cNvPr>
          <p:cNvCxnSpPr>
            <a:cxnSpLocks/>
            <a:stCxn id="209" idx="0"/>
            <a:endCxn id="4" idx="3"/>
          </p:cNvCxnSpPr>
          <p:nvPr/>
        </p:nvCxnSpPr>
        <p:spPr>
          <a:xfrm flipH="1" flipV="1">
            <a:off x="3685982" y="2703954"/>
            <a:ext cx="672839" cy="515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8">
            <a:extLst>
              <a:ext uri="{FF2B5EF4-FFF2-40B4-BE49-F238E27FC236}">
                <a16:creationId xmlns:a16="http://schemas.microsoft.com/office/drawing/2014/main" id="{29A14084-1343-A142-9809-A9C9BEE6ECB4}"/>
              </a:ext>
            </a:extLst>
          </p:cNvPr>
          <p:cNvSpPr txBox="1"/>
          <p:nvPr/>
        </p:nvSpPr>
        <p:spPr>
          <a:xfrm>
            <a:off x="3832032" y="2870959"/>
            <a:ext cx="239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</a:t>
            </a:r>
          </a:p>
        </p:txBody>
      </p:sp>
      <p:sp>
        <p:nvSpPr>
          <p:cNvPr id="213" name="文本框 27">
            <a:extLst>
              <a:ext uri="{FF2B5EF4-FFF2-40B4-BE49-F238E27FC236}">
                <a16:creationId xmlns:a16="http://schemas.microsoft.com/office/drawing/2014/main" id="{2FF55E22-2B3D-C949-9456-C9183EF9C7F2}"/>
              </a:ext>
            </a:extLst>
          </p:cNvPr>
          <p:cNvSpPr txBox="1"/>
          <p:nvPr/>
        </p:nvSpPr>
        <p:spPr>
          <a:xfrm>
            <a:off x="4623560" y="3816384"/>
            <a:ext cx="239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579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5FF03-26F7-F84B-BA1A-B1C01888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数据分析流程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统计分析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67133E1-8291-2046-91DB-2F1B0A8BB01F}"/>
              </a:ext>
            </a:extLst>
          </p:cNvPr>
          <p:cNvGrpSpPr/>
          <p:nvPr/>
        </p:nvGrpSpPr>
        <p:grpSpPr>
          <a:xfrm>
            <a:off x="770492" y="2039951"/>
            <a:ext cx="10651015" cy="2778098"/>
            <a:chOff x="768912" y="2079571"/>
            <a:chExt cx="10651015" cy="2778098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5A901CE6-C200-A748-85AF-292E2088862F}"/>
                </a:ext>
              </a:extLst>
            </p:cNvPr>
            <p:cNvSpPr/>
            <p:nvPr/>
          </p:nvSpPr>
          <p:spPr>
            <a:xfrm>
              <a:off x="2161558" y="4112907"/>
              <a:ext cx="1398047" cy="536548"/>
            </a:xfrm>
            <a:prstGeom prst="roundRect">
              <a:avLst>
                <a:gd name="adj" fmla="val 9625"/>
              </a:avLst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数据选择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C82D550-96F7-074D-9BC4-D1CC82462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715" r="8587" b="9387"/>
            <a:stretch/>
          </p:blipFill>
          <p:spPr>
            <a:xfrm>
              <a:off x="793483" y="3904694"/>
              <a:ext cx="801042" cy="952975"/>
            </a:xfrm>
            <a:prstGeom prst="rect">
              <a:avLst/>
            </a:prstGeom>
          </p:spPr>
        </p:pic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3F61F62F-EC5E-6141-AF5D-AFCB9315AF4D}"/>
                </a:ext>
              </a:extLst>
            </p:cNvPr>
            <p:cNvSpPr/>
            <p:nvPr/>
          </p:nvSpPr>
          <p:spPr>
            <a:xfrm>
              <a:off x="4126638" y="4112907"/>
              <a:ext cx="1398047" cy="536548"/>
            </a:xfrm>
            <a:prstGeom prst="roundRect">
              <a:avLst>
                <a:gd name="adj" fmla="val 9625"/>
              </a:avLst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数据预处理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25BF4204-C860-D043-A2DF-B170A12555E8}"/>
                </a:ext>
              </a:extLst>
            </p:cNvPr>
            <p:cNvSpPr/>
            <p:nvPr/>
          </p:nvSpPr>
          <p:spPr>
            <a:xfrm>
              <a:off x="6091718" y="4112907"/>
              <a:ext cx="1398047" cy="536548"/>
            </a:xfrm>
            <a:prstGeom prst="roundRect">
              <a:avLst>
                <a:gd name="adj" fmla="val 9625"/>
              </a:avLst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数据转换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89D6459-49E6-1C41-8A3B-BC9D19039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15" r="8587" b="9387"/>
            <a:stretch/>
          </p:blipFill>
          <p:spPr>
            <a:xfrm>
              <a:off x="2524293" y="2846533"/>
              <a:ext cx="672576" cy="80014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A2481F2-7ACE-4244-85BF-29BB42967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15" r="8587" b="9387"/>
            <a:stretch/>
          </p:blipFill>
          <p:spPr>
            <a:xfrm>
              <a:off x="4489373" y="2846532"/>
              <a:ext cx="672576" cy="80014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AEF9B04-137E-9F43-8734-445C0B0285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715" r="8587" b="9387"/>
            <a:stretch/>
          </p:blipFill>
          <p:spPr>
            <a:xfrm>
              <a:off x="6454453" y="2846533"/>
              <a:ext cx="672576" cy="800143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7A09846-1CB1-6647-B35E-E6CC35D194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715" r="8587" b="9387"/>
            <a:stretch/>
          </p:blipFill>
          <p:spPr>
            <a:xfrm>
              <a:off x="8419533" y="2846533"/>
              <a:ext cx="672576" cy="800143"/>
            </a:xfrm>
            <a:prstGeom prst="rect">
              <a:avLst/>
            </a:prstGeom>
          </p:spPr>
        </p:pic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0DC68BB3-B081-E44C-ADBF-40EF7F1D6993}"/>
                </a:ext>
              </a:extLst>
            </p:cNvPr>
            <p:cNvSpPr/>
            <p:nvPr/>
          </p:nvSpPr>
          <p:spPr>
            <a:xfrm>
              <a:off x="8056798" y="4112907"/>
              <a:ext cx="1398047" cy="536548"/>
            </a:xfrm>
            <a:prstGeom prst="roundRect">
              <a:avLst>
                <a:gd name="adj" fmla="val 9625"/>
              </a:avLst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在线分析</a:t>
              </a: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C2FFAEDA-1A23-9443-BD57-04AC7A7F7406}"/>
                </a:ext>
              </a:extLst>
            </p:cNvPr>
            <p:cNvSpPr/>
            <p:nvPr/>
          </p:nvSpPr>
          <p:spPr>
            <a:xfrm>
              <a:off x="10021880" y="4112907"/>
              <a:ext cx="1398047" cy="536548"/>
            </a:xfrm>
            <a:prstGeom prst="roundRect">
              <a:avLst>
                <a:gd name="adj" fmla="val 9625"/>
              </a:avLst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可视化展示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D5C4089-B14B-BC4A-B870-B1FFBBF9A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21879" y="2399769"/>
              <a:ext cx="1398047" cy="1246906"/>
            </a:xfrm>
            <a:prstGeom prst="rect">
              <a:avLst/>
            </a:prstGeom>
          </p:spPr>
        </p:pic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978E6A7F-FF9E-5349-9904-9961A17B187C}"/>
                </a:ext>
              </a:extLst>
            </p:cNvPr>
            <p:cNvCxnSpPr>
              <a:stCxn id="8" idx="3"/>
              <a:endCxn id="3" idx="1"/>
            </p:cNvCxnSpPr>
            <p:nvPr/>
          </p:nvCxnSpPr>
          <p:spPr>
            <a:xfrm flipV="1">
              <a:off x="1594525" y="4381181"/>
              <a:ext cx="56703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64081AB7-3251-9C4A-936A-D71291E6F3C0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>
              <a:off x="3559605" y="4381181"/>
              <a:ext cx="5670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AB1051A-E69C-1945-9F9B-EA102A1BD117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5524685" y="4381181"/>
              <a:ext cx="5670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6276F7F4-CCA4-EC4C-81F8-7F5D6F47A47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7489765" y="4381181"/>
              <a:ext cx="5670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C5AB967E-F416-A741-979F-5AB61A03A45F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9454845" y="4381181"/>
              <a:ext cx="5670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A5856E95-9681-FA45-8B1E-1A832BF35357}"/>
                </a:ext>
              </a:extLst>
            </p:cNvPr>
            <p:cNvCxnSpPr>
              <a:cxnSpLocks/>
              <a:stCxn id="3" idx="0"/>
              <a:endCxn id="11" idx="2"/>
            </p:cNvCxnSpPr>
            <p:nvPr/>
          </p:nvCxnSpPr>
          <p:spPr>
            <a:xfrm flipH="1" flipV="1">
              <a:off x="2860581" y="3646676"/>
              <a:ext cx="1" cy="4662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DA869AB9-5A95-AD41-B810-F56DC09B0439}"/>
                </a:ext>
              </a:extLst>
            </p:cNvPr>
            <p:cNvCxnSpPr>
              <a:cxnSpLocks/>
              <a:stCxn id="9" idx="0"/>
              <a:endCxn id="12" idx="2"/>
            </p:cNvCxnSpPr>
            <p:nvPr/>
          </p:nvCxnSpPr>
          <p:spPr>
            <a:xfrm flipH="1" flipV="1">
              <a:off x="4825661" y="3646675"/>
              <a:ext cx="1" cy="466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21DF98C-A357-8D45-913E-370CB257EA0E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6790741" y="3646676"/>
              <a:ext cx="1" cy="4662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67B8C8BD-72AC-4C44-817A-85FF233598DF}"/>
                </a:ext>
              </a:extLst>
            </p:cNvPr>
            <p:cNvCxnSpPr>
              <a:cxnSpLocks/>
              <a:stCxn id="15" idx="0"/>
              <a:endCxn id="14" idx="2"/>
            </p:cNvCxnSpPr>
            <p:nvPr/>
          </p:nvCxnSpPr>
          <p:spPr>
            <a:xfrm flipH="1" flipV="1">
              <a:off x="8755821" y="3646676"/>
              <a:ext cx="1" cy="4662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F44B54E1-4BEB-154F-90F7-458E24CADEF0}"/>
                </a:ext>
              </a:extLst>
            </p:cNvPr>
            <p:cNvCxnSpPr>
              <a:cxnSpLocks/>
              <a:stCxn id="16" idx="0"/>
              <a:endCxn id="19" idx="2"/>
            </p:cNvCxnSpPr>
            <p:nvPr/>
          </p:nvCxnSpPr>
          <p:spPr>
            <a:xfrm flipH="1" flipV="1">
              <a:off x="10720903" y="3646675"/>
              <a:ext cx="1" cy="466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E8E57A6-27F0-4F4F-9F66-FC545AE11876}"/>
                </a:ext>
              </a:extLst>
            </p:cNvPr>
            <p:cNvSpPr txBox="1"/>
            <p:nvPr/>
          </p:nvSpPr>
          <p:spPr>
            <a:xfrm>
              <a:off x="768912" y="3576481"/>
              <a:ext cx="851515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原始数据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C9D7405-135A-AC44-860F-1F498B4FA71C}"/>
                </a:ext>
              </a:extLst>
            </p:cNvPr>
            <p:cNvSpPr txBox="1"/>
            <p:nvPr/>
          </p:nvSpPr>
          <p:spPr>
            <a:xfrm>
              <a:off x="2518180" y="2520123"/>
              <a:ext cx="684804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子数据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A581A9E-C11D-E646-BBC3-78FDDF84F8A5}"/>
                </a:ext>
              </a:extLst>
            </p:cNvPr>
            <p:cNvSpPr txBox="1"/>
            <p:nvPr/>
          </p:nvSpPr>
          <p:spPr>
            <a:xfrm>
              <a:off x="4316547" y="2520707"/>
              <a:ext cx="1018227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处理后数据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A308744-03DF-0F44-93CA-24892575D993}"/>
                </a:ext>
              </a:extLst>
            </p:cNvPr>
            <p:cNvSpPr txBox="1"/>
            <p:nvPr/>
          </p:nvSpPr>
          <p:spPr>
            <a:xfrm>
              <a:off x="6281627" y="2520123"/>
              <a:ext cx="1018227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转换后数据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49CE9D9-74F8-C241-A378-96A33380C90D}"/>
                </a:ext>
              </a:extLst>
            </p:cNvPr>
            <p:cNvSpPr txBox="1"/>
            <p:nvPr/>
          </p:nvSpPr>
          <p:spPr>
            <a:xfrm>
              <a:off x="8163353" y="2520123"/>
              <a:ext cx="1184940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分析结果数据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8BBB355-17FB-1D46-B23D-2A58A09531EE}"/>
                </a:ext>
              </a:extLst>
            </p:cNvPr>
            <p:cNvSpPr txBox="1"/>
            <p:nvPr/>
          </p:nvSpPr>
          <p:spPr>
            <a:xfrm>
              <a:off x="10128433" y="2079571"/>
              <a:ext cx="1184940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展示结果数据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42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5FF03-26F7-F84B-BA1A-B1C01888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数据分析流程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机器学习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CC262BA-CCF2-FA43-BF13-BA44102F5945}"/>
              </a:ext>
            </a:extLst>
          </p:cNvPr>
          <p:cNvSpPr/>
          <p:nvPr/>
        </p:nvSpPr>
        <p:spPr>
          <a:xfrm>
            <a:off x="2178252" y="309887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数据选择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5789DD-0DBE-D44F-9B6D-FC36FECD9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5" r="8587" b="9387"/>
          <a:stretch/>
        </p:blipFill>
        <p:spPr>
          <a:xfrm>
            <a:off x="810177" y="2890663"/>
            <a:ext cx="801042" cy="952975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C47EDF79-1E18-0146-BAB5-E803F87375DD}"/>
              </a:ext>
            </a:extLst>
          </p:cNvPr>
          <p:cNvSpPr/>
          <p:nvPr/>
        </p:nvSpPr>
        <p:spPr>
          <a:xfrm>
            <a:off x="4143332" y="309887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数据预处理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61D26DC-E090-E04B-8371-2FE719999C50}"/>
              </a:ext>
            </a:extLst>
          </p:cNvPr>
          <p:cNvSpPr/>
          <p:nvPr/>
        </p:nvSpPr>
        <p:spPr>
          <a:xfrm>
            <a:off x="6108412" y="309887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数据转换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3571A7-638E-2047-991D-617B86CAE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15" r="8587" b="9387"/>
          <a:stretch/>
        </p:blipFill>
        <p:spPr>
          <a:xfrm>
            <a:off x="2540987" y="1832502"/>
            <a:ext cx="672576" cy="800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5889DFA-10D4-B34F-BEC4-DEA48F5D4A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15" r="8587" b="9387"/>
          <a:stretch/>
        </p:blipFill>
        <p:spPr>
          <a:xfrm>
            <a:off x="4506067" y="1832501"/>
            <a:ext cx="672576" cy="8001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73B4BB6-7120-DE46-8873-44B1655ADF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15" r="8587" b="9387"/>
          <a:stretch/>
        </p:blipFill>
        <p:spPr>
          <a:xfrm>
            <a:off x="6471147" y="1832502"/>
            <a:ext cx="672576" cy="8001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19941A6-8EAC-5A41-BE54-E6830ABE6A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15" r="8587" b="9387"/>
          <a:stretch/>
        </p:blipFill>
        <p:spPr>
          <a:xfrm>
            <a:off x="8436227" y="1832502"/>
            <a:ext cx="672576" cy="800143"/>
          </a:xfrm>
          <a:prstGeom prst="rect">
            <a:avLst/>
          </a:prstGeom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400AA103-77BB-D64E-833B-8101E72E13B6}"/>
              </a:ext>
            </a:extLst>
          </p:cNvPr>
          <p:cNvSpPr/>
          <p:nvPr/>
        </p:nvSpPr>
        <p:spPr>
          <a:xfrm>
            <a:off x="8073492" y="309887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模型训练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216473D-C1EB-C548-9A02-49FCFE896D9A}"/>
              </a:ext>
            </a:extLst>
          </p:cNvPr>
          <p:cNvSpPr/>
          <p:nvPr/>
        </p:nvSpPr>
        <p:spPr>
          <a:xfrm>
            <a:off x="10038574" y="309887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预测检验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3ABA106-824F-8E4C-B56B-9D55D37E5735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1611219" y="3367150"/>
            <a:ext cx="56703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BE13159-7E20-2143-AA48-7EAE1359DA5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576299" y="3367150"/>
            <a:ext cx="5670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4007736-0923-5A45-9A0C-F503E90C111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541379" y="3367150"/>
            <a:ext cx="5670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0F43592-D0FC-3F43-BCF9-8672C0FE151E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2877275" y="2632645"/>
            <a:ext cx="1" cy="4662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AB22276-8BC1-F74B-AC3E-411329DE2B6F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4842355" y="2632644"/>
            <a:ext cx="1" cy="4662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7AE4EF7-C3DF-274B-B35A-5257E6BB0D2B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6807435" y="2632645"/>
            <a:ext cx="1" cy="4662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6518BAF-2873-5B47-B194-85F9641DC7D2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8772515" y="2632645"/>
            <a:ext cx="1" cy="4662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A71FDCC-36D9-E34C-BB0B-B4F47AB29933}"/>
              </a:ext>
            </a:extLst>
          </p:cNvPr>
          <p:cNvCxnSpPr>
            <a:cxnSpLocks/>
            <a:stCxn id="15" idx="0"/>
            <a:endCxn id="2050" idx="2"/>
          </p:cNvCxnSpPr>
          <p:nvPr/>
        </p:nvCxnSpPr>
        <p:spPr>
          <a:xfrm flipH="1" flipV="1">
            <a:off x="10737595" y="2635561"/>
            <a:ext cx="3" cy="4633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999E987-40E5-F946-B790-DA0B6BDB0B1A}"/>
              </a:ext>
            </a:extLst>
          </p:cNvPr>
          <p:cNvSpPr txBox="1"/>
          <p:nvPr/>
        </p:nvSpPr>
        <p:spPr>
          <a:xfrm>
            <a:off x="785606" y="2562450"/>
            <a:ext cx="851515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原始数据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E99A5E3-6A15-784C-ABDB-A72F979C3057}"/>
              </a:ext>
            </a:extLst>
          </p:cNvPr>
          <p:cNvSpPr txBox="1"/>
          <p:nvPr/>
        </p:nvSpPr>
        <p:spPr>
          <a:xfrm>
            <a:off x="2534874" y="1506092"/>
            <a:ext cx="684804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D5FD66-6330-F247-BF56-81ACEF8E6BE9}"/>
              </a:ext>
            </a:extLst>
          </p:cNvPr>
          <p:cNvSpPr txBox="1"/>
          <p:nvPr/>
        </p:nvSpPr>
        <p:spPr>
          <a:xfrm>
            <a:off x="4333241" y="1506676"/>
            <a:ext cx="1018227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处理后数据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D29BC2-BF16-DA49-81C8-B4C704131F24}"/>
              </a:ext>
            </a:extLst>
          </p:cNvPr>
          <p:cNvSpPr txBox="1"/>
          <p:nvPr/>
        </p:nvSpPr>
        <p:spPr>
          <a:xfrm>
            <a:off x="6298321" y="1506092"/>
            <a:ext cx="1018227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转换后数据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5C5D546-FDCB-FE4F-8016-67D07E95101F}"/>
              </a:ext>
            </a:extLst>
          </p:cNvPr>
          <p:cNvSpPr txBox="1"/>
          <p:nvPr/>
        </p:nvSpPr>
        <p:spPr>
          <a:xfrm>
            <a:off x="8346761" y="1506092"/>
            <a:ext cx="851515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模型参数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C6737A-EED1-7340-A21E-722E96935166}"/>
              </a:ext>
            </a:extLst>
          </p:cNvPr>
          <p:cNvSpPr txBox="1"/>
          <p:nvPr/>
        </p:nvSpPr>
        <p:spPr>
          <a:xfrm>
            <a:off x="10145125" y="1156633"/>
            <a:ext cx="1184940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展示结果数据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B194079D-510A-0844-AA32-FBD3A9DDE3FA}"/>
              </a:ext>
            </a:extLst>
          </p:cNvPr>
          <p:cNvSpPr/>
          <p:nvPr/>
        </p:nvSpPr>
        <p:spPr>
          <a:xfrm>
            <a:off x="7090951" y="417722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数据划分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1035B3F-87C1-4B4E-97D1-F25F1FE1B7F0}"/>
              </a:ext>
            </a:extLst>
          </p:cNvPr>
          <p:cNvCxnSpPr>
            <a:cxnSpLocks/>
          </p:cNvCxnSpPr>
          <p:nvPr/>
        </p:nvCxnSpPr>
        <p:spPr>
          <a:xfrm>
            <a:off x="7189192" y="3635424"/>
            <a:ext cx="503859" cy="541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FB94DA2-6D8D-8E4D-B35A-2DB7110CB243}"/>
              </a:ext>
            </a:extLst>
          </p:cNvPr>
          <p:cNvGrpSpPr/>
          <p:nvPr/>
        </p:nvGrpSpPr>
        <p:grpSpPr>
          <a:xfrm>
            <a:off x="8020760" y="5424791"/>
            <a:ext cx="851515" cy="951351"/>
            <a:chOff x="8230209" y="5424791"/>
            <a:chExt cx="851515" cy="951351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2A16BD3-0361-ED4E-8034-DBE128F3AD80}"/>
                </a:ext>
              </a:extLst>
            </p:cNvPr>
            <p:cNvSpPr txBox="1"/>
            <p:nvPr/>
          </p:nvSpPr>
          <p:spPr>
            <a:xfrm>
              <a:off x="8230209" y="6083754"/>
              <a:ext cx="851515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测试数据</a:t>
              </a:r>
            </a:p>
          </p:txBody>
        </p: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E530CD0E-4D25-1047-86FD-05200EB71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715" r="8587" b="9387"/>
            <a:stretch/>
          </p:blipFill>
          <p:spPr>
            <a:xfrm>
              <a:off x="8383355" y="5424791"/>
              <a:ext cx="530339" cy="63092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E2E904D-B463-F546-BF74-535A42780DEE}"/>
              </a:ext>
            </a:extLst>
          </p:cNvPr>
          <p:cNvGrpSpPr/>
          <p:nvPr/>
        </p:nvGrpSpPr>
        <p:grpSpPr>
          <a:xfrm>
            <a:off x="6707673" y="5255576"/>
            <a:ext cx="851515" cy="1120566"/>
            <a:chOff x="7022856" y="5202529"/>
            <a:chExt cx="851515" cy="1120566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3631FC5A-CC43-4047-B5B3-206A3D898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715" r="8587" b="9387"/>
            <a:stretch/>
          </p:blipFill>
          <p:spPr>
            <a:xfrm>
              <a:off x="7112174" y="5202529"/>
              <a:ext cx="672576" cy="800143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D52A6D7-3EFE-BB46-BDF9-605A8582F847}"/>
                </a:ext>
              </a:extLst>
            </p:cNvPr>
            <p:cNvSpPr txBox="1"/>
            <p:nvPr/>
          </p:nvSpPr>
          <p:spPr>
            <a:xfrm>
              <a:off x="7022856" y="6030707"/>
              <a:ext cx="851515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训练数据</a:t>
              </a:r>
            </a:p>
          </p:txBody>
        </p:sp>
      </p:grp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6D228DE-B559-0D44-AF72-C922DBF031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9471539" y="3367150"/>
            <a:ext cx="567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484850C-38E2-FC4A-AC0B-D957EE4A7DAE}"/>
              </a:ext>
            </a:extLst>
          </p:cNvPr>
          <p:cNvCxnSpPr>
            <a:cxnSpLocks/>
          </p:cNvCxnSpPr>
          <p:nvPr/>
        </p:nvCxnSpPr>
        <p:spPr>
          <a:xfrm flipV="1">
            <a:off x="7886900" y="3635424"/>
            <a:ext cx="503859" cy="541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4E43B2AC-4521-454F-BE43-94732C647C40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7133279" y="4713774"/>
            <a:ext cx="522880" cy="5418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DFE3EAE-46F8-4645-9B00-5B24591085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882569" y="4713774"/>
            <a:ext cx="556507" cy="71101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0F0688-016C-894C-86A8-BE3A1872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432" y="1511025"/>
            <a:ext cx="1302326" cy="11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8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EC9B47-7AFF-2D44-A233-E0ACD8F9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</a:t>
            </a:r>
            <a:r>
              <a:rPr lang="en-US" altLang="zh-CN" dirty="0"/>
              <a:t>-</a:t>
            </a:r>
            <a:r>
              <a:rPr lang="zh-CN" altLang="en-US" dirty="0"/>
              <a:t>关系分析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5972786-CF0C-F043-8B05-3DECF0578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05525"/>
              </p:ext>
            </p:extLst>
          </p:nvPr>
        </p:nvGraphicFramePr>
        <p:xfrm>
          <a:off x="1032792" y="2350193"/>
          <a:ext cx="7624800" cy="3042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4800">
                  <a:extLst>
                    <a:ext uri="{9D8B030D-6E8A-4147-A177-3AD203B41FA5}">
                      <a16:colId xmlns:a16="http://schemas.microsoft.com/office/drawing/2014/main" val="1557096822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2009657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实体列表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65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5425" indent="-225425" algn="l">
                        <a:buAutoNum type="arabicPeriod"/>
                        <a:tabLst/>
                      </a:pPr>
                      <a:r>
                        <a:rPr lang="zh-CN" altLang="en-US" dirty="0"/>
                        <a:t>一个用户可以管理多个科研分析项目</a:t>
                      </a:r>
                      <a:endParaRPr lang="en-US" altLang="zh-CN" dirty="0"/>
                    </a:p>
                    <a:p>
                      <a:pPr marL="225425" indent="-225425" algn="l">
                        <a:buAutoNum type="arabicPeriod"/>
                        <a:tabLst/>
                      </a:pPr>
                      <a:r>
                        <a:rPr lang="zh-CN" altLang="en-US" dirty="0"/>
                        <a:t>一个用户可以在一个科研分析项目下管理一个数据</a:t>
                      </a:r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集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文件或多个数据</a:t>
                      </a:r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集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文件</a:t>
                      </a:r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目录</a:t>
                      </a:r>
                      <a:r>
                        <a:rPr lang="en-US" altLang="zh-CN" dirty="0"/>
                        <a:t>]</a:t>
                      </a:r>
                    </a:p>
                    <a:p>
                      <a:pPr marL="225425" indent="-225425" algn="l">
                        <a:buAutoNum type="arabicPeriod"/>
                        <a:tabLst/>
                      </a:pPr>
                      <a:r>
                        <a:rPr lang="zh-CN" altLang="en-US" dirty="0"/>
                        <a:t>一个用户有一个分享列表。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96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一个项目可以包含一个数据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文件或多个数据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目录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91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一个目录下可以包含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一个数据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文件或多个数据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目录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2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一个文件可能有多种类型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33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分享列表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一个分享列表可以包含多个项目或文件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490911"/>
                  </a:ext>
                </a:extLst>
              </a:tr>
            </a:tbl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702B1108-88FA-5142-9DE3-0BFB8A40D7F1}"/>
              </a:ext>
            </a:extLst>
          </p:cNvPr>
          <p:cNvGrpSpPr/>
          <p:nvPr/>
        </p:nvGrpSpPr>
        <p:grpSpPr>
          <a:xfrm>
            <a:off x="10086731" y="1761899"/>
            <a:ext cx="1238437" cy="3574348"/>
            <a:chOff x="6346006" y="883646"/>
            <a:chExt cx="1238437" cy="35743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6542095-ABF3-524D-B5AC-976A21439E7F}"/>
                </a:ext>
              </a:extLst>
            </p:cNvPr>
            <p:cNvSpPr/>
            <p:nvPr/>
          </p:nvSpPr>
          <p:spPr>
            <a:xfrm>
              <a:off x="6346007" y="883646"/>
              <a:ext cx="823715" cy="438307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用户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58255E-CECF-A341-B789-3C3DB92887BA}"/>
                </a:ext>
              </a:extLst>
            </p:cNvPr>
            <p:cNvSpPr/>
            <p:nvPr/>
          </p:nvSpPr>
          <p:spPr>
            <a:xfrm>
              <a:off x="6346007" y="1928993"/>
              <a:ext cx="823715" cy="438307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项目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239472A-6580-C746-8BBA-98E449D2A096}"/>
                </a:ext>
              </a:extLst>
            </p:cNvPr>
            <p:cNvSpPr/>
            <p:nvPr/>
          </p:nvSpPr>
          <p:spPr>
            <a:xfrm>
              <a:off x="6346006" y="2974340"/>
              <a:ext cx="823715" cy="438307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目录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FB6E869-4120-BA40-AA21-89FB5AE3D175}"/>
                </a:ext>
              </a:extLst>
            </p:cNvPr>
            <p:cNvSpPr/>
            <p:nvPr/>
          </p:nvSpPr>
          <p:spPr>
            <a:xfrm>
              <a:off x="6346006" y="4019687"/>
              <a:ext cx="823715" cy="438307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文件</a:t>
              </a:r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1072875C-C7A4-9D44-85A2-C8C2EF240B6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6757865" y="1321953"/>
              <a:ext cx="0" cy="6070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9D6DC9F5-E693-464C-B6B5-DFAE550DBF9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6757864" y="2367300"/>
              <a:ext cx="1" cy="6070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CFA7FB39-906C-9C46-9F57-C1A9EF3CB54F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6757864" y="3412647"/>
              <a:ext cx="0" cy="6070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任意形状 25">
              <a:extLst>
                <a:ext uri="{FF2B5EF4-FFF2-40B4-BE49-F238E27FC236}">
                  <a16:creationId xmlns:a16="http://schemas.microsoft.com/office/drawing/2014/main" id="{F7E79512-0696-424B-9980-5126A4BBA7E1}"/>
                </a:ext>
              </a:extLst>
            </p:cNvPr>
            <p:cNvSpPr/>
            <p:nvPr/>
          </p:nvSpPr>
          <p:spPr>
            <a:xfrm>
              <a:off x="7176347" y="3026612"/>
              <a:ext cx="408096" cy="355219"/>
            </a:xfrm>
            <a:custGeom>
              <a:avLst/>
              <a:gdLst>
                <a:gd name="connsiteX0" fmla="*/ 8 w 408096"/>
                <a:gd name="connsiteY0" fmla="*/ 173851 h 355219"/>
                <a:gd name="connsiteX1" fmla="*/ 204048 w 408096"/>
                <a:gd name="connsiteY1" fmla="*/ 355219 h 355219"/>
                <a:gd name="connsiteX2" fmla="*/ 408087 w 408096"/>
                <a:gd name="connsiteY2" fmla="*/ 173851 h 355219"/>
                <a:gd name="connsiteX3" fmla="*/ 211605 w 408096"/>
                <a:gd name="connsiteY3" fmla="*/ 39 h 355219"/>
                <a:gd name="connsiteX4" fmla="*/ 8 w 408096"/>
                <a:gd name="connsiteY4" fmla="*/ 173851 h 35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096" h="355219">
                  <a:moveTo>
                    <a:pt x="8" y="173851"/>
                  </a:moveTo>
                  <a:cubicBezTo>
                    <a:pt x="-1252" y="233048"/>
                    <a:pt x="136035" y="355219"/>
                    <a:pt x="204048" y="355219"/>
                  </a:cubicBezTo>
                  <a:cubicBezTo>
                    <a:pt x="272061" y="355219"/>
                    <a:pt x="406828" y="233048"/>
                    <a:pt x="408087" y="173851"/>
                  </a:cubicBezTo>
                  <a:cubicBezTo>
                    <a:pt x="409347" y="114654"/>
                    <a:pt x="278359" y="2558"/>
                    <a:pt x="211605" y="39"/>
                  </a:cubicBezTo>
                  <a:cubicBezTo>
                    <a:pt x="144851" y="-2480"/>
                    <a:pt x="1268" y="114654"/>
                    <a:pt x="8" y="173851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BEDBAEE-6804-3C4C-9568-7363167EA233}"/>
                </a:ext>
              </a:extLst>
            </p:cNvPr>
            <p:cNvSpPr txBox="1"/>
            <p:nvPr/>
          </p:nvSpPr>
          <p:spPr>
            <a:xfrm>
              <a:off x="6739391" y="1318585"/>
              <a:ext cx="28245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C1EB9AA-A87D-2B45-B5AB-76BF019D6B91}"/>
                </a:ext>
              </a:extLst>
            </p:cNvPr>
            <p:cNvSpPr txBox="1"/>
            <p:nvPr/>
          </p:nvSpPr>
          <p:spPr>
            <a:xfrm>
              <a:off x="6734583" y="1662741"/>
              <a:ext cx="2872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32A7EF4-1949-7743-BA32-2DBCC54D8FCF}"/>
                </a:ext>
              </a:extLst>
            </p:cNvPr>
            <p:cNvSpPr txBox="1"/>
            <p:nvPr/>
          </p:nvSpPr>
          <p:spPr>
            <a:xfrm>
              <a:off x="6744226" y="2367300"/>
              <a:ext cx="28245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FDD0D8C-F20A-B542-B86D-3FDCF908C328}"/>
                </a:ext>
              </a:extLst>
            </p:cNvPr>
            <p:cNvSpPr txBox="1"/>
            <p:nvPr/>
          </p:nvSpPr>
          <p:spPr>
            <a:xfrm>
              <a:off x="6739418" y="2711456"/>
              <a:ext cx="2872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848C96D-1354-E04E-BEF4-9B25117BF730}"/>
                </a:ext>
              </a:extLst>
            </p:cNvPr>
            <p:cNvSpPr txBox="1"/>
            <p:nvPr/>
          </p:nvSpPr>
          <p:spPr>
            <a:xfrm>
              <a:off x="6739391" y="3416415"/>
              <a:ext cx="2824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B1C5BD1-8143-2647-B2B3-2D279EC49DC3}"/>
                </a:ext>
              </a:extLst>
            </p:cNvPr>
            <p:cNvSpPr txBox="1"/>
            <p:nvPr/>
          </p:nvSpPr>
          <p:spPr>
            <a:xfrm>
              <a:off x="6734583" y="3760571"/>
              <a:ext cx="2872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AA739FF-4EFC-F14E-98D8-3FA9A9A3F864}"/>
                </a:ext>
              </a:extLst>
            </p:cNvPr>
            <p:cNvSpPr txBox="1"/>
            <p:nvPr/>
          </p:nvSpPr>
          <p:spPr>
            <a:xfrm>
              <a:off x="7132469" y="3348559"/>
              <a:ext cx="28245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B622027-B652-2346-9A17-874567C42DC8}"/>
                </a:ext>
              </a:extLst>
            </p:cNvPr>
            <p:cNvSpPr txBox="1"/>
            <p:nvPr/>
          </p:nvSpPr>
          <p:spPr>
            <a:xfrm>
              <a:off x="7122513" y="2797055"/>
              <a:ext cx="2872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35" name="直线连接符 10">
            <a:extLst>
              <a:ext uri="{FF2B5EF4-FFF2-40B4-BE49-F238E27FC236}">
                <a16:creationId xmlns:a16="http://schemas.microsoft.com/office/drawing/2014/main" id="{F67AB0FE-F5C4-3E45-A907-FD876EFFF3A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9680895" y="1981053"/>
            <a:ext cx="40583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10">
            <a:extLst>
              <a:ext uri="{FF2B5EF4-FFF2-40B4-BE49-F238E27FC236}">
                <a16:creationId xmlns:a16="http://schemas.microsoft.com/office/drawing/2014/main" id="{0E7B90E3-9710-9140-B06E-CA544B198214}"/>
              </a:ext>
            </a:extLst>
          </p:cNvPr>
          <p:cNvCxnSpPr>
            <a:cxnSpLocks/>
          </p:cNvCxnSpPr>
          <p:nvPr/>
        </p:nvCxnSpPr>
        <p:spPr>
          <a:xfrm flipH="1">
            <a:off x="9680894" y="5128322"/>
            <a:ext cx="40583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10">
            <a:extLst>
              <a:ext uri="{FF2B5EF4-FFF2-40B4-BE49-F238E27FC236}">
                <a16:creationId xmlns:a16="http://schemas.microsoft.com/office/drawing/2014/main" id="{B95DBD5E-0D3C-5648-BDFD-F66FD44B4B64}"/>
              </a:ext>
            </a:extLst>
          </p:cNvPr>
          <p:cNvCxnSpPr>
            <a:cxnSpLocks/>
          </p:cNvCxnSpPr>
          <p:nvPr/>
        </p:nvCxnSpPr>
        <p:spPr>
          <a:xfrm flipV="1">
            <a:off x="9680894" y="1981053"/>
            <a:ext cx="1" cy="31472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本框 30">
            <a:extLst>
              <a:ext uri="{FF2B5EF4-FFF2-40B4-BE49-F238E27FC236}">
                <a16:creationId xmlns:a16="http://schemas.microsoft.com/office/drawing/2014/main" id="{3D0E05DC-069D-ED41-97C7-B84AFE9C7EEE}"/>
              </a:ext>
            </a:extLst>
          </p:cNvPr>
          <p:cNvSpPr txBox="1"/>
          <p:nvPr/>
        </p:nvSpPr>
        <p:spPr>
          <a:xfrm>
            <a:off x="9699252" y="5128322"/>
            <a:ext cx="2824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1">
            <a:extLst>
              <a:ext uri="{FF2B5EF4-FFF2-40B4-BE49-F238E27FC236}">
                <a16:creationId xmlns:a16="http://schemas.microsoft.com/office/drawing/2014/main" id="{DBBE8626-250C-0C4D-902A-E3430339A7EC}"/>
              </a:ext>
            </a:extLst>
          </p:cNvPr>
          <p:cNvSpPr txBox="1"/>
          <p:nvPr/>
        </p:nvSpPr>
        <p:spPr>
          <a:xfrm>
            <a:off x="9694444" y="1664758"/>
            <a:ext cx="2872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endParaRPr kumimoji="1" lang="zh-CN" altLang="en-US" sz="1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线连接符 10">
            <a:extLst>
              <a:ext uri="{FF2B5EF4-FFF2-40B4-BE49-F238E27FC236}">
                <a16:creationId xmlns:a16="http://schemas.microsoft.com/office/drawing/2014/main" id="{949B0C57-F309-4F4F-B8FE-009532BDEAE9}"/>
              </a:ext>
            </a:extLst>
          </p:cNvPr>
          <p:cNvCxnSpPr>
            <a:cxnSpLocks/>
          </p:cNvCxnSpPr>
          <p:nvPr/>
        </p:nvCxnSpPr>
        <p:spPr>
          <a:xfrm flipH="1">
            <a:off x="9694444" y="3026399"/>
            <a:ext cx="40583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10">
            <a:extLst>
              <a:ext uri="{FF2B5EF4-FFF2-40B4-BE49-F238E27FC236}">
                <a16:creationId xmlns:a16="http://schemas.microsoft.com/office/drawing/2014/main" id="{A3CCAAFB-23AE-364C-8E21-88F4C804C830}"/>
              </a:ext>
            </a:extLst>
          </p:cNvPr>
          <p:cNvCxnSpPr>
            <a:cxnSpLocks/>
          </p:cNvCxnSpPr>
          <p:nvPr/>
        </p:nvCxnSpPr>
        <p:spPr>
          <a:xfrm flipH="1">
            <a:off x="9680894" y="4071746"/>
            <a:ext cx="40583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31">
            <a:extLst>
              <a:ext uri="{FF2B5EF4-FFF2-40B4-BE49-F238E27FC236}">
                <a16:creationId xmlns:a16="http://schemas.microsoft.com/office/drawing/2014/main" id="{B126B18D-B936-EC48-A724-1F1A4B31038B}"/>
              </a:ext>
            </a:extLst>
          </p:cNvPr>
          <p:cNvSpPr txBox="1"/>
          <p:nvPr/>
        </p:nvSpPr>
        <p:spPr>
          <a:xfrm>
            <a:off x="9740183" y="2786463"/>
            <a:ext cx="2872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endParaRPr kumimoji="1" lang="zh-CN" altLang="en-US" sz="1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31">
            <a:extLst>
              <a:ext uri="{FF2B5EF4-FFF2-40B4-BE49-F238E27FC236}">
                <a16:creationId xmlns:a16="http://schemas.microsoft.com/office/drawing/2014/main" id="{C46ABD90-763C-F745-BD9B-E2F6C07277FF}"/>
              </a:ext>
            </a:extLst>
          </p:cNvPr>
          <p:cNvSpPr txBox="1"/>
          <p:nvPr/>
        </p:nvSpPr>
        <p:spPr>
          <a:xfrm>
            <a:off x="9764320" y="3797405"/>
            <a:ext cx="2872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endParaRPr kumimoji="1" lang="zh-CN" altLang="en-US" sz="1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E7A010-44CE-E942-9F24-3572BC016C21}"/>
              </a:ext>
            </a:extLst>
          </p:cNvPr>
          <p:cNvSpPr txBox="1"/>
          <p:nvPr/>
        </p:nvSpPr>
        <p:spPr>
          <a:xfrm>
            <a:off x="11706837" y="6140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4394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20EBA-0751-224B-AA05-7D40FCF1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</a:t>
            </a:r>
            <a:r>
              <a:rPr lang="en-US" altLang="zh-CN" dirty="0"/>
              <a:t>-</a:t>
            </a:r>
            <a:r>
              <a:rPr lang="zh-CN" altLang="en-US" dirty="0"/>
              <a:t>关系分析</a:t>
            </a:r>
            <a:endParaRPr kumimoji="1" lang="zh-CN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CC136EF7-67F2-9640-9811-A02D88E01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54264"/>
              </p:ext>
            </p:extLst>
          </p:nvPr>
        </p:nvGraphicFramePr>
        <p:xfrm>
          <a:off x="1041504" y="2621973"/>
          <a:ext cx="6357600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4800">
                  <a:extLst>
                    <a:ext uri="{9D8B030D-6E8A-4147-A177-3AD203B41FA5}">
                      <a16:colId xmlns:a16="http://schemas.microsoft.com/office/drawing/2014/main" val="1557096822"/>
                    </a:ext>
                  </a:extLst>
                </a:gridCol>
                <a:gridCol w="1144800">
                  <a:extLst>
                    <a:ext uri="{9D8B030D-6E8A-4147-A177-3AD203B41FA5}">
                      <a16:colId xmlns:a16="http://schemas.microsoft.com/office/drawing/2014/main" val="3939258059"/>
                    </a:ext>
                  </a:extLst>
                </a:gridCol>
                <a:gridCol w="4068000">
                  <a:extLst>
                    <a:ext uri="{9D8B030D-6E8A-4147-A177-3AD203B41FA5}">
                      <a16:colId xmlns:a16="http://schemas.microsoft.com/office/drawing/2014/main" val="2009657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实体列表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65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  <a:tabLst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96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  <a:tabLst/>
                      </a:pP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91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2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33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27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6D60A-FB03-D340-B737-39D053F8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实体类属性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ECD84F-6D45-0344-8AA6-DDF08FB75E6E}"/>
              </a:ext>
            </a:extLst>
          </p:cNvPr>
          <p:cNvSpPr/>
          <p:nvPr/>
        </p:nvSpPr>
        <p:spPr>
          <a:xfrm>
            <a:off x="5049215" y="530622"/>
            <a:ext cx="1704814" cy="7400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200" dirty="0"/>
              <a:t>-</a:t>
            </a:r>
            <a:r>
              <a:rPr kumimoji="1" lang="en-US" altLang="zh-CN" sz="900" dirty="0" err="1"/>
              <a:t>fileLocate:String</a:t>
            </a:r>
            <a:r>
              <a:rPr kumimoji="1" lang="en-US" altLang="zh-CN" sz="900" dirty="0"/>
              <a:t> </a:t>
            </a:r>
          </a:p>
          <a:p>
            <a:r>
              <a:rPr kumimoji="1" lang="en-US" altLang="zh-CN" sz="900" dirty="0"/>
              <a:t>-</a:t>
            </a:r>
            <a:r>
              <a:rPr kumimoji="1" lang="en-US" altLang="zh-CN" sz="900" dirty="0" err="1"/>
              <a:t>name:String</a:t>
            </a:r>
            <a:endParaRPr kumimoji="1" lang="zh-CN" altLang="en-US" sz="2000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7A2ABB55-40DB-C647-899A-63CD3DED4D6E}"/>
              </a:ext>
            </a:extLst>
          </p:cNvPr>
          <p:cNvCxnSpPr>
            <a:cxnSpLocks/>
          </p:cNvCxnSpPr>
          <p:nvPr/>
        </p:nvCxnSpPr>
        <p:spPr>
          <a:xfrm>
            <a:off x="5049215" y="768894"/>
            <a:ext cx="1704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7704B8-56C1-9C40-9B52-4F3838CD2255}"/>
              </a:ext>
            </a:extLst>
          </p:cNvPr>
          <p:cNvSpPr txBox="1"/>
          <p:nvPr/>
        </p:nvSpPr>
        <p:spPr>
          <a:xfrm>
            <a:off x="5049215" y="530622"/>
            <a:ext cx="170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err="1"/>
              <a:t>MetaData</a:t>
            </a:r>
            <a:endParaRPr kumimoji="1"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81D919-4429-8F4D-8CD7-2E549612C969}"/>
              </a:ext>
            </a:extLst>
          </p:cNvPr>
          <p:cNvSpPr/>
          <p:nvPr/>
        </p:nvSpPr>
        <p:spPr>
          <a:xfrm>
            <a:off x="1059051" y="2868508"/>
            <a:ext cx="2001864" cy="107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password:String</a:t>
            </a:r>
            <a:endParaRPr kumimoji="1" lang="en-US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realName:String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shareDataMsgs</a:t>
            </a:r>
            <a:r>
              <a:rPr kumimoji="1" lang="en" altLang="zh-CN" sz="900" dirty="0"/>
              <a:t>: </a:t>
            </a:r>
            <a:r>
              <a:rPr kumimoji="1" lang="en" altLang="zh-CN" sz="900" dirty="0" err="1"/>
              <a:t>ShareDataMsg</a:t>
            </a:r>
            <a:endParaRPr kumimoji="1" lang="zh-CN" altLang="en-US" sz="900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9EDBBE6-56EA-0249-B7EB-660E715D5ECB}"/>
              </a:ext>
            </a:extLst>
          </p:cNvPr>
          <p:cNvCxnSpPr>
            <a:cxnSpLocks/>
          </p:cNvCxnSpPr>
          <p:nvPr/>
        </p:nvCxnSpPr>
        <p:spPr>
          <a:xfrm>
            <a:off x="1059051" y="3106780"/>
            <a:ext cx="2001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AD1A43E-21DC-9242-BF44-718A6D5D592A}"/>
              </a:ext>
            </a:extLst>
          </p:cNvPr>
          <p:cNvSpPr txBox="1"/>
          <p:nvPr/>
        </p:nvSpPr>
        <p:spPr>
          <a:xfrm>
            <a:off x="1059052" y="2868508"/>
            <a:ext cx="2001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err="1"/>
              <a:t>UserMeta</a:t>
            </a:r>
            <a:r>
              <a:rPr kumimoji="1" lang="en-US" altLang="zh-CN" sz="1100" dirty="0"/>
              <a:t>. </a:t>
            </a:r>
            <a:r>
              <a:rPr kumimoji="1" lang="en-US" altLang="zh-CN" sz="1100" dirty="0" err="1"/>
              <a:t>dao</a:t>
            </a:r>
            <a:endParaRPr kumimoji="1" lang="zh-CN" altLang="en-US" sz="11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FF2B058-56CD-3548-9E77-043604BB9A94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V="1">
            <a:off x="2059984" y="1270635"/>
            <a:ext cx="3841638" cy="159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F4D3EBF-CF57-904C-8E2E-8F9CD7E94516}"/>
              </a:ext>
            </a:extLst>
          </p:cNvPr>
          <p:cNvSpPr/>
          <p:nvPr/>
        </p:nvSpPr>
        <p:spPr>
          <a:xfrm>
            <a:off x="3280474" y="2875327"/>
            <a:ext cx="2500394" cy="1557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fileUploader:String</a:t>
            </a:r>
            <a:endParaRPr kumimoji="1" lang="en-US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fileLength:Long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fileAttributeList</a:t>
            </a:r>
            <a:r>
              <a:rPr kumimoji="1" lang="en" altLang="zh-CN" sz="900" dirty="0"/>
              <a:t>: List&lt;</a:t>
            </a:r>
            <a:r>
              <a:rPr kumimoji="1" lang="en" altLang="zh-CN" sz="900" dirty="0" err="1"/>
              <a:t>FileAttribute</a:t>
            </a:r>
            <a:r>
              <a:rPr kumimoji="1" lang="en" altLang="zh-CN" sz="900" dirty="0"/>
              <a:t>&gt;</a:t>
            </a:r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fileShareDeadline:Date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rowsStart:Long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rowsEnd:Long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fileShareAttributeList:</a:t>
            </a:r>
            <a:r>
              <a:rPr lang="en" altLang="zh-CN" sz="900" dirty="0" err="1"/>
              <a:t>List</a:t>
            </a:r>
            <a:r>
              <a:rPr lang="en" altLang="zh-CN" sz="900" dirty="0"/>
              <a:t>&lt;</a:t>
            </a:r>
            <a:r>
              <a:rPr lang="en" altLang="zh-CN" sz="900" dirty="0" err="1"/>
              <a:t>FileAttribute</a:t>
            </a:r>
            <a:r>
              <a:rPr lang="en" altLang="zh-CN" sz="900" dirty="0"/>
              <a:t>&gt;</a:t>
            </a:r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Downloadable:boolean</a:t>
            </a:r>
            <a:endParaRPr kumimoji="1" lang="zh-CN" altLang="en-US" sz="900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859F226-A459-AB4B-AB0E-3D06ED255800}"/>
              </a:ext>
            </a:extLst>
          </p:cNvPr>
          <p:cNvCxnSpPr>
            <a:cxnSpLocks/>
          </p:cNvCxnSpPr>
          <p:nvPr/>
        </p:nvCxnSpPr>
        <p:spPr>
          <a:xfrm flipV="1">
            <a:off x="3280474" y="3106779"/>
            <a:ext cx="2500393" cy="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0871E19-C21B-0D4B-85E7-44A95B3CF8D4}"/>
              </a:ext>
            </a:extLst>
          </p:cNvPr>
          <p:cNvSpPr txBox="1"/>
          <p:nvPr/>
        </p:nvSpPr>
        <p:spPr>
          <a:xfrm>
            <a:off x="3280473" y="2888151"/>
            <a:ext cx="2500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100" dirty="0" err="1"/>
              <a:t>DataFileMeta</a:t>
            </a:r>
            <a:endParaRPr kumimoji="1" lang="zh-CN" altLang="en-US" sz="1100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A8CF723-F7DC-2A4D-AF9D-5089F1D744BA}"/>
              </a:ext>
            </a:extLst>
          </p:cNvPr>
          <p:cNvCxnSpPr>
            <a:cxnSpLocks/>
            <a:stCxn id="18" idx="0"/>
            <a:endCxn id="3" idx="2"/>
          </p:cNvCxnSpPr>
          <p:nvPr/>
        </p:nvCxnSpPr>
        <p:spPr>
          <a:xfrm flipV="1">
            <a:off x="4530670" y="1270635"/>
            <a:ext cx="1370952" cy="161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34EC689-D821-904C-9777-7AAC7F55B861}"/>
              </a:ext>
            </a:extLst>
          </p:cNvPr>
          <p:cNvSpPr/>
          <p:nvPr/>
        </p:nvSpPr>
        <p:spPr>
          <a:xfrm>
            <a:off x="6096001" y="2882774"/>
            <a:ext cx="2500394" cy="1061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dataSetFileCount:Long</a:t>
            </a:r>
            <a:endParaRPr kumimoji="1" lang="en-US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dataSetUploader:String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dataSetShareDeadline</a:t>
            </a:r>
            <a:r>
              <a:rPr kumimoji="1" lang="en" altLang="zh-CN" sz="900" dirty="0"/>
              <a:t>: Date</a:t>
            </a:r>
            <a:endParaRPr kumimoji="1" lang="zh-CN" altLang="en-US" sz="900" dirty="0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E83FB693-DBFD-4C4F-9B80-E5FF77725742}"/>
              </a:ext>
            </a:extLst>
          </p:cNvPr>
          <p:cNvCxnSpPr>
            <a:cxnSpLocks/>
          </p:cNvCxnSpPr>
          <p:nvPr/>
        </p:nvCxnSpPr>
        <p:spPr>
          <a:xfrm flipV="1">
            <a:off x="6096001" y="3114226"/>
            <a:ext cx="2500393" cy="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607F629-C56B-7049-A821-BCCCC4595397}"/>
              </a:ext>
            </a:extLst>
          </p:cNvPr>
          <p:cNvSpPr txBox="1"/>
          <p:nvPr/>
        </p:nvSpPr>
        <p:spPr>
          <a:xfrm>
            <a:off x="6096000" y="2895598"/>
            <a:ext cx="2500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100" dirty="0" err="1"/>
              <a:t>DataSetMeta</a:t>
            </a:r>
            <a:endParaRPr kumimoji="1" lang="zh-CN" altLang="en-US" sz="11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F22AE20-FF12-5D4A-BF36-08BE1635CB76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H="1" flipV="1">
            <a:off x="5901622" y="1270635"/>
            <a:ext cx="1444576" cy="161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EBD73AF-056F-B44E-B558-748C86146683}"/>
              </a:ext>
            </a:extLst>
          </p:cNvPr>
          <p:cNvSpPr/>
          <p:nvPr/>
        </p:nvSpPr>
        <p:spPr>
          <a:xfrm>
            <a:off x="9053593" y="2868508"/>
            <a:ext cx="2500394" cy="1061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createUser:String</a:t>
            </a:r>
            <a:endParaRPr kumimoji="1" lang="en-US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createTime:Date</a:t>
            </a:r>
            <a:endParaRPr kumimoji="1" lang="en" altLang="zh-CN" sz="900" dirty="0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80603F7-BAF9-C148-8108-97DAA4F4D57F}"/>
              </a:ext>
            </a:extLst>
          </p:cNvPr>
          <p:cNvCxnSpPr>
            <a:cxnSpLocks/>
          </p:cNvCxnSpPr>
          <p:nvPr/>
        </p:nvCxnSpPr>
        <p:spPr>
          <a:xfrm flipV="1">
            <a:off x="9053594" y="3114226"/>
            <a:ext cx="2500393" cy="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B6FD15C-4889-C149-810A-EEFB60CDEA51}"/>
              </a:ext>
            </a:extLst>
          </p:cNvPr>
          <p:cNvSpPr txBox="1"/>
          <p:nvPr/>
        </p:nvSpPr>
        <p:spPr>
          <a:xfrm>
            <a:off x="9053593" y="2895598"/>
            <a:ext cx="2500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100" dirty="0" err="1"/>
              <a:t>ProjectMeta</a:t>
            </a:r>
            <a:endParaRPr kumimoji="1" lang="zh-CN" altLang="en-US" sz="1100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A040C03-5C9D-DB42-892B-449ADF64162D}"/>
              </a:ext>
            </a:extLst>
          </p:cNvPr>
          <p:cNvCxnSpPr>
            <a:cxnSpLocks/>
            <a:stCxn id="33" idx="0"/>
            <a:endCxn id="3" idx="2"/>
          </p:cNvCxnSpPr>
          <p:nvPr/>
        </p:nvCxnSpPr>
        <p:spPr>
          <a:xfrm flipH="1" flipV="1">
            <a:off x="5901622" y="1270635"/>
            <a:ext cx="4402168" cy="159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A3BCD16-EF4B-4C45-9C1E-1F43BE028526}"/>
              </a:ext>
            </a:extLst>
          </p:cNvPr>
          <p:cNvSpPr/>
          <p:nvPr/>
        </p:nvSpPr>
        <p:spPr>
          <a:xfrm>
            <a:off x="1059051" y="5141021"/>
            <a:ext cx="2001864" cy="107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metaData</a:t>
            </a:r>
            <a:r>
              <a:rPr kumimoji="1" lang="en-US" altLang="zh-CN" sz="900" dirty="0"/>
              <a:t>: </a:t>
            </a:r>
            <a:r>
              <a:rPr kumimoji="1" lang="en-US" altLang="zh-CN" sz="900" dirty="0" err="1"/>
              <a:t>UserMetaData</a:t>
            </a:r>
            <a:endParaRPr kumimoji="1" lang="zh-CN" altLang="en-US" sz="9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B7EC31-3F29-6D4C-961D-95AC95A0496D}"/>
              </a:ext>
            </a:extLst>
          </p:cNvPr>
          <p:cNvSpPr txBox="1"/>
          <p:nvPr/>
        </p:nvSpPr>
        <p:spPr>
          <a:xfrm>
            <a:off x="1049612" y="5141021"/>
            <a:ext cx="2001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/>
              <a:t>User. </a:t>
            </a:r>
            <a:r>
              <a:rPr kumimoji="1" lang="en-US" altLang="zh-CN" sz="1100" dirty="0" err="1"/>
              <a:t>dto</a:t>
            </a:r>
            <a:endParaRPr kumimoji="1" lang="zh-CN" altLang="en-US" sz="1100" dirty="0"/>
          </a:p>
        </p:txBody>
      </p:sp>
      <p:sp>
        <p:nvSpPr>
          <p:cNvPr id="24" name="矩形 21">
            <a:extLst>
              <a:ext uri="{FF2B5EF4-FFF2-40B4-BE49-F238E27FC236}">
                <a16:creationId xmlns:a16="http://schemas.microsoft.com/office/drawing/2014/main" id="{872B54EA-2100-864E-9892-63E25968E29B}"/>
              </a:ext>
            </a:extLst>
          </p:cNvPr>
          <p:cNvSpPr/>
          <p:nvPr/>
        </p:nvSpPr>
        <p:spPr>
          <a:xfrm>
            <a:off x="3405087" y="5141021"/>
            <a:ext cx="2001864" cy="107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dataFile</a:t>
            </a:r>
            <a:r>
              <a:rPr kumimoji="1" lang="en-US" altLang="zh-CN" sz="900" dirty="0"/>
              <a:t>: </a:t>
            </a:r>
            <a:r>
              <a:rPr kumimoji="1" lang="en-US" altLang="zh-CN" sz="900" dirty="0" err="1"/>
              <a:t>DataFile</a:t>
            </a:r>
            <a:endParaRPr kumimoji="1" lang="zh-CN" altLang="en-US" sz="900" dirty="0"/>
          </a:p>
        </p:txBody>
      </p:sp>
      <p:sp>
        <p:nvSpPr>
          <p:cNvPr id="29" name="文本框 22">
            <a:extLst>
              <a:ext uri="{FF2B5EF4-FFF2-40B4-BE49-F238E27FC236}">
                <a16:creationId xmlns:a16="http://schemas.microsoft.com/office/drawing/2014/main" id="{413ACD73-A252-A242-AA6F-BD7613AEADB9}"/>
              </a:ext>
            </a:extLst>
          </p:cNvPr>
          <p:cNvSpPr txBox="1"/>
          <p:nvPr/>
        </p:nvSpPr>
        <p:spPr>
          <a:xfrm>
            <a:off x="3395648" y="5141021"/>
            <a:ext cx="2001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err="1"/>
              <a:t>DataFile</a:t>
            </a:r>
            <a:r>
              <a:rPr kumimoji="1" lang="en-US" altLang="zh-CN" sz="1100" dirty="0"/>
              <a:t>. </a:t>
            </a:r>
            <a:r>
              <a:rPr kumimoji="1" lang="en-US" altLang="zh-CN" sz="1100" dirty="0" err="1"/>
              <a:t>dto</a:t>
            </a:r>
            <a:endParaRPr kumimoji="1" lang="zh-CN" altLang="en-US" sz="1100" dirty="0"/>
          </a:p>
        </p:txBody>
      </p:sp>
      <p:sp>
        <p:nvSpPr>
          <p:cNvPr id="30" name="矩形 21">
            <a:extLst>
              <a:ext uri="{FF2B5EF4-FFF2-40B4-BE49-F238E27FC236}">
                <a16:creationId xmlns:a16="http://schemas.microsoft.com/office/drawing/2014/main" id="{722986C8-3A17-9348-92AA-8F0DEA9D05FA}"/>
              </a:ext>
            </a:extLst>
          </p:cNvPr>
          <p:cNvSpPr/>
          <p:nvPr/>
        </p:nvSpPr>
        <p:spPr>
          <a:xfrm>
            <a:off x="6354705" y="5141021"/>
            <a:ext cx="2001864" cy="107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dataSet</a:t>
            </a:r>
            <a:r>
              <a:rPr kumimoji="1" lang="en-US" altLang="zh-CN" sz="900" dirty="0"/>
              <a:t>: </a:t>
            </a:r>
            <a:r>
              <a:rPr kumimoji="1" lang="en-US" altLang="zh-CN" sz="900" dirty="0" err="1"/>
              <a:t>DataSetMeta</a:t>
            </a:r>
            <a:endParaRPr kumimoji="1" lang="zh-CN" altLang="en-US" sz="900" dirty="0"/>
          </a:p>
        </p:txBody>
      </p:sp>
      <p:sp>
        <p:nvSpPr>
          <p:cNvPr id="31" name="文本框 22">
            <a:extLst>
              <a:ext uri="{FF2B5EF4-FFF2-40B4-BE49-F238E27FC236}">
                <a16:creationId xmlns:a16="http://schemas.microsoft.com/office/drawing/2014/main" id="{77265EDB-7CBF-2E4C-8A40-7E0663489CCD}"/>
              </a:ext>
            </a:extLst>
          </p:cNvPr>
          <p:cNvSpPr txBox="1"/>
          <p:nvPr/>
        </p:nvSpPr>
        <p:spPr>
          <a:xfrm>
            <a:off x="6345266" y="5141021"/>
            <a:ext cx="2001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err="1"/>
              <a:t>DataSet</a:t>
            </a:r>
            <a:r>
              <a:rPr kumimoji="1" lang="en-US" altLang="zh-CN" sz="1100" dirty="0"/>
              <a:t>. </a:t>
            </a:r>
            <a:r>
              <a:rPr kumimoji="1" lang="en-US" altLang="zh-CN" sz="1100" dirty="0" err="1"/>
              <a:t>dto</a:t>
            </a:r>
            <a:endParaRPr kumimoji="1" lang="zh-CN" altLang="en-US" sz="1100" dirty="0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5BE3B6DC-BBF5-EE46-A343-23FBABDE3364}"/>
              </a:ext>
            </a:extLst>
          </p:cNvPr>
          <p:cNvSpPr/>
          <p:nvPr/>
        </p:nvSpPr>
        <p:spPr>
          <a:xfrm>
            <a:off x="9063492" y="5125029"/>
            <a:ext cx="2001864" cy="107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/>
              <a:t>project: </a:t>
            </a:r>
            <a:r>
              <a:rPr kumimoji="1" lang="en-US" altLang="zh-CN" sz="900" dirty="0" err="1"/>
              <a:t>ProjectMeta</a:t>
            </a:r>
            <a:endParaRPr kumimoji="1" lang="zh-CN" altLang="en-US" sz="900" dirty="0"/>
          </a:p>
        </p:txBody>
      </p:sp>
      <p:sp>
        <p:nvSpPr>
          <p:cNvPr id="37" name="文本框 22">
            <a:extLst>
              <a:ext uri="{FF2B5EF4-FFF2-40B4-BE49-F238E27FC236}">
                <a16:creationId xmlns:a16="http://schemas.microsoft.com/office/drawing/2014/main" id="{3845DA8F-0671-5447-A3C0-0FF9611201F3}"/>
              </a:ext>
            </a:extLst>
          </p:cNvPr>
          <p:cNvSpPr txBox="1"/>
          <p:nvPr/>
        </p:nvSpPr>
        <p:spPr>
          <a:xfrm>
            <a:off x="9054053" y="5125029"/>
            <a:ext cx="2001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/>
              <a:t>project. </a:t>
            </a:r>
            <a:r>
              <a:rPr kumimoji="1" lang="en-US" altLang="zh-CN" sz="1100" dirty="0" err="1"/>
              <a:t>dto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78527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419</Words>
  <Application>Microsoft Macintosh PowerPoint</Application>
  <PresentationFormat>Widescreen</PresentationFormat>
  <Paragraphs>151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Microsoft YaHei</vt:lpstr>
      <vt:lpstr>Arial</vt:lpstr>
      <vt:lpstr>Wingdings</vt:lpstr>
      <vt:lpstr>Office 主题​​</vt:lpstr>
      <vt:lpstr>PowerPoint Presentation</vt:lpstr>
      <vt:lpstr>数据分析流程 – 统计分析</vt:lpstr>
      <vt:lpstr>数据分析流程 – 机器学习</vt:lpstr>
      <vt:lpstr>实体-关系分析</vt:lpstr>
      <vt:lpstr>实体-关系分析</vt:lpstr>
      <vt:lpstr>实体类属性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戴 林峰</cp:lastModifiedBy>
  <cp:revision>255</cp:revision>
  <dcterms:created xsi:type="dcterms:W3CDTF">2019-06-19T02:08:00Z</dcterms:created>
  <dcterms:modified xsi:type="dcterms:W3CDTF">2021-12-06T12:22:40Z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F4FBE03012B645DABED56BC96004ECB3</vt:lpwstr>
  </property>
</Properties>
</file>