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B10B-2FB2-B040-A22E-11A7BB8D7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7E17F-1066-7943-BA82-42C543CDD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28E26-0014-E548-86A5-18F877F8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2158C-2F1F-3F4F-A588-4A6946FE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C8F5E-72B2-E848-85BA-7C18A290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54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B7C4-623E-154C-ADE1-1D411B30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44FF74-044E-7F48-A381-9909EE4AD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85D74-D941-F449-9E00-FACCA261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E7588-456F-4A4E-B4AD-DB994DF3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30CD5-0AD8-DE4E-B05E-301787A6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2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F4D1F0-53F5-1C49-AC05-968E0F701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79F89-8B02-0140-B258-187A8F538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A0DFE-1951-6F4E-880A-D3ADC8F2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EA17E-D486-D641-9CC1-502E7F7C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4F8B5-1B6E-1F46-9DD1-F8C4B2F6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1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9A61-0966-1A49-B6B0-D186ACA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D999F-C31B-7E42-ABE0-C67A46DD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06918-1BFA-BF46-907C-EC74D67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B3FF3-48EC-F64C-9700-7C912485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BBA6E-0E4E-854D-8EFB-3DF1FA08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86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8399-978C-494B-9B61-05A7120D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7299E-37E5-D246-87EC-D29FC928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E187D-3308-6245-A6DA-ED431353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D8463-1E52-214D-BA4B-334F495F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4CEBB-D86F-604C-95FD-81A44ECE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8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4CDA8-2D73-3B45-9D27-A6D7AE2C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88596-3E8C-954C-812E-BB49D4A6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F4A38-E02F-AA43-808D-5D166261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F8B59-5CFB-EF40-B518-8BEDDB25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3D137-BB3F-9F47-8530-E76BFD1E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2F282-8702-484D-8F6C-A7ED28E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3562-877D-5542-A294-1B061D15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7F91E-CB9A-F049-9A18-27597CA1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AC806-744C-1041-858F-09A3EDDC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12A1B-5CED-C749-A9A4-6375402D5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C846A-2A59-CE42-8904-A50B619ED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9C84C0-787C-5E4A-9A10-F6832A07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B90D20-7043-754C-9870-C5866AB1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AC4371-6898-3D4B-A2C7-C50DE81E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0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C37E-DF8D-C44C-BBCB-11871076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34282-C97E-3840-B33C-9B8434DF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3C207-9D0C-3F42-946C-5FF9CEA0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60C0DF-B022-D14C-BC2F-73DD7A16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8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C0AB1-8BA8-BB4E-BFC9-A48B7897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6694A-F2F4-0A40-85F8-90CC1A57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0041F-D2E8-BD46-AEBC-C9BE85DD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26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5CDA-3118-F64F-A451-60BA167A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DD5BF-2437-6745-BF80-42541C53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936EA-D8D3-A541-A469-6D0D6316F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B073C-8ACE-C641-89F7-81875DE8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0BFCD-FD74-4941-A821-2D723FD6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7EA32-21DA-244A-85DD-5A1B9716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33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D35D3-132F-A445-BC32-0C349298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3F7FCE-2A30-F441-BCDE-5BA7BBCB0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794E4-CEF4-304B-9F0D-BDC531361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853FB-F02D-724B-9E6D-C7BDC01A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02E62-71CD-7349-BBFD-3775B2C2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ECEDE-17B9-4A4E-9EB7-8BE434E5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0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20E15-29AD-6F47-A996-E43362B4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60DAB-A8FE-534C-A4F7-90C52B0B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B3C73-85D7-B941-B96B-C0BAD1C9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3BA3-DC42-5B43-BA15-436EFC79908B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B4D5C-7D0A-CD4F-93A9-5099E20D3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269CF-9916-AA4E-907A-A0BB76321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2CFA-CFA7-6B49-950B-32CF8D4F9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39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835506-0024-3C41-A76B-D72D2971A3CE}"/>
              </a:ext>
            </a:extLst>
          </p:cNvPr>
          <p:cNvSpPr/>
          <p:nvPr/>
        </p:nvSpPr>
        <p:spPr>
          <a:xfrm>
            <a:off x="4048018" y="462337"/>
            <a:ext cx="181852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设计器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2FEC8B-4C0D-2740-B5A8-1213AAA6A6AF}"/>
              </a:ext>
            </a:extLst>
          </p:cNvPr>
          <p:cNvSpPr/>
          <p:nvPr/>
        </p:nvSpPr>
        <p:spPr>
          <a:xfrm>
            <a:off x="4048018" y="1323654"/>
            <a:ext cx="1818525" cy="462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解释器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6D0104-A480-364D-8239-E8CE3146BCF0}"/>
              </a:ext>
            </a:extLst>
          </p:cNvPr>
          <p:cNvSpPr/>
          <p:nvPr/>
        </p:nvSpPr>
        <p:spPr>
          <a:xfrm>
            <a:off x="4048017" y="2071955"/>
            <a:ext cx="181852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任务引擎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CC65C4-9D2C-DB42-BDDE-A273B7691C2D}"/>
              </a:ext>
            </a:extLst>
          </p:cNvPr>
          <p:cNvSpPr/>
          <p:nvPr/>
        </p:nvSpPr>
        <p:spPr>
          <a:xfrm>
            <a:off x="2587375" y="3077110"/>
            <a:ext cx="181852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构件框架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2ECD1D-9634-E74E-9965-FE6C42AE724D}"/>
              </a:ext>
            </a:extLst>
          </p:cNvPr>
          <p:cNvSpPr/>
          <p:nvPr/>
        </p:nvSpPr>
        <p:spPr>
          <a:xfrm>
            <a:off x="4619946" y="3077109"/>
            <a:ext cx="181852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服务搭建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6203A8-9BF0-8C42-BEDA-99D17381DCA5}"/>
              </a:ext>
            </a:extLst>
          </p:cNvPr>
          <p:cNvSpPr/>
          <p:nvPr/>
        </p:nvSpPr>
        <p:spPr>
          <a:xfrm>
            <a:off x="6734710" y="3077108"/>
            <a:ext cx="181852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构件完善插件管理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4F1784-DC06-B047-BE08-DBAF8FEED10E}"/>
              </a:ext>
            </a:extLst>
          </p:cNvPr>
          <p:cNvSpPr/>
          <p:nvPr/>
        </p:nvSpPr>
        <p:spPr>
          <a:xfrm>
            <a:off x="2587375" y="4102811"/>
            <a:ext cx="181852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基本开发工具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6533F0-AF11-D74A-9260-1FA465C3870C}"/>
              </a:ext>
            </a:extLst>
          </p:cNvPr>
          <p:cNvSpPr/>
          <p:nvPr/>
        </p:nvSpPr>
        <p:spPr>
          <a:xfrm>
            <a:off x="4619946" y="4102811"/>
            <a:ext cx="181852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构件开发工具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02A7A7-8E25-4A45-A5F2-DE99C573139A}"/>
              </a:ext>
            </a:extLst>
          </p:cNvPr>
          <p:cNvSpPr/>
          <p:nvPr/>
        </p:nvSpPr>
        <p:spPr>
          <a:xfrm>
            <a:off x="6734710" y="4102811"/>
            <a:ext cx="1818525" cy="46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构件挂载工具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3976368-6437-9645-B9D2-5859A95A803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7281" y="924674"/>
            <a:ext cx="0" cy="39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C724B37-912C-3147-A662-4A5A653F8F2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57279" y="1785991"/>
            <a:ext cx="1" cy="28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12F57BE-9033-EA43-8B43-20B4F4C33BA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496638" y="2534292"/>
            <a:ext cx="1460642" cy="54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56D33F3-6DA1-3741-BA53-7C323960260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957280" y="2534292"/>
            <a:ext cx="571929" cy="54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FFE5E9D-9D96-B442-98FE-4A3216D0E1EE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957280" y="2534292"/>
            <a:ext cx="2686693" cy="54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F40AB17-C434-8A4C-A1F8-B384530F80E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496638" y="3539446"/>
            <a:ext cx="2032571" cy="56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53A8A8F-A6F3-4147-97B8-2523F8ED65D2}"/>
              </a:ext>
            </a:extLst>
          </p:cNvPr>
          <p:cNvCxnSpPr>
            <a:stCxn id="8" idx="2"/>
          </p:cNvCxnSpPr>
          <p:nvPr/>
        </p:nvCxnSpPr>
        <p:spPr>
          <a:xfrm>
            <a:off x="5529209" y="3539446"/>
            <a:ext cx="1755169" cy="56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44D15D6-4F1C-2B49-9805-71B0CCA7A17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405900" y="4333980"/>
            <a:ext cx="2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3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林峰</dc:creator>
  <cp:lastModifiedBy>戴 林峰</cp:lastModifiedBy>
  <cp:revision>1</cp:revision>
  <dcterms:created xsi:type="dcterms:W3CDTF">2021-07-14T09:21:39Z</dcterms:created>
  <dcterms:modified xsi:type="dcterms:W3CDTF">2021-07-14T09:26:07Z</dcterms:modified>
</cp:coreProperties>
</file>