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73"/>
  </p:normalViewPr>
  <p:slideViewPr>
    <p:cSldViewPr snapToGrid="0" snapToObjects="1">
      <p:cViewPr varScale="1">
        <p:scale>
          <a:sx n="260" d="100"/>
          <a:sy n="260" d="100"/>
        </p:scale>
        <p:origin x="10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3D0CF-2D75-BF43-88F6-170D62028442}" type="datetimeFigureOut">
              <a:rPr kumimoji="1" lang="zh-CN" altLang="en-US" smtClean="0"/>
              <a:t>2022/9/22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3DC1E-1FDD-5C4C-A76C-634DE041F6D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394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模型并行：主要解决的问题是模型太大，无法安装到耽搁节点上。为了解决这个问题，就有了将模型分散部署在多台机器上的方法。 由于神经网络的顺序性质，导致模型并行训练的效率和设备利用率较低。因此</a:t>
            </a:r>
            <a:r>
              <a:rPr kumimoji="1" lang="zh-CN" altLang="en-US"/>
              <a:t>有的人提出了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3DC1E-1FDD-5C4C-A76C-634DE041F6D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640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F4ADA-5EBC-9140-BC8C-64D1B4705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8E1E51-6D8E-1341-903B-3C7E532C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D2942-9297-614C-A12D-2AEFCFC1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569D-5017-0240-940D-483918E2B51C}" type="datetimeFigureOut">
              <a:rPr kumimoji="1" lang="zh-CN" altLang="en-US" smtClean="0"/>
              <a:t>2022/9/22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626FE-EF97-004A-B08D-85E9FFFA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890EF-F31D-974A-B92C-C5378BD9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587E-33C2-4B4F-85B3-4846B3A3CE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272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B32AC-37CA-3643-AD51-140BD851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3B969A-9E8F-6D4E-98C2-357C5B16F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B02EF-D920-224D-AE58-3A01BE11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569D-5017-0240-940D-483918E2B51C}" type="datetimeFigureOut">
              <a:rPr kumimoji="1" lang="zh-CN" altLang="en-US" smtClean="0"/>
              <a:t>2022/9/22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396B2-364F-5F4D-9699-0DD26ED0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B5CD8-3E62-284B-AB02-7D43C214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587E-33C2-4B4F-85B3-4846B3A3CE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875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C04E5A-B1EF-4E45-88D8-846172227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485164-0130-984B-B0C6-22E668D92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6B0AED-8319-4448-9F02-08B5A696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569D-5017-0240-940D-483918E2B51C}" type="datetimeFigureOut">
              <a:rPr kumimoji="1" lang="zh-CN" altLang="en-US" smtClean="0"/>
              <a:t>2022/9/22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E9ADD-0C97-FA4D-BDC3-B467C694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893A1-A298-5F44-8BF9-994E4EB9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587E-33C2-4B4F-85B3-4846B3A3CE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33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75DE3-300D-B54A-9070-371834EF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BE5AB-E7C5-FA45-AA1C-63A8489FB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67CFB-A077-AD49-A478-C99F60ACF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569D-5017-0240-940D-483918E2B51C}" type="datetimeFigureOut">
              <a:rPr kumimoji="1" lang="zh-CN" altLang="en-US" smtClean="0"/>
              <a:t>2022/9/22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A03ED-4D1F-5F46-8752-594079ED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175CB-4EB7-FA44-B4DB-ACFCF57A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587E-33C2-4B4F-85B3-4846B3A3CE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651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650D7-9848-2548-B43C-657AF038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01DD36-9FE3-4641-8C68-02E946048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4CC14-23EE-9B4F-802D-C95E5FB9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569D-5017-0240-940D-483918E2B51C}" type="datetimeFigureOut">
              <a:rPr kumimoji="1" lang="zh-CN" altLang="en-US" smtClean="0"/>
              <a:t>2022/9/22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08087-DEB9-494F-8B20-C8329F63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28CD4-1665-A442-BB20-9C396452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587E-33C2-4B4F-85B3-4846B3A3CE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70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84562-2A93-034A-A6FC-A093D9E1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C0C8E-DE76-3F47-9421-986DB95E2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8C0F36-0B57-FE47-9D9B-DC79933C7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08538C-354C-AC46-B520-AB59200A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569D-5017-0240-940D-483918E2B51C}" type="datetimeFigureOut">
              <a:rPr kumimoji="1" lang="zh-CN" altLang="en-US" smtClean="0"/>
              <a:t>2022/9/22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AD2A63-F2BA-1543-8FF7-47A11744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4DD7F-EA64-BD49-9882-2B307DDD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587E-33C2-4B4F-85B3-4846B3A3CE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55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61D32-6756-2C40-B768-5223CB77A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61DCB6-CA00-FF45-AE24-170811517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C72B75-A2F9-1346-82B6-0488EFDCA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DC7ACF-A1DF-3944-B3EC-CA9E1D3BD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10FFF4-A4D2-C74D-950C-2BDAA263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95F3AB-08AB-F942-AA50-A6273D1B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569D-5017-0240-940D-483918E2B51C}" type="datetimeFigureOut">
              <a:rPr kumimoji="1" lang="zh-CN" altLang="en-US" smtClean="0"/>
              <a:t>2022/9/22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46EB21-96B9-B944-8227-6D132EFC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4C5E7C-5C8B-CA4F-8545-88751BBC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587E-33C2-4B4F-85B3-4846B3A3CE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61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0CA1A-ACEE-4C4E-914C-B2ABBFE2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331B8B-D541-E440-8065-E50A45F3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569D-5017-0240-940D-483918E2B51C}" type="datetimeFigureOut">
              <a:rPr kumimoji="1" lang="zh-CN" altLang="en-US" smtClean="0"/>
              <a:t>2022/9/22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292018-2D05-2948-8BC8-BCBB540A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7C401F-D059-6C4E-937E-FAA53897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587E-33C2-4B4F-85B3-4846B3A3CE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85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CE31DF-D5DD-5C4C-B627-27676AA9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569D-5017-0240-940D-483918E2B51C}" type="datetimeFigureOut">
              <a:rPr kumimoji="1" lang="zh-CN" altLang="en-US" smtClean="0"/>
              <a:t>2022/9/22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FD2ACA-371E-004B-8A08-8FD81837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CBE3F5-202B-FA44-A438-F9334F9F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587E-33C2-4B4F-85B3-4846B3A3CE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388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605A1-AEEB-544D-B25A-C265248C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68101-301A-DC48-B858-B87272BB6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99F3B4-896D-7F45-8547-F89357009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02110-E1C3-DB42-B54D-E0FC993F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569D-5017-0240-940D-483918E2B51C}" type="datetimeFigureOut">
              <a:rPr kumimoji="1" lang="zh-CN" altLang="en-US" smtClean="0"/>
              <a:t>2022/9/22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6894F-F951-F84B-AFA4-F386AE52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259083-BBCA-AF41-8D0E-938EDD9D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587E-33C2-4B4F-85B3-4846B3A3CE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145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5E77A-5456-F945-96F6-8DE9AF82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E47266-1042-7345-91EE-FF9733BAC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4DF9C5-8FB5-8F4E-8F59-15AEFE7F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9FA0F2-B4C3-344C-8F37-1B1B822A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569D-5017-0240-940D-483918E2B51C}" type="datetimeFigureOut">
              <a:rPr kumimoji="1" lang="zh-CN" altLang="en-US" smtClean="0"/>
              <a:t>2022/9/22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850476-673E-8B49-A258-B4E6925F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F38CFD-6BCA-4F43-A434-60EDDF92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6587E-33C2-4B4F-85B3-4846B3A3CE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740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BC1DA7-F6F3-5B49-97C0-85FA1A8B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0A41FA-1B8E-834A-A53F-10F317B8C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7E6A2-435A-D147-A089-578D7A82A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8569D-5017-0240-940D-483918E2B51C}" type="datetimeFigureOut">
              <a:rPr kumimoji="1" lang="zh-CN" altLang="en-US" smtClean="0"/>
              <a:t>2022/9/22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4DAB0-ED29-9842-9C46-9D30786B7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C6C54-4F17-E943-B977-75C104618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6587E-33C2-4B4F-85B3-4846B3A3CE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482E955-EDC3-BF47-A2FE-7AA8C577032F}"/>
              </a:ext>
            </a:extLst>
          </p:cNvPr>
          <p:cNvSpPr txBox="1"/>
          <p:nvPr/>
        </p:nvSpPr>
        <p:spPr>
          <a:xfrm>
            <a:off x="5241500" y="424119"/>
            <a:ext cx="2919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 panose="02000503000000020004" pitchFamily="2" charset="0"/>
              </a:rPr>
              <a:t>分布式训练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149BBA-974B-1241-9715-7D48DE79F224}"/>
              </a:ext>
            </a:extLst>
          </p:cNvPr>
          <p:cNvSpPr txBox="1"/>
          <p:nvPr/>
        </p:nvSpPr>
        <p:spPr>
          <a:xfrm>
            <a:off x="1168671" y="1711442"/>
            <a:ext cx="9129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并行策略</a:t>
            </a:r>
            <a:endParaRPr kumimoji="1" lang="en-US" altLang="zh-CN" dirty="0"/>
          </a:p>
          <a:p>
            <a:r>
              <a:rPr kumimoji="1" lang="en-US" altLang="zh-CN" dirty="0"/>
              <a:t>	1.</a:t>
            </a:r>
            <a:r>
              <a:rPr kumimoji="1" lang="zh-CN" altLang="en-US" dirty="0"/>
              <a:t> 模型并行</a:t>
            </a:r>
            <a:endParaRPr kumimoji="1" lang="en-US" altLang="zh-CN" dirty="0"/>
          </a:p>
          <a:p>
            <a:r>
              <a:rPr kumimoji="1" lang="en-US" altLang="zh-CN" dirty="0"/>
              <a:t>	2.</a:t>
            </a:r>
            <a:r>
              <a:rPr kumimoji="1" lang="zh-CN" altLang="en-US" dirty="0"/>
              <a:t> 数据并行</a:t>
            </a:r>
          </a:p>
        </p:txBody>
      </p:sp>
    </p:spTree>
    <p:extLst>
      <p:ext uri="{BB962C8B-B14F-4D97-AF65-F5344CB8AC3E}">
        <p14:creationId xmlns:p14="http://schemas.microsoft.com/office/powerpoint/2010/main" val="72702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482E955-EDC3-BF47-A2FE-7AA8C577032F}"/>
              </a:ext>
            </a:extLst>
          </p:cNvPr>
          <p:cNvSpPr txBox="1"/>
          <p:nvPr/>
        </p:nvSpPr>
        <p:spPr>
          <a:xfrm>
            <a:off x="5241500" y="424119"/>
            <a:ext cx="2919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 panose="02000503000000020004" pitchFamily="2" charset="0"/>
              </a:rPr>
              <a:t>分布式训练</a:t>
            </a:r>
            <a:endParaRPr lang="zh-CN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6013C9F-44C1-1B41-ADBA-4868622961AA}"/>
              </a:ext>
            </a:extLst>
          </p:cNvPr>
          <p:cNvSpPr/>
          <p:nvPr/>
        </p:nvSpPr>
        <p:spPr>
          <a:xfrm>
            <a:off x="1784386" y="4641678"/>
            <a:ext cx="1775012" cy="7579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ED9AC33B-5AB4-214B-B5BA-54F3C0FD4C42}"/>
              </a:ext>
            </a:extLst>
          </p:cNvPr>
          <p:cNvSpPr/>
          <p:nvPr/>
        </p:nvSpPr>
        <p:spPr>
          <a:xfrm>
            <a:off x="1852843" y="4778950"/>
            <a:ext cx="943739" cy="36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848467-FB59-2940-8F97-BA5CFB2A7FE7}"/>
              </a:ext>
            </a:extLst>
          </p:cNvPr>
          <p:cNvSpPr txBox="1"/>
          <p:nvPr/>
        </p:nvSpPr>
        <p:spPr>
          <a:xfrm>
            <a:off x="2796582" y="5145688"/>
            <a:ext cx="8361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/>
              <a:t>Machine 1</a:t>
            </a:r>
            <a:endParaRPr kumimoji="1"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C72B41-D0B6-7E4D-AEFF-C0829192D050}"/>
              </a:ext>
            </a:extLst>
          </p:cNvPr>
          <p:cNvSpPr/>
          <p:nvPr/>
        </p:nvSpPr>
        <p:spPr>
          <a:xfrm>
            <a:off x="2983211" y="3305531"/>
            <a:ext cx="1775012" cy="7579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1B6BFE30-0BE9-AE4A-B255-F754D0899915}"/>
              </a:ext>
            </a:extLst>
          </p:cNvPr>
          <p:cNvSpPr/>
          <p:nvPr/>
        </p:nvSpPr>
        <p:spPr>
          <a:xfrm>
            <a:off x="3051668" y="3442803"/>
            <a:ext cx="943739" cy="36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041C33-E93F-C448-ABC4-48C2062500ED}"/>
              </a:ext>
            </a:extLst>
          </p:cNvPr>
          <p:cNvSpPr txBox="1"/>
          <p:nvPr/>
        </p:nvSpPr>
        <p:spPr>
          <a:xfrm>
            <a:off x="3995407" y="3809541"/>
            <a:ext cx="8361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/>
              <a:t>Machine 2</a:t>
            </a:r>
            <a:endParaRPr kumimoji="1" lang="zh-CN" altLang="en-US" sz="105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9401F8-7D04-5148-8202-17D169B5E7A2}"/>
              </a:ext>
            </a:extLst>
          </p:cNvPr>
          <p:cNvSpPr/>
          <p:nvPr/>
        </p:nvSpPr>
        <p:spPr>
          <a:xfrm>
            <a:off x="665428" y="3305531"/>
            <a:ext cx="1775012" cy="7579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0EC5FC01-A999-DC46-9980-FB7A9A741260}"/>
              </a:ext>
            </a:extLst>
          </p:cNvPr>
          <p:cNvSpPr/>
          <p:nvPr/>
        </p:nvSpPr>
        <p:spPr>
          <a:xfrm>
            <a:off x="733885" y="3442803"/>
            <a:ext cx="943739" cy="36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6C0B86-821B-F94D-AB72-90DECA25FF8D}"/>
              </a:ext>
            </a:extLst>
          </p:cNvPr>
          <p:cNvSpPr txBox="1"/>
          <p:nvPr/>
        </p:nvSpPr>
        <p:spPr>
          <a:xfrm>
            <a:off x="1677624" y="3809541"/>
            <a:ext cx="8361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/>
              <a:t>Machine 3</a:t>
            </a:r>
            <a:endParaRPr kumimoji="1" lang="zh-CN" altLang="en-US" sz="105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896908-6EB4-0945-9044-AB91602987C6}"/>
              </a:ext>
            </a:extLst>
          </p:cNvPr>
          <p:cNvSpPr/>
          <p:nvPr/>
        </p:nvSpPr>
        <p:spPr>
          <a:xfrm>
            <a:off x="1823502" y="1800543"/>
            <a:ext cx="1775012" cy="7579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95D937A-EFF8-504F-89A3-C57F1F46F4EE}"/>
              </a:ext>
            </a:extLst>
          </p:cNvPr>
          <p:cNvSpPr/>
          <p:nvPr/>
        </p:nvSpPr>
        <p:spPr>
          <a:xfrm>
            <a:off x="1891959" y="1937815"/>
            <a:ext cx="943739" cy="366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5E1312-8EFC-BF48-B8D1-96A57D1C28E9}"/>
              </a:ext>
            </a:extLst>
          </p:cNvPr>
          <p:cNvSpPr txBox="1"/>
          <p:nvPr/>
        </p:nvSpPr>
        <p:spPr>
          <a:xfrm>
            <a:off x="2835698" y="2304553"/>
            <a:ext cx="8361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/>
              <a:t>Machine 4</a:t>
            </a:r>
            <a:endParaRPr kumimoji="1" lang="zh-CN" altLang="en-US" sz="1050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BE68FAB-A682-254D-8FB6-2A5675242BAD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1205755" y="3809541"/>
            <a:ext cx="1004048" cy="112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D3461961-1B70-8B4C-BA99-B951DF9D835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258701" y="3809541"/>
            <a:ext cx="1264837" cy="112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CA83CB60-DF27-0043-B037-89E5B5236DD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225312" y="2304553"/>
            <a:ext cx="1138517" cy="1244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98020A63-797A-F147-BD11-06F2CB285F12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2363829" y="2304553"/>
            <a:ext cx="1140963" cy="11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08877F9-8B31-C540-B31D-118954AAFF62}"/>
              </a:ext>
            </a:extLst>
          </p:cNvPr>
          <p:cNvSpPr txBox="1"/>
          <p:nvPr/>
        </p:nvSpPr>
        <p:spPr>
          <a:xfrm>
            <a:off x="1908628" y="1089064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 panose="02000503000000020004" pitchFamily="2" charset="0"/>
              </a:rPr>
              <a:t>ModelParallel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326BFFF-F9C2-7442-A8AE-88C6211D39D0}"/>
              </a:ext>
            </a:extLst>
          </p:cNvPr>
          <p:cNvSpPr txBox="1"/>
          <p:nvPr/>
        </p:nvSpPr>
        <p:spPr>
          <a:xfrm>
            <a:off x="8085310" y="1089064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 Neue" panose="02000503000000020004" pitchFamily="2" charset="0"/>
              </a:rPr>
              <a:t>ModelParallel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89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91</Words>
  <Application>Microsoft Macintosh PowerPoint</Application>
  <PresentationFormat>宽屏</PresentationFormat>
  <Paragraphs>13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Helvetica Neue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戴 林峰</dc:creator>
  <cp:lastModifiedBy>戴 林峰</cp:lastModifiedBy>
  <cp:revision>15</cp:revision>
  <dcterms:created xsi:type="dcterms:W3CDTF">2022-09-22T01:20:31Z</dcterms:created>
  <dcterms:modified xsi:type="dcterms:W3CDTF">2022-09-22T08:23:34Z</dcterms:modified>
</cp:coreProperties>
</file>