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58" r:id="rId4"/>
    <p:sldId id="259" r:id="rId5"/>
    <p:sldId id="260" r:id="rId6"/>
    <p:sldId id="261" r:id="rId7"/>
    <p:sldId id="263" r:id="rId8"/>
    <p:sldId id="264" r:id="rId9"/>
    <p:sldId id="270" r:id="rId10"/>
    <p:sldId id="272" r:id="rId11"/>
    <p:sldId id="267" r:id="rId12"/>
    <p:sldId id="274" r:id="rId13"/>
    <p:sldId id="275" r:id="rId14"/>
    <p:sldId id="276" r:id="rId15"/>
    <p:sldId id="268" r:id="rId16"/>
  </p:sldIdLst>
  <p:sldSz cx="12192000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ext Box 3"/>
          <p:cNvSpPr txBox="1"/>
          <p:nvPr/>
        </p:nvSpPr>
        <p:spPr>
          <a:xfrm>
            <a:off x="47625" y="123825"/>
            <a:ext cx="9431338" cy="2012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所有数据传输都通过HTTP请求的方式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以下内容是大致的API列表，可能会有改变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android端需要什么数据的话可以再加新的API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android端不必考虑数据存储，数据组织，只需要调用API，拿到数据就行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目前所有的参数都是通过JSON传递的，直接放在body里面，不用form传(那样用java写可能比较麻烦)，可以改为XML或者其他格式，就看大家怎么弄方便了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目前API包含了基本的商品操作、收发消息、用户账户操作，别的后面再加</a:t>
            </a:r>
            <a:endParaRPr lang="zh-CN" altLang="en-US">
              <a:latin typeface="Calibri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NewUser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/user/add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userInfo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"UserInfo":{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"ID":"usrid",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"name":"usrname",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"password":"psw",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"Phone":"13412341234",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"Email":"a@a.com",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34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UserProfileCange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 /user/change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userProfile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"UserInfo":{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"ID":"usrid",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"name":"usrname",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"password":"psw",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"Phone":"13412341234",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"Email":"a@a.com",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"Photo":"imgid"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// all parameters in UserInfo are optional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Oval 2"/>
          <p:cNvSpPr/>
          <p:nvPr/>
        </p:nvSpPr>
        <p:spPr>
          <a:xfrm>
            <a:off x="487363" y="1741488"/>
            <a:ext cx="18145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新加商品(1)</a:t>
            </a:r>
            <a:endParaRPr lang="x-none" altLang="en-US" strike="noStrike" noProof="1"/>
          </a:p>
        </p:txBody>
      </p:sp>
      <p:sp>
        <p:nvSpPr>
          <p:cNvPr id="5" name="Oval 4"/>
          <p:cNvSpPr/>
          <p:nvPr/>
        </p:nvSpPr>
        <p:spPr>
          <a:xfrm>
            <a:off x="2782888" y="1109663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等待管理员确认价格(2)</a:t>
            </a:r>
            <a:endParaRPr lang="x-none" altLang="en-US" strike="noStrike" noProof="1"/>
          </a:p>
        </p:txBody>
      </p:sp>
      <p:sp>
        <p:nvSpPr>
          <p:cNvPr id="7" name="Oval 6"/>
          <p:cNvSpPr/>
          <p:nvPr/>
        </p:nvSpPr>
        <p:spPr>
          <a:xfrm>
            <a:off x="6213475" y="1047750"/>
            <a:ext cx="2622550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价格改动，等待用户确认(3)</a:t>
            </a:r>
            <a:endParaRPr lang="x-none" altLang="en-US" strike="noStrike" noProof="1"/>
          </a:p>
        </p:txBody>
      </p:sp>
      <p:cxnSp>
        <p:nvCxnSpPr>
          <p:cNvPr id="8" name="Straight Arrow Connector 7" descr="asd" title="asd"/>
          <p:cNvCxnSpPr>
            <a:stCxn id="3" idx="0"/>
            <a:endCxn id="5" idx="2"/>
          </p:cNvCxnSpPr>
          <p:nvPr/>
        </p:nvCxnSpPr>
        <p:spPr>
          <a:xfrm flipV="1">
            <a:off x="1395413" y="1493838"/>
            <a:ext cx="138747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5041900" y="1431925"/>
            <a:ext cx="1171575" cy="61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Text Box 9"/>
          <p:cNvSpPr txBox="1"/>
          <p:nvPr/>
        </p:nvSpPr>
        <p:spPr>
          <a:xfrm>
            <a:off x="5345113" y="1130300"/>
            <a:ext cx="639762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改动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5275" y="3082925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售出(4)</a:t>
            </a:r>
            <a:endParaRPr lang="x-none" altLang="en-US" strike="noStrike" noProof="1"/>
          </a:p>
        </p:txBody>
      </p:sp>
      <p:sp>
        <p:nvSpPr>
          <p:cNvPr id="15368" name="Text Box 15"/>
          <p:cNvSpPr txBox="1"/>
          <p:nvPr/>
        </p:nvSpPr>
        <p:spPr>
          <a:xfrm>
            <a:off x="1644650" y="1184275"/>
            <a:ext cx="8683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爱心屋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cxnSp>
        <p:nvCxnSpPr>
          <p:cNvPr id="18" name="Curved Connector 17"/>
          <p:cNvCxnSpPr>
            <a:stCxn id="7" idx="1"/>
            <a:endCxn id="5" idx="7"/>
          </p:cNvCxnSpPr>
          <p:nvPr/>
        </p:nvCxnSpPr>
        <p:spPr>
          <a:xfrm rot="16200000" flipH="1" flipV="1">
            <a:off x="5623719" y="248444"/>
            <a:ext cx="61913" cy="1885950"/>
          </a:xfrm>
          <a:prstGeom prst="curvedConnector3">
            <a:avLst>
              <a:gd name="adj1" fmla="val -569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Text Box 18"/>
          <p:cNvSpPr txBox="1"/>
          <p:nvPr/>
        </p:nvSpPr>
        <p:spPr>
          <a:xfrm>
            <a:off x="5267325" y="452438"/>
            <a:ext cx="109855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用户改动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cxnSp>
        <p:nvCxnSpPr>
          <p:cNvPr id="20" name="Straight Arrow Connector 19"/>
          <p:cNvCxnSpPr>
            <a:stCxn id="7" idx="5"/>
            <a:endCxn id="14" idx="0"/>
          </p:cNvCxnSpPr>
          <p:nvPr/>
        </p:nvCxnSpPr>
        <p:spPr>
          <a:xfrm>
            <a:off x="8451850" y="1704975"/>
            <a:ext cx="592138" cy="137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Text Box 20"/>
          <p:cNvSpPr txBox="1"/>
          <p:nvPr/>
        </p:nvSpPr>
        <p:spPr>
          <a:xfrm>
            <a:off x="8686800" y="2174875"/>
            <a:ext cx="1096963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确认价格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51113" y="3027363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待售(5)</a:t>
            </a:r>
            <a:endParaRPr lang="x-none" altLang="en-US" strike="noStrike" noProof="1"/>
          </a:p>
        </p:txBody>
      </p:sp>
      <p:cxnSp>
        <p:nvCxnSpPr>
          <p:cNvPr id="23" name="Straight Arrow Connector 22"/>
          <p:cNvCxnSpPr>
            <a:stCxn id="3" idx="4"/>
            <a:endCxn id="22" idx="2"/>
          </p:cNvCxnSpPr>
          <p:nvPr/>
        </p:nvCxnSpPr>
        <p:spPr>
          <a:xfrm>
            <a:off x="1395413" y="2509838"/>
            <a:ext cx="1155700" cy="90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6"/>
            <a:endCxn id="14" idx="2"/>
          </p:cNvCxnSpPr>
          <p:nvPr/>
        </p:nvCxnSpPr>
        <p:spPr>
          <a:xfrm>
            <a:off x="4810125" y="3411538"/>
            <a:ext cx="3105150" cy="5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Text Box 24"/>
          <p:cNvSpPr txBox="1"/>
          <p:nvPr/>
        </p:nvSpPr>
        <p:spPr>
          <a:xfrm>
            <a:off x="838200" y="2778125"/>
            <a:ext cx="1096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线下交易</a:t>
            </a:r>
            <a:endParaRPr lang="zh-CN" altLang="en-US">
              <a:latin typeface="Calibri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API: login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/login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 name, password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access-token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"device":"Android"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"UserInfo":{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"username":"testusr",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"password":"psw"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ListItems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/item/list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token,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range(selective)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a list of item 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"ItemRange":{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"StartIndex":"100",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"RequestLength":"100"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"items":["id1", "id2"],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 Item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/item/new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itemInfo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itemID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"Type":1,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"Price":100,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"Description":"test desxription",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"ItemID":"itemid",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AddImage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/item/addimg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token,itemID,imgID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"Images":["imgid 1", "imgid 2"]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UploadImg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/img/upload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ImgFile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status,imgID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"ImgID":"imgid",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 Comments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/item/addComments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comments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"ItemID":"itemid",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"Comments":["Comment 1","Comment 2"],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SendMsg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/message/send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item, 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"Message":{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"Text":"sample message"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"ImgID":"imgid",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GetMsg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/message/get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Messages, 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paramExample: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"MataData":{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"timestamp":"002313123904"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"token":"testToken",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"Item":"itemid"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}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/>
                        <a:t>returnExample: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returnExample: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"MataData":{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"timestamp":"002313123904"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},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"Messages":[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"Text":"sample message 1",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"Sender":"usrid1"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},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"Text":"sample message 2",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"Sender":"usrid2"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}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],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"Status":{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"StatusCode":"OK",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"ErrorMsg":"None"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}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}</a:t>
                      </a:r>
                      <a:endParaRPr lang="x-none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4544</Words>
  <Application>Kingsoft Office WPP</Application>
  <PresentationFormat>Widescreen</PresentationFormat>
  <Paragraphs>443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d</dc:creator>
  <cp:lastModifiedBy>d</cp:lastModifiedBy>
  <cp:revision>117</cp:revision>
  <dcterms:created xsi:type="dcterms:W3CDTF">2016-03-30T03:25:37Z</dcterms:created>
  <dcterms:modified xsi:type="dcterms:W3CDTF">2016-03-30T03:25:37Z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