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0" r:id="rId1"/>
  </p:sldMasterIdLst>
  <p:notesMasterIdLst>
    <p:notesMasterId r:id="rId31"/>
  </p:notesMasterIdLst>
  <p:handoutMasterIdLst>
    <p:handoutMasterId r:id="rId32"/>
  </p:handoutMasterIdLst>
  <p:sldIdLst>
    <p:sldId id="326" r:id="rId2"/>
    <p:sldId id="297" r:id="rId3"/>
    <p:sldId id="338" r:id="rId4"/>
    <p:sldId id="337" r:id="rId5"/>
    <p:sldId id="357" r:id="rId6"/>
    <p:sldId id="356" r:id="rId7"/>
    <p:sldId id="358" r:id="rId8"/>
    <p:sldId id="339" r:id="rId9"/>
    <p:sldId id="366" r:id="rId10"/>
    <p:sldId id="340" r:id="rId11"/>
    <p:sldId id="367" r:id="rId12"/>
    <p:sldId id="342" r:id="rId13"/>
    <p:sldId id="343" r:id="rId14"/>
    <p:sldId id="344" r:id="rId15"/>
    <p:sldId id="345" r:id="rId16"/>
    <p:sldId id="346" r:id="rId17"/>
    <p:sldId id="347" r:id="rId18"/>
    <p:sldId id="368" r:id="rId19"/>
    <p:sldId id="349" r:id="rId20"/>
    <p:sldId id="350" r:id="rId21"/>
    <p:sldId id="352" r:id="rId22"/>
    <p:sldId id="362" r:id="rId23"/>
    <p:sldId id="361" r:id="rId24"/>
    <p:sldId id="360" r:id="rId25"/>
    <p:sldId id="359" r:id="rId26"/>
    <p:sldId id="363" r:id="rId27"/>
    <p:sldId id="364" r:id="rId28"/>
    <p:sldId id="365" r:id="rId29"/>
    <p:sldId id="336" r:id="rId30"/>
  </p:sldIdLst>
  <p:sldSz cx="9144000" cy="6858000" type="screen4x3"/>
  <p:notesSz cx="7102475" cy="9388475"/>
  <p:defaultTextStyle>
    <a:defPPr>
      <a:defRPr lang="en-US"/>
    </a:defPPr>
    <a:lvl1pPr algn="ctr" rtl="0" eaLnBrk="0" fontAlgn="base" hangingPunct="0">
      <a:spcBef>
        <a:spcPct val="50000"/>
      </a:spcBef>
      <a:spcAft>
        <a:spcPct val="0"/>
      </a:spcAft>
      <a:defRPr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457200" algn="ctr" rtl="0" eaLnBrk="0" fontAlgn="base" hangingPunct="0">
      <a:spcBef>
        <a:spcPct val="50000"/>
      </a:spcBef>
      <a:spcAft>
        <a:spcPct val="0"/>
      </a:spcAft>
      <a:defRPr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914400" algn="ctr" rtl="0" eaLnBrk="0" fontAlgn="base" hangingPunct="0">
      <a:spcBef>
        <a:spcPct val="50000"/>
      </a:spcBef>
      <a:spcAft>
        <a:spcPct val="0"/>
      </a:spcAft>
      <a:defRPr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371600" algn="ctr" rtl="0" eaLnBrk="0" fontAlgn="base" hangingPunct="0">
      <a:spcBef>
        <a:spcPct val="50000"/>
      </a:spcBef>
      <a:spcAft>
        <a:spcPct val="0"/>
      </a:spcAft>
      <a:defRPr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1828800" algn="ctr" rtl="0" eaLnBrk="0" fontAlgn="base" hangingPunct="0">
      <a:spcBef>
        <a:spcPct val="50000"/>
      </a:spcBef>
      <a:spcAft>
        <a:spcPct val="0"/>
      </a:spcAft>
      <a:defRPr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p:defaultTextStyle>
  <p:extLst>
    <p:ext uri="{EFAFB233-063F-42B5-8137-9DF3F51BA10A}">
      <p15:sldGuideLst xmlns="" xmlns:p15="http://schemas.microsoft.com/office/powerpoint/2012/main">
        <p15:guide id="1" orient="horz" pos="597">
          <p15:clr>
            <a:srgbClr val="A4A3A4"/>
          </p15:clr>
        </p15:guide>
        <p15:guide id="2" orient="horz" pos="807">
          <p15:clr>
            <a:srgbClr val="A4A3A4"/>
          </p15:clr>
        </p15:guide>
        <p15:guide id="3" pos="2879">
          <p15:clr>
            <a:srgbClr val="A4A3A4"/>
          </p15:clr>
        </p15:guide>
        <p15:guide id="4" pos="5461">
          <p15:clr>
            <a:srgbClr val="A4A3A4"/>
          </p15:clr>
        </p15:guide>
      </p15:sldGuideLst>
    </p:ext>
    <p:ext uri="{2D200454-40CA-4A62-9FC3-DE9A4176ACB9}">
      <p15:notesGuideLst xmlns="" xmlns:p15="http://schemas.microsoft.com/office/powerpoint/2012/main">
        <p15:guide id="1" orient="horz" pos="2957">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ECC25"/>
    <a:srgbClr val="A5BFDE"/>
    <a:srgbClr val="134B82"/>
    <a:srgbClr val="BBCFE7"/>
    <a:srgbClr val="E9F2FF"/>
    <a:srgbClr val="F7FAFF"/>
    <a:srgbClr val="E1F4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346" autoAdjust="0"/>
  </p:normalViewPr>
  <p:slideViewPr>
    <p:cSldViewPr snapToGrid="0">
      <p:cViewPr varScale="1">
        <p:scale>
          <a:sx n="61" d="100"/>
          <a:sy n="61" d="100"/>
        </p:scale>
        <p:origin x="-1626" y="-96"/>
      </p:cViewPr>
      <p:guideLst>
        <p:guide orient="horz" pos="597"/>
        <p:guide orient="horz" pos="807"/>
        <p:guide pos="2879"/>
        <p:guide pos="54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548" y="-72"/>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1739A0-0317-4496-998C-0EF1794C26E8}"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zh-CN" altLang="en-US"/>
        </a:p>
      </dgm:t>
    </dgm:pt>
    <dgm:pt modelId="{52603AC4-E48C-4560-8E87-A3600476E0C2}">
      <dgm:prSet phldrT="[文本]"/>
      <dgm:spPr/>
      <dgm:t>
        <a:bodyPr/>
        <a:lstStyle/>
        <a:p>
          <a:r>
            <a:rPr lang="en-US" altLang="zh-CN" dirty="0" smtClean="0"/>
            <a:t> </a:t>
          </a:r>
          <a:endParaRPr lang="zh-CN" altLang="en-US" dirty="0"/>
        </a:p>
      </dgm:t>
    </dgm:pt>
    <dgm:pt modelId="{9C338D24-11E5-421C-90B7-B67A7B05FE50}" type="parTrans" cxnId="{768458D1-A74B-4E3E-87E6-D43B4D43700F}">
      <dgm:prSet/>
      <dgm:spPr/>
      <dgm:t>
        <a:bodyPr/>
        <a:lstStyle/>
        <a:p>
          <a:endParaRPr lang="zh-CN" altLang="en-US"/>
        </a:p>
      </dgm:t>
    </dgm:pt>
    <dgm:pt modelId="{04BCA740-994E-4FDE-8A1D-940E7AD2F99B}" type="sibTrans" cxnId="{768458D1-A74B-4E3E-87E6-D43B4D43700F}">
      <dgm:prSet/>
      <dgm:spPr/>
      <dgm:t>
        <a:bodyPr/>
        <a:lstStyle/>
        <a:p>
          <a:endParaRPr lang="zh-CN" altLang="en-US"/>
        </a:p>
      </dgm:t>
    </dgm:pt>
    <dgm:pt modelId="{3BB9B4F0-1198-400C-AC57-1E3316CA4EBB}">
      <dgm:prSet phldrT="[文本]" custT="1"/>
      <dgm:spPr/>
      <dgm:t>
        <a:bodyPr/>
        <a:lstStyle/>
        <a:p>
          <a:r>
            <a:rPr lang="zh-CN" altLang="en-US" sz="3600" dirty="0" smtClean="0">
              <a:solidFill>
                <a:srgbClr val="FF0000"/>
              </a:solidFill>
            </a:rPr>
            <a:t>项目进度成本跟踪概述 </a:t>
          </a:r>
          <a:endParaRPr lang="zh-CN" altLang="en-US" sz="3600" dirty="0">
            <a:solidFill>
              <a:srgbClr val="FF0000"/>
            </a:solidFill>
          </a:endParaRPr>
        </a:p>
      </dgm:t>
    </dgm:pt>
    <dgm:pt modelId="{AFDF1A07-5112-4011-9366-03031FDDC819}" type="parTrans" cxnId="{221A3787-5F71-4BB9-A44F-1F3EC5C3485F}">
      <dgm:prSet/>
      <dgm:spPr/>
      <dgm:t>
        <a:bodyPr/>
        <a:lstStyle/>
        <a:p>
          <a:endParaRPr lang="zh-CN" altLang="en-US"/>
        </a:p>
      </dgm:t>
    </dgm:pt>
    <dgm:pt modelId="{4BF95E57-BE4F-4560-821A-21DF20F3B0A8}" type="sibTrans" cxnId="{221A3787-5F71-4BB9-A44F-1F3EC5C3485F}">
      <dgm:prSet/>
      <dgm:spPr/>
      <dgm:t>
        <a:bodyPr/>
        <a:lstStyle/>
        <a:p>
          <a:endParaRPr lang="zh-CN" altLang="en-US"/>
        </a:p>
      </dgm:t>
    </dgm:pt>
    <dgm:pt modelId="{16BD49F9-507B-4D38-A3B0-F5C99FA1E676}">
      <dgm:prSet phldrT="[文本]"/>
      <dgm:spPr/>
      <dgm:t>
        <a:bodyPr/>
        <a:lstStyle/>
        <a:p>
          <a:r>
            <a:rPr lang="en-US" altLang="zh-CN" dirty="0" smtClean="0"/>
            <a:t> </a:t>
          </a:r>
          <a:endParaRPr lang="zh-CN" altLang="en-US" dirty="0"/>
        </a:p>
      </dgm:t>
    </dgm:pt>
    <dgm:pt modelId="{AEE8FCA5-261F-4A93-A83D-02B14160C0C6}" type="parTrans" cxnId="{7CE26E15-0E37-4924-BDD1-146529BC286E}">
      <dgm:prSet/>
      <dgm:spPr/>
      <dgm:t>
        <a:bodyPr/>
        <a:lstStyle/>
        <a:p>
          <a:endParaRPr lang="zh-CN" altLang="en-US"/>
        </a:p>
      </dgm:t>
    </dgm:pt>
    <dgm:pt modelId="{457376B2-B408-49E6-BAA1-33324C970783}" type="sibTrans" cxnId="{7CE26E15-0E37-4924-BDD1-146529BC286E}">
      <dgm:prSet/>
      <dgm:spPr/>
      <dgm:t>
        <a:bodyPr/>
        <a:lstStyle/>
        <a:p>
          <a:endParaRPr lang="zh-CN" altLang="en-US"/>
        </a:p>
      </dgm:t>
    </dgm:pt>
    <dgm:pt modelId="{6438F620-6AE6-44D5-88D8-B031E41E238C}">
      <dgm:prSet phldrT="[文本]"/>
      <dgm:spPr/>
      <dgm:t>
        <a:bodyPr/>
        <a:lstStyle/>
        <a:p>
          <a:endParaRPr lang="zh-CN" altLang="en-US" sz="1600" dirty="0"/>
        </a:p>
      </dgm:t>
    </dgm:pt>
    <dgm:pt modelId="{289A9FEA-EE6E-4213-8695-3818BBAA1123}" type="parTrans" cxnId="{6158BED7-D24E-4130-8779-0F72C2060C6C}">
      <dgm:prSet/>
      <dgm:spPr/>
      <dgm:t>
        <a:bodyPr/>
        <a:lstStyle/>
        <a:p>
          <a:endParaRPr lang="zh-CN" altLang="en-US"/>
        </a:p>
      </dgm:t>
    </dgm:pt>
    <dgm:pt modelId="{B70DEC4D-DE28-4D47-86C5-564CCC69A868}" type="sibTrans" cxnId="{6158BED7-D24E-4130-8779-0F72C2060C6C}">
      <dgm:prSet/>
      <dgm:spPr/>
      <dgm:t>
        <a:bodyPr/>
        <a:lstStyle/>
        <a:p>
          <a:endParaRPr lang="zh-CN" altLang="en-US"/>
        </a:p>
      </dgm:t>
    </dgm:pt>
    <dgm:pt modelId="{AD134EA1-3A1A-4446-A4EA-DB5264AE53E4}">
      <dgm:prSet phldrT="[文本]"/>
      <dgm:spPr/>
      <dgm:t>
        <a:bodyPr/>
        <a:lstStyle/>
        <a:p>
          <a:r>
            <a:rPr lang="en-US" altLang="zh-CN" dirty="0" smtClean="0"/>
            <a:t> </a:t>
          </a:r>
          <a:endParaRPr lang="zh-CN" altLang="en-US" dirty="0"/>
        </a:p>
      </dgm:t>
    </dgm:pt>
    <dgm:pt modelId="{067FF343-4010-4E09-AE45-D8459EAFB3D0}" type="parTrans" cxnId="{9C59957C-E622-449C-909B-D0820A59FB5D}">
      <dgm:prSet/>
      <dgm:spPr/>
      <dgm:t>
        <a:bodyPr/>
        <a:lstStyle/>
        <a:p>
          <a:endParaRPr lang="zh-CN" altLang="en-US"/>
        </a:p>
      </dgm:t>
    </dgm:pt>
    <dgm:pt modelId="{F7755D47-D876-4B50-80B8-3176D4048A8E}" type="sibTrans" cxnId="{9C59957C-E622-449C-909B-D0820A59FB5D}">
      <dgm:prSet/>
      <dgm:spPr/>
      <dgm:t>
        <a:bodyPr/>
        <a:lstStyle/>
        <a:p>
          <a:endParaRPr lang="zh-CN" altLang="en-US"/>
        </a:p>
      </dgm:t>
    </dgm:pt>
    <dgm:pt modelId="{E9959032-F0F5-414E-B427-36431683BEAC}">
      <dgm:prSet phldrT="[文本]"/>
      <dgm:spPr/>
      <dgm:t>
        <a:bodyPr/>
        <a:lstStyle/>
        <a:p>
          <a:endParaRPr lang="zh-CN" altLang="en-US" sz="2300" dirty="0"/>
        </a:p>
      </dgm:t>
    </dgm:pt>
    <dgm:pt modelId="{1A635212-8B2E-4B56-8573-E335D2C79F6D}" type="parTrans" cxnId="{7A85B06F-BF40-4B40-A7DC-93EA3DB9E6B6}">
      <dgm:prSet/>
      <dgm:spPr/>
      <dgm:t>
        <a:bodyPr/>
        <a:lstStyle/>
        <a:p>
          <a:endParaRPr lang="zh-CN" altLang="en-US"/>
        </a:p>
      </dgm:t>
    </dgm:pt>
    <dgm:pt modelId="{E6512557-49CC-407E-A8AF-B1E179D0AE50}" type="sibTrans" cxnId="{7A85B06F-BF40-4B40-A7DC-93EA3DB9E6B6}">
      <dgm:prSet/>
      <dgm:spPr/>
      <dgm:t>
        <a:bodyPr/>
        <a:lstStyle/>
        <a:p>
          <a:endParaRPr lang="zh-CN" altLang="en-US"/>
        </a:p>
      </dgm:t>
    </dgm:pt>
    <dgm:pt modelId="{53192A4D-8351-4B84-A929-BD26B8F41D63}">
      <dgm:prSet custT="1"/>
      <dgm:spPr/>
      <dgm:t>
        <a:bodyPr/>
        <a:lstStyle/>
        <a:p>
          <a:r>
            <a:rPr lang="zh-CN" altLang="en-US" sz="3600" dirty="0" smtClean="0">
              <a:solidFill>
                <a:srgbClr val="00B0F0"/>
              </a:solidFill>
            </a:rPr>
            <a:t>项目范围和团队分工</a:t>
          </a:r>
          <a:endParaRPr lang="zh-CN" altLang="en-US" sz="3600" dirty="0">
            <a:solidFill>
              <a:srgbClr val="00B0F0"/>
            </a:solidFill>
          </a:endParaRPr>
        </a:p>
      </dgm:t>
    </dgm:pt>
    <dgm:pt modelId="{A56AFD8B-73A0-4288-8677-F8D56916096C}" type="parTrans" cxnId="{53286EB4-20C0-494A-8437-FD0084D75422}">
      <dgm:prSet/>
      <dgm:spPr/>
      <dgm:t>
        <a:bodyPr/>
        <a:lstStyle/>
        <a:p>
          <a:endParaRPr lang="zh-CN" altLang="en-US"/>
        </a:p>
      </dgm:t>
    </dgm:pt>
    <dgm:pt modelId="{9FED4F94-FF32-4CF6-AAAA-2993D7F4F404}" type="sibTrans" cxnId="{53286EB4-20C0-494A-8437-FD0084D75422}">
      <dgm:prSet/>
      <dgm:spPr/>
      <dgm:t>
        <a:bodyPr/>
        <a:lstStyle/>
        <a:p>
          <a:endParaRPr lang="zh-CN" altLang="en-US"/>
        </a:p>
      </dgm:t>
    </dgm:pt>
    <dgm:pt modelId="{94F34F73-F10C-40F3-B290-4812038093A7}">
      <dgm:prSet phldrT="[文本]"/>
      <dgm:spPr/>
      <dgm:t>
        <a:bodyPr/>
        <a:lstStyle/>
        <a:p>
          <a:endParaRPr lang="zh-CN" altLang="en-US" sz="1600" dirty="0"/>
        </a:p>
      </dgm:t>
    </dgm:pt>
    <dgm:pt modelId="{2A1C6E93-215E-4270-9A8E-B13FDF50D2A7}" type="parTrans" cxnId="{3D8EE406-E6FA-4CF7-B3D1-359AF71978B5}">
      <dgm:prSet/>
      <dgm:spPr/>
      <dgm:t>
        <a:bodyPr/>
        <a:lstStyle/>
        <a:p>
          <a:endParaRPr lang="zh-CN" altLang="en-US"/>
        </a:p>
      </dgm:t>
    </dgm:pt>
    <dgm:pt modelId="{7D71774E-E6CE-4A16-9B59-7B87B938D3F8}" type="sibTrans" cxnId="{3D8EE406-E6FA-4CF7-B3D1-359AF71978B5}">
      <dgm:prSet/>
      <dgm:spPr/>
      <dgm:t>
        <a:bodyPr/>
        <a:lstStyle/>
        <a:p>
          <a:endParaRPr lang="zh-CN" altLang="en-US"/>
        </a:p>
      </dgm:t>
    </dgm:pt>
    <dgm:pt modelId="{6D1F626B-531B-4AE7-B667-5E6E4D9485BC}">
      <dgm:prSet custT="1"/>
      <dgm:spPr/>
      <dgm:t>
        <a:bodyPr/>
        <a:lstStyle/>
        <a:p>
          <a:r>
            <a:rPr lang="zh-CN" altLang="en-US" sz="3600" dirty="0" smtClean="0">
              <a:solidFill>
                <a:srgbClr val="00B0F0"/>
              </a:solidFill>
            </a:rPr>
            <a:t>项目计划与实际的进度成本</a:t>
          </a:r>
          <a:endParaRPr lang="zh-CN" altLang="en-US" sz="3600" dirty="0">
            <a:solidFill>
              <a:srgbClr val="00B0F0"/>
            </a:solidFill>
          </a:endParaRPr>
        </a:p>
      </dgm:t>
    </dgm:pt>
    <dgm:pt modelId="{448F8052-B2E9-4858-B494-355E8264475B}" type="parTrans" cxnId="{E2247379-C57C-4C08-876A-EE63F419AD01}">
      <dgm:prSet/>
      <dgm:spPr/>
      <dgm:t>
        <a:bodyPr/>
        <a:lstStyle/>
        <a:p>
          <a:endParaRPr lang="zh-CN" altLang="en-US"/>
        </a:p>
      </dgm:t>
    </dgm:pt>
    <dgm:pt modelId="{B782A72D-C21A-42BB-9193-A81EAF13B043}" type="sibTrans" cxnId="{E2247379-C57C-4C08-876A-EE63F419AD01}">
      <dgm:prSet/>
      <dgm:spPr/>
      <dgm:t>
        <a:bodyPr/>
        <a:lstStyle/>
        <a:p>
          <a:endParaRPr lang="zh-CN" altLang="en-US"/>
        </a:p>
      </dgm:t>
    </dgm:pt>
    <dgm:pt modelId="{3FA6DE14-D674-48E0-BD98-1779C4856CD1}">
      <dgm:prSet/>
      <dgm:spPr/>
      <dgm:t>
        <a:bodyPr/>
        <a:lstStyle/>
        <a:p>
          <a:endParaRPr lang="zh-CN" altLang="en-US"/>
        </a:p>
      </dgm:t>
    </dgm:pt>
    <dgm:pt modelId="{82F13B4F-FA28-4402-BD5F-BDFD0C6B58D4}" type="parTrans" cxnId="{3788865B-1511-4355-972B-F0036A23B271}">
      <dgm:prSet/>
      <dgm:spPr/>
      <dgm:t>
        <a:bodyPr/>
        <a:lstStyle/>
        <a:p>
          <a:endParaRPr lang="zh-CN" altLang="en-US"/>
        </a:p>
      </dgm:t>
    </dgm:pt>
    <dgm:pt modelId="{6301E849-541B-4DCA-B708-D2ACD285E366}" type="sibTrans" cxnId="{3788865B-1511-4355-972B-F0036A23B271}">
      <dgm:prSet/>
      <dgm:spPr/>
      <dgm:t>
        <a:bodyPr/>
        <a:lstStyle/>
        <a:p>
          <a:endParaRPr lang="zh-CN" altLang="en-US"/>
        </a:p>
      </dgm:t>
    </dgm:pt>
    <dgm:pt modelId="{070CE588-5364-4AA4-93B2-10942DCFE529}">
      <dgm:prSet custT="1"/>
      <dgm:spPr/>
      <dgm:t>
        <a:bodyPr/>
        <a:lstStyle/>
        <a:p>
          <a:r>
            <a:rPr lang="zh-CN" altLang="en-US" sz="3600" dirty="0" smtClean="0">
              <a:solidFill>
                <a:srgbClr val="00B0F0"/>
              </a:solidFill>
            </a:rPr>
            <a:t>项目跟踪性能分析</a:t>
          </a:r>
          <a:endParaRPr lang="zh-CN" altLang="en-US" sz="3600" dirty="0">
            <a:solidFill>
              <a:srgbClr val="00B0F0"/>
            </a:solidFill>
          </a:endParaRPr>
        </a:p>
      </dgm:t>
    </dgm:pt>
    <dgm:pt modelId="{2EC5AC04-9FC7-4291-9494-F9456BF102F7}" type="parTrans" cxnId="{57C7E746-C069-42BB-9D12-4586046AF33A}">
      <dgm:prSet/>
      <dgm:spPr/>
      <dgm:t>
        <a:bodyPr/>
        <a:lstStyle/>
        <a:p>
          <a:endParaRPr lang="zh-CN" altLang="en-US"/>
        </a:p>
      </dgm:t>
    </dgm:pt>
    <dgm:pt modelId="{A11E11FD-4CB0-4E97-B6D2-6FDC682F078A}" type="sibTrans" cxnId="{57C7E746-C069-42BB-9D12-4586046AF33A}">
      <dgm:prSet/>
      <dgm:spPr/>
      <dgm:t>
        <a:bodyPr/>
        <a:lstStyle/>
        <a:p>
          <a:endParaRPr lang="zh-CN" altLang="en-US"/>
        </a:p>
      </dgm:t>
    </dgm:pt>
    <dgm:pt modelId="{EBB5FDB6-C634-4892-B68D-1AA0C879D7A3}" type="pres">
      <dgm:prSet presAssocID="{9B1739A0-0317-4496-998C-0EF1794C26E8}" presName="linearFlow" presStyleCnt="0">
        <dgm:presLayoutVars>
          <dgm:dir/>
          <dgm:animLvl val="lvl"/>
          <dgm:resizeHandles val="exact"/>
        </dgm:presLayoutVars>
      </dgm:prSet>
      <dgm:spPr/>
      <dgm:t>
        <a:bodyPr/>
        <a:lstStyle/>
        <a:p>
          <a:endParaRPr lang="zh-CN" altLang="en-US"/>
        </a:p>
      </dgm:t>
    </dgm:pt>
    <dgm:pt modelId="{EFDFD9EF-399B-42B9-9627-60FD4632FE53}" type="pres">
      <dgm:prSet presAssocID="{52603AC4-E48C-4560-8E87-A3600476E0C2}" presName="composite" presStyleCnt="0"/>
      <dgm:spPr/>
    </dgm:pt>
    <dgm:pt modelId="{A11B6EB4-4F2B-4D52-85DB-0AB4A7C55CD7}" type="pres">
      <dgm:prSet presAssocID="{52603AC4-E48C-4560-8E87-A3600476E0C2}" presName="parentText" presStyleLbl="alignNode1" presStyleIdx="0" presStyleCnt="4">
        <dgm:presLayoutVars>
          <dgm:chMax val="1"/>
          <dgm:bulletEnabled val="1"/>
        </dgm:presLayoutVars>
      </dgm:prSet>
      <dgm:spPr/>
      <dgm:t>
        <a:bodyPr/>
        <a:lstStyle/>
        <a:p>
          <a:endParaRPr lang="zh-CN" altLang="en-US"/>
        </a:p>
      </dgm:t>
    </dgm:pt>
    <dgm:pt modelId="{8CAF9A18-0609-481C-8056-83427475F4F0}" type="pres">
      <dgm:prSet presAssocID="{52603AC4-E48C-4560-8E87-A3600476E0C2}" presName="descendantText" presStyleLbl="alignAcc1" presStyleIdx="0" presStyleCnt="4">
        <dgm:presLayoutVars>
          <dgm:bulletEnabled val="1"/>
        </dgm:presLayoutVars>
      </dgm:prSet>
      <dgm:spPr/>
      <dgm:t>
        <a:bodyPr/>
        <a:lstStyle/>
        <a:p>
          <a:endParaRPr lang="zh-CN" altLang="en-US"/>
        </a:p>
      </dgm:t>
    </dgm:pt>
    <dgm:pt modelId="{E0394A09-C4E9-40FC-B73B-FC029AD3738D}" type="pres">
      <dgm:prSet presAssocID="{04BCA740-994E-4FDE-8A1D-940E7AD2F99B}" presName="sp" presStyleCnt="0"/>
      <dgm:spPr/>
    </dgm:pt>
    <dgm:pt modelId="{76775887-D405-4418-A881-12A669E85C72}" type="pres">
      <dgm:prSet presAssocID="{16BD49F9-507B-4D38-A3B0-F5C99FA1E676}" presName="composite" presStyleCnt="0"/>
      <dgm:spPr/>
    </dgm:pt>
    <dgm:pt modelId="{4D5E9838-FBB3-415B-99DA-800330F5E53F}" type="pres">
      <dgm:prSet presAssocID="{16BD49F9-507B-4D38-A3B0-F5C99FA1E676}" presName="parentText" presStyleLbl="alignNode1" presStyleIdx="1" presStyleCnt="4">
        <dgm:presLayoutVars>
          <dgm:chMax val="1"/>
          <dgm:bulletEnabled val="1"/>
        </dgm:presLayoutVars>
      </dgm:prSet>
      <dgm:spPr/>
      <dgm:t>
        <a:bodyPr/>
        <a:lstStyle/>
        <a:p>
          <a:endParaRPr lang="zh-CN" altLang="en-US"/>
        </a:p>
      </dgm:t>
    </dgm:pt>
    <dgm:pt modelId="{B4EF9D71-0BDE-4214-8847-D65B0A0D334C}" type="pres">
      <dgm:prSet presAssocID="{16BD49F9-507B-4D38-A3B0-F5C99FA1E676}" presName="descendantText" presStyleLbl="alignAcc1" presStyleIdx="1" presStyleCnt="4">
        <dgm:presLayoutVars>
          <dgm:bulletEnabled val="1"/>
        </dgm:presLayoutVars>
      </dgm:prSet>
      <dgm:spPr/>
      <dgm:t>
        <a:bodyPr/>
        <a:lstStyle/>
        <a:p>
          <a:endParaRPr lang="zh-CN" altLang="en-US"/>
        </a:p>
      </dgm:t>
    </dgm:pt>
    <dgm:pt modelId="{4BBA539B-1DC5-4AC9-84CE-88E90F73448A}" type="pres">
      <dgm:prSet presAssocID="{457376B2-B408-49E6-BAA1-33324C970783}" presName="sp" presStyleCnt="0"/>
      <dgm:spPr/>
    </dgm:pt>
    <dgm:pt modelId="{AC12C877-1667-420D-B55E-47B9A584D4D3}" type="pres">
      <dgm:prSet presAssocID="{AD134EA1-3A1A-4446-A4EA-DB5264AE53E4}" presName="composite" presStyleCnt="0"/>
      <dgm:spPr/>
    </dgm:pt>
    <dgm:pt modelId="{166A4B51-D85E-4918-897B-1095373F8464}" type="pres">
      <dgm:prSet presAssocID="{AD134EA1-3A1A-4446-A4EA-DB5264AE53E4}" presName="parentText" presStyleLbl="alignNode1" presStyleIdx="2" presStyleCnt="4">
        <dgm:presLayoutVars>
          <dgm:chMax val="1"/>
          <dgm:bulletEnabled val="1"/>
        </dgm:presLayoutVars>
      </dgm:prSet>
      <dgm:spPr/>
      <dgm:t>
        <a:bodyPr/>
        <a:lstStyle/>
        <a:p>
          <a:endParaRPr lang="zh-CN" altLang="en-US"/>
        </a:p>
      </dgm:t>
    </dgm:pt>
    <dgm:pt modelId="{765BE680-32E4-4B8A-AC57-0D72E867196F}" type="pres">
      <dgm:prSet presAssocID="{AD134EA1-3A1A-4446-A4EA-DB5264AE53E4}" presName="descendantText" presStyleLbl="alignAcc1" presStyleIdx="2" presStyleCnt="4">
        <dgm:presLayoutVars>
          <dgm:bulletEnabled val="1"/>
        </dgm:presLayoutVars>
      </dgm:prSet>
      <dgm:spPr/>
      <dgm:t>
        <a:bodyPr/>
        <a:lstStyle/>
        <a:p>
          <a:endParaRPr lang="zh-CN" altLang="en-US"/>
        </a:p>
      </dgm:t>
    </dgm:pt>
    <dgm:pt modelId="{416565F1-0D62-4815-8CC2-7C2B95E6C379}" type="pres">
      <dgm:prSet presAssocID="{F7755D47-D876-4B50-80B8-3176D4048A8E}" presName="sp" presStyleCnt="0"/>
      <dgm:spPr/>
    </dgm:pt>
    <dgm:pt modelId="{A474499D-797E-4410-910B-A4A0CE862F18}" type="pres">
      <dgm:prSet presAssocID="{3FA6DE14-D674-48E0-BD98-1779C4856CD1}" presName="composite" presStyleCnt="0"/>
      <dgm:spPr/>
    </dgm:pt>
    <dgm:pt modelId="{66239BC9-DF5D-49AA-959E-37E713A56AC8}" type="pres">
      <dgm:prSet presAssocID="{3FA6DE14-D674-48E0-BD98-1779C4856CD1}" presName="parentText" presStyleLbl="alignNode1" presStyleIdx="3" presStyleCnt="4">
        <dgm:presLayoutVars>
          <dgm:chMax val="1"/>
          <dgm:bulletEnabled val="1"/>
        </dgm:presLayoutVars>
      </dgm:prSet>
      <dgm:spPr/>
      <dgm:t>
        <a:bodyPr/>
        <a:lstStyle/>
        <a:p>
          <a:endParaRPr lang="zh-CN" altLang="en-US"/>
        </a:p>
      </dgm:t>
    </dgm:pt>
    <dgm:pt modelId="{051AF5E1-55D5-446A-8A53-433EFAD6C2A5}" type="pres">
      <dgm:prSet presAssocID="{3FA6DE14-D674-48E0-BD98-1779C4856CD1}" presName="descendantText" presStyleLbl="alignAcc1" presStyleIdx="3" presStyleCnt="4">
        <dgm:presLayoutVars>
          <dgm:bulletEnabled val="1"/>
        </dgm:presLayoutVars>
      </dgm:prSet>
      <dgm:spPr/>
      <dgm:t>
        <a:bodyPr/>
        <a:lstStyle/>
        <a:p>
          <a:endParaRPr lang="zh-CN" altLang="en-US"/>
        </a:p>
      </dgm:t>
    </dgm:pt>
  </dgm:ptLst>
  <dgm:cxnLst>
    <dgm:cxn modelId="{F5E4294B-945D-4683-8744-32B0BE9F9479}" type="presOf" srcId="{3BB9B4F0-1198-400C-AC57-1E3316CA4EBB}" destId="{8CAF9A18-0609-481C-8056-83427475F4F0}" srcOrd="0" destOrd="0" presId="urn:microsoft.com/office/officeart/2005/8/layout/chevron2"/>
    <dgm:cxn modelId="{88B8C0D8-40FD-4874-B387-CDF03B93E0B8}" type="presOf" srcId="{52603AC4-E48C-4560-8E87-A3600476E0C2}" destId="{A11B6EB4-4F2B-4D52-85DB-0AB4A7C55CD7}" srcOrd="0" destOrd="0" presId="urn:microsoft.com/office/officeart/2005/8/layout/chevron2"/>
    <dgm:cxn modelId="{D9CD2422-2718-4610-BAE2-11D208A71F3B}" type="presOf" srcId="{9B1739A0-0317-4496-998C-0EF1794C26E8}" destId="{EBB5FDB6-C634-4892-B68D-1AA0C879D7A3}" srcOrd="0" destOrd="0" presId="urn:microsoft.com/office/officeart/2005/8/layout/chevron2"/>
    <dgm:cxn modelId="{6158BED7-D24E-4130-8779-0F72C2060C6C}" srcId="{16BD49F9-507B-4D38-A3B0-F5C99FA1E676}" destId="{6438F620-6AE6-44D5-88D8-B031E41E238C}" srcOrd="0" destOrd="0" parTransId="{289A9FEA-EE6E-4213-8695-3818BBAA1123}" sibTransId="{B70DEC4D-DE28-4D47-86C5-564CCC69A868}"/>
    <dgm:cxn modelId="{B5E88EE1-A9D7-4759-9857-BDC04E77AEBC}" type="presOf" srcId="{53192A4D-8351-4B84-A929-BD26B8F41D63}" destId="{B4EF9D71-0BDE-4214-8847-D65B0A0D334C}" srcOrd="0" destOrd="1" presId="urn:microsoft.com/office/officeart/2005/8/layout/chevron2"/>
    <dgm:cxn modelId="{0DBF7FBE-2D35-488A-A3AC-1BA830D16C1A}" type="presOf" srcId="{E9959032-F0F5-414E-B427-36431683BEAC}" destId="{765BE680-32E4-4B8A-AC57-0D72E867196F}" srcOrd="0" destOrd="0" presId="urn:microsoft.com/office/officeart/2005/8/layout/chevron2"/>
    <dgm:cxn modelId="{2959D893-407A-4527-9E0A-7F1BC2490FA5}" type="presOf" srcId="{070CE588-5364-4AA4-93B2-10942DCFE529}" destId="{051AF5E1-55D5-446A-8A53-433EFAD6C2A5}" srcOrd="0" destOrd="0" presId="urn:microsoft.com/office/officeart/2005/8/layout/chevron2"/>
    <dgm:cxn modelId="{E2247379-C57C-4C08-876A-EE63F419AD01}" srcId="{AD134EA1-3A1A-4446-A4EA-DB5264AE53E4}" destId="{6D1F626B-531B-4AE7-B667-5E6E4D9485BC}" srcOrd="1" destOrd="0" parTransId="{448F8052-B2E9-4858-B494-355E8264475B}" sibTransId="{B782A72D-C21A-42BB-9193-A81EAF13B043}"/>
    <dgm:cxn modelId="{53286EB4-20C0-494A-8437-FD0084D75422}" srcId="{16BD49F9-507B-4D38-A3B0-F5C99FA1E676}" destId="{53192A4D-8351-4B84-A929-BD26B8F41D63}" srcOrd="1" destOrd="0" parTransId="{A56AFD8B-73A0-4288-8677-F8D56916096C}" sibTransId="{9FED4F94-FF32-4CF6-AAAA-2993D7F4F404}"/>
    <dgm:cxn modelId="{726790B0-1C0D-48DB-BD3E-E4EFCF71786B}" type="presOf" srcId="{6438F620-6AE6-44D5-88D8-B031E41E238C}" destId="{B4EF9D71-0BDE-4214-8847-D65B0A0D334C}" srcOrd="0" destOrd="0" presId="urn:microsoft.com/office/officeart/2005/8/layout/chevron2"/>
    <dgm:cxn modelId="{221A3787-5F71-4BB9-A44F-1F3EC5C3485F}" srcId="{52603AC4-E48C-4560-8E87-A3600476E0C2}" destId="{3BB9B4F0-1198-400C-AC57-1E3316CA4EBB}" srcOrd="0" destOrd="0" parTransId="{AFDF1A07-5112-4011-9366-03031FDDC819}" sibTransId="{4BF95E57-BE4F-4560-821A-21DF20F3B0A8}"/>
    <dgm:cxn modelId="{3788865B-1511-4355-972B-F0036A23B271}" srcId="{9B1739A0-0317-4496-998C-0EF1794C26E8}" destId="{3FA6DE14-D674-48E0-BD98-1779C4856CD1}" srcOrd="3" destOrd="0" parTransId="{82F13B4F-FA28-4402-BD5F-BDFD0C6B58D4}" sibTransId="{6301E849-541B-4DCA-B708-D2ACD285E366}"/>
    <dgm:cxn modelId="{9C59957C-E622-449C-909B-D0820A59FB5D}" srcId="{9B1739A0-0317-4496-998C-0EF1794C26E8}" destId="{AD134EA1-3A1A-4446-A4EA-DB5264AE53E4}" srcOrd="2" destOrd="0" parTransId="{067FF343-4010-4E09-AE45-D8459EAFB3D0}" sibTransId="{F7755D47-D876-4B50-80B8-3176D4048A8E}"/>
    <dgm:cxn modelId="{164FC5C1-5F12-4EC4-9C6F-F69E67491F38}" type="presOf" srcId="{16BD49F9-507B-4D38-A3B0-F5C99FA1E676}" destId="{4D5E9838-FBB3-415B-99DA-800330F5E53F}" srcOrd="0" destOrd="0" presId="urn:microsoft.com/office/officeart/2005/8/layout/chevron2"/>
    <dgm:cxn modelId="{3D8EE406-E6FA-4CF7-B3D1-359AF71978B5}" srcId="{16BD49F9-507B-4D38-A3B0-F5C99FA1E676}" destId="{94F34F73-F10C-40F3-B290-4812038093A7}" srcOrd="2" destOrd="0" parTransId="{2A1C6E93-215E-4270-9A8E-B13FDF50D2A7}" sibTransId="{7D71774E-E6CE-4A16-9B59-7B87B938D3F8}"/>
    <dgm:cxn modelId="{A608A4AF-5E1D-4147-8979-F66AFEB7E224}" type="presOf" srcId="{AD134EA1-3A1A-4446-A4EA-DB5264AE53E4}" destId="{166A4B51-D85E-4918-897B-1095373F8464}" srcOrd="0" destOrd="0" presId="urn:microsoft.com/office/officeart/2005/8/layout/chevron2"/>
    <dgm:cxn modelId="{7A85B06F-BF40-4B40-A7DC-93EA3DB9E6B6}" srcId="{AD134EA1-3A1A-4446-A4EA-DB5264AE53E4}" destId="{E9959032-F0F5-414E-B427-36431683BEAC}" srcOrd="0" destOrd="0" parTransId="{1A635212-8B2E-4B56-8573-E335D2C79F6D}" sibTransId="{E6512557-49CC-407E-A8AF-B1E179D0AE50}"/>
    <dgm:cxn modelId="{7CE26E15-0E37-4924-BDD1-146529BC286E}" srcId="{9B1739A0-0317-4496-998C-0EF1794C26E8}" destId="{16BD49F9-507B-4D38-A3B0-F5C99FA1E676}" srcOrd="1" destOrd="0" parTransId="{AEE8FCA5-261F-4A93-A83D-02B14160C0C6}" sibTransId="{457376B2-B408-49E6-BAA1-33324C970783}"/>
    <dgm:cxn modelId="{57C7E746-C069-42BB-9D12-4586046AF33A}" srcId="{3FA6DE14-D674-48E0-BD98-1779C4856CD1}" destId="{070CE588-5364-4AA4-93B2-10942DCFE529}" srcOrd="0" destOrd="0" parTransId="{2EC5AC04-9FC7-4291-9494-F9456BF102F7}" sibTransId="{A11E11FD-4CB0-4E97-B6D2-6FDC682F078A}"/>
    <dgm:cxn modelId="{313F31F5-68A1-4C63-9F62-20FA464153CC}" type="presOf" srcId="{3FA6DE14-D674-48E0-BD98-1779C4856CD1}" destId="{66239BC9-DF5D-49AA-959E-37E713A56AC8}" srcOrd="0" destOrd="0" presId="urn:microsoft.com/office/officeart/2005/8/layout/chevron2"/>
    <dgm:cxn modelId="{768458D1-A74B-4E3E-87E6-D43B4D43700F}" srcId="{9B1739A0-0317-4496-998C-0EF1794C26E8}" destId="{52603AC4-E48C-4560-8E87-A3600476E0C2}" srcOrd="0" destOrd="0" parTransId="{9C338D24-11E5-421C-90B7-B67A7B05FE50}" sibTransId="{04BCA740-994E-4FDE-8A1D-940E7AD2F99B}"/>
    <dgm:cxn modelId="{A0656291-990E-4736-83AD-F34992DA1447}" type="presOf" srcId="{94F34F73-F10C-40F3-B290-4812038093A7}" destId="{B4EF9D71-0BDE-4214-8847-D65B0A0D334C}" srcOrd="0" destOrd="2" presId="urn:microsoft.com/office/officeart/2005/8/layout/chevron2"/>
    <dgm:cxn modelId="{479B80AB-D794-4FF2-9BB9-9D0D25EF3036}" type="presOf" srcId="{6D1F626B-531B-4AE7-B667-5E6E4D9485BC}" destId="{765BE680-32E4-4B8A-AC57-0D72E867196F}" srcOrd="0" destOrd="1" presId="urn:microsoft.com/office/officeart/2005/8/layout/chevron2"/>
    <dgm:cxn modelId="{296DF292-39C3-45E4-9074-01297439F60C}" type="presParOf" srcId="{EBB5FDB6-C634-4892-B68D-1AA0C879D7A3}" destId="{EFDFD9EF-399B-42B9-9627-60FD4632FE53}" srcOrd="0" destOrd="0" presId="urn:microsoft.com/office/officeart/2005/8/layout/chevron2"/>
    <dgm:cxn modelId="{EF65F6B1-6F92-44BA-B2CB-20E996AE4FE3}" type="presParOf" srcId="{EFDFD9EF-399B-42B9-9627-60FD4632FE53}" destId="{A11B6EB4-4F2B-4D52-85DB-0AB4A7C55CD7}" srcOrd="0" destOrd="0" presId="urn:microsoft.com/office/officeart/2005/8/layout/chevron2"/>
    <dgm:cxn modelId="{A608B2F4-36AE-47BF-91B6-E34DA422AB73}" type="presParOf" srcId="{EFDFD9EF-399B-42B9-9627-60FD4632FE53}" destId="{8CAF9A18-0609-481C-8056-83427475F4F0}" srcOrd="1" destOrd="0" presId="urn:microsoft.com/office/officeart/2005/8/layout/chevron2"/>
    <dgm:cxn modelId="{666E3150-EA82-4E3F-B552-23C5E83B5165}" type="presParOf" srcId="{EBB5FDB6-C634-4892-B68D-1AA0C879D7A3}" destId="{E0394A09-C4E9-40FC-B73B-FC029AD3738D}" srcOrd="1" destOrd="0" presId="urn:microsoft.com/office/officeart/2005/8/layout/chevron2"/>
    <dgm:cxn modelId="{35C0C5AA-4D09-4CC3-A1B4-D827F8F6AF6B}" type="presParOf" srcId="{EBB5FDB6-C634-4892-B68D-1AA0C879D7A3}" destId="{76775887-D405-4418-A881-12A669E85C72}" srcOrd="2" destOrd="0" presId="urn:microsoft.com/office/officeart/2005/8/layout/chevron2"/>
    <dgm:cxn modelId="{8E493FBD-D53B-4B97-B702-DD2B7B6C15BC}" type="presParOf" srcId="{76775887-D405-4418-A881-12A669E85C72}" destId="{4D5E9838-FBB3-415B-99DA-800330F5E53F}" srcOrd="0" destOrd="0" presId="urn:microsoft.com/office/officeart/2005/8/layout/chevron2"/>
    <dgm:cxn modelId="{1CD8EAAE-886C-4884-92D8-D7263868DA6B}" type="presParOf" srcId="{76775887-D405-4418-A881-12A669E85C72}" destId="{B4EF9D71-0BDE-4214-8847-D65B0A0D334C}" srcOrd="1" destOrd="0" presId="urn:microsoft.com/office/officeart/2005/8/layout/chevron2"/>
    <dgm:cxn modelId="{9513B168-251C-4E22-AB60-5F276FC38072}" type="presParOf" srcId="{EBB5FDB6-C634-4892-B68D-1AA0C879D7A3}" destId="{4BBA539B-1DC5-4AC9-84CE-88E90F73448A}" srcOrd="3" destOrd="0" presId="urn:microsoft.com/office/officeart/2005/8/layout/chevron2"/>
    <dgm:cxn modelId="{06320A1E-C701-4328-9B4F-75F73DF681D0}" type="presParOf" srcId="{EBB5FDB6-C634-4892-B68D-1AA0C879D7A3}" destId="{AC12C877-1667-420D-B55E-47B9A584D4D3}" srcOrd="4" destOrd="0" presId="urn:microsoft.com/office/officeart/2005/8/layout/chevron2"/>
    <dgm:cxn modelId="{E22A677F-3D28-4560-AB5A-9069A31953BD}" type="presParOf" srcId="{AC12C877-1667-420D-B55E-47B9A584D4D3}" destId="{166A4B51-D85E-4918-897B-1095373F8464}" srcOrd="0" destOrd="0" presId="urn:microsoft.com/office/officeart/2005/8/layout/chevron2"/>
    <dgm:cxn modelId="{61C38B01-A4A3-43AB-A802-B3BEB431AA7A}" type="presParOf" srcId="{AC12C877-1667-420D-B55E-47B9A584D4D3}" destId="{765BE680-32E4-4B8A-AC57-0D72E867196F}" srcOrd="1" destOrd="0" presId="urn:microsoft.com/office/officeart/2005/8/layout/chevron2"/>
    <dgm:cxn modelId="{9AB5C961-513E-4DD2-97B4-8F47F37542C7}" type="presParOf" srcId="{EBB5FDB6-C634-4892-B68D-1AA0C879D7A3}" destId="{416565F1-0D62-4815-8CC2-7C2B95E6C379}" srcOrd="5" destOrd="0" presId="urn:microsoft.com/office/officeart/2005/8/layout/chevron2"/>
    <dgm:cxn modelId="{9FB606B0-EB29-4187-93F9-81986F086D6A}" type="presParOf" srcId="{EBB5FDB6-C634-4892-B68D-1AA0C879D7A3}" destId="{A474499D-797E-4410-910B-A4A0CE862F18}" srcOrd="6" destOrd="0" presId="urn:microsoft.com/office/officeart/2005/8/layout/chevron2"/>
    <dgm:cxn modelId="{7B67E95E-DB20-41BB-84F9-5C16C1DBB26E}" type="presParOf" srcId="{A474499D-797E-4410-910B-A4A0CE862F18}" destId="{66239BC9-DF5D-49AA-959E-37E713A56AC8}" srcOrd="0" destOrd="0" presId="urn:microsoft.com/office/officeart/2005/8/layout/chevron2"/>
    <dgm:cxn modelId="{66F906DC-8D6A-44F9-A53F-EEE5769CD292}" type="presParOf" srcId="{A474499D-797E-4410-910B-A4A0CE862F18}" destId="{051AF5E1-55D5-446A-8A53-433EFAD6C2A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1739A0-0317-4496-998C-0EF1794C26E8}"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zh-CN" altLang="en-US"/>
        </a:p>
      </dgm:t>
    </dgm:pt>
    <dgm:pt modelId="{52603AC4-E48C-4560-8E87-A3600476E0C2}">
      <dgm:prSet phldrT="[文本]"/>
      <dgm:spPr/>
      <dgm:t>
        <a:bodyPr/>
        <a:lstStyle/>
        <a:p>
          <a:r>
            <a:rPr lang="en-US" altLang="zh-CN" dirty="0" smtClean="0"/>
            <a:t> </a:t>
          </a:r>
          <a:endParaRPr lang="zh-CN" altLang="en-US" dirty="0"/>
        </a:p>
      </dgm:t>
    </dgm:pt>
    <dgm:pt modelId="{9C338D24-11E5-421C-90B7-B67A7B05FE50}" type="parTrans" cxnId="{768458D1-A74B-4E3E-87E6-D43B4D43700F}">
      <dgm:prSet/>
      <dgm:spPr/>
      <dgm:t>
        <a:bodyPr/>
        <a:lstStyle/>
        <a:p>
          <a:endParaRPr lang="zh-CN" altLang="en-US"/>
        </a:p>
      </dgm:t>
    </dgm:pt>
    <dgm:pt modelId="{04BCA740-994E-4FDE-8A1D-940E7AD2F99B}" type="sibTrans" cxnId="{768458D1-A74B-4E3E-87E6-D43B4D43700F}">
      <dgm:prSet/>
      <dgm:spPr/>
      <dgm:t>
        <a:bodyPr/>
        <a:lstStyle/>
        <a:p>
          <a:endParaRPr lang="zh-CN" altLang="en-US"/>
        </a:p>
      </dgm:t>
    </dgm:pt>
    <dgm:pt modelId="{3BB9B4F0-1198-400C-AC57-1E3316CA4EBB}">
      <dgm:prSet phldrT="[文本]" custT="1"/>
      <dgm:spPr/>
      <dgm:t>
        <a:bodyPr/>
        <a:lstStyle/>
        <a:p>
          <a:r>
            <a:rPr lang="zh-CN" altLang="en-US" sz="3600" dirty="0" smtClean="0">
              <a:solidFill>
                <a:srgbClr val="00B0F0"/>
              </a:solidFill>
            </a:rPr>
            <a:t>项目进度成本跟踪概述 </a:t>
          </a:r>
          <a:endParaRPr lang="zh-CN" altLang="en-US" sz="3600" dirty="0">
            <a:solidFill>
              <a:srgbClr val="00B0F0"/>
            </a:solidFill>
          </a:endParaRPr>
        </a:p>
      </dgm:t>
    </dgm:pt>
    <dgm:pt modelId="{AFDF1A07-5112-4011-9366-03031FDDC819}" type="parTrans" cxnId="{221A3787-5F71-4BB9-A44F-1F3EC5C3485F}">
      <dgm:prSet/>
      <dgm:spPr/>
      <dgm:t>
        <a:bodyPr/>
        <a:lstStyle/>
        <a:p>
          <a:endParaRPr lang="zh-CN" altLang="en-US"/>
        </a:p>
      </dgm:t>
    </dgm:pt>
    <dgm:pt modelId="{4BF95E57-BE4F-4560-821A-21DF20F3B0A8}" type="sibTrans" cxnId="{221A3787-5F71-4BB9-A44F-1F3EC5C3485F}">
      <dgm:prSet/>
      <dgm:spPr/>
      <dgm:t>
        <a:bodyPr/>
        <a:lstStyle/>
        <a:p>
          <a:endParaRPr lang="zh-CN" altLang="en-US"/>
        </a:p>
      </dgm:t>
    </dgm:pt>
    <dgm:pt modelId="{16BD49F9-507B-4D38-A3B0-F5C99FA1E676}">
      <dgm:prSet phldrT="[文本]"/>
      <dgm:spPr/>
      <dgm:t>
        <a:bodyPr/>
        <a:lstStyle/>
        <a:p>
          <a:r>
            <a:rPr lang="en-US" altLang="zh-CN" dirty="0" smtClean="0"/>
            <a:t> </a:t>
          </a:r>
          <a:endParaRPr lang="zh-CN" altLang="en-US" dirty="0"/>
        </a:p>
      </dgm:t>
    </dgm:pt>
    <dgm:pt modelId="{AEE8FCA5-261F-4A93-A83D-02B14160C0C6}" type="parTrans" cxnId="{7CE26E15-0E37-4924-BDD1-146529BC286E}">
      <dgm:prSet/>
      <dgm:spPr/>
      <dgm:t>
        <a:bodyPr/>
        <a:lstStyle/>
        <a:p>
          <a:endParaRPr lang="zh-CN" altLang="en-US"/>
        </a:p>
      </dgm:t>
    </dgm:pt>
    <dgm:pt modelId="{457376B2-B408-49E6-BAA1-33324C970783}" type="sibTrans" cxnId="{7CE26E15-0E37-4924-BDD1-146529BC286E}">
      <dgm:prSet/>
      <dgm:spPr/>
      <dgm:t>
        <a:bodyPr/>
        <a:lstStyle/>
        <a:p>
          <a:endParaRPr lang="zh-CN" altLang="en-US"/>
        </a:p>
      </dgm:t>
    </dgm:pt>
    <dgm:pt modelId="{6438F620-6AE6-44D5-88D8-B031E41E238C}">
      <dgm:prSet phldrT="[文本]"/>
      <dgm:spPr/>
      <dgm:t>
        <a:bodyPr/>
        <a:lstStyle/>
        <a:p>
          <a:endParaRPr lang="zh-CN" altLang="en-US" sz="1600" dirty="0"/>
        </a:p>
      </dgm:t>
    </dgm:pt>
    <dgm:pt modelId="{289A9FEA-EE6E-4213-8695-3818BBAA1123}" type="parTrans" cxnId="{6158BED7-D24E-4130-8779-0F72C2060C6C}">
      <dgm:prSet/>
      <dgm:spPr/>
      <dgm:t>
        <a:bodyPr/>
        <a:lstStyle/>
        <a:p>
          <a:endParaRPr lang="zh-CN" altLang="en-US"/>
        </a:p>
      </dgm:t>
    </dgm:pt>
    <dgm:pt modelId="{B70DEC4D-DE28-4D47-86C5-564CCC69A868}" type="sibTrans" cxnId="{6158BED7-D24E-4130-8779-0F72C2060C6C}">
      <dgm:prSet/>
      <dgm:spPr/>
      <dgm:t>
        <a:bodyPr/>
        <a:lstStyle/>
        <a:p>
          <a:endParaRPr lang="zh-CN" altLang="en-US"/>
        </a:p>
      </dgm:t>
    </dgm:pt>
    <dgm:pt modelId="{AD134EA1-3A1A-4446-A4EA-DB5264AE53E4}">
      <dgm:prSet phldrT="[文本]"/>
      <dgm:spPr/>
      <dgm:t>
        <a:bodyPr/>
        <a:lstStyle/>
        <a:p>
          <a:r>
            <a:rPr lang="en-US" altLang="zh-CN" dirty="0" smtClean="0"/>
            <a:t> </a:t>
          </a:r>
          <a:endParaRPr lang="zh-CN" altLang="en-US" dirty="0"/>
        </a:p>
      </dgm:t>
    </dgm:pt>
    <dgm:pt modelId="{067FF343-4010-4E09-AE45-D8459EAFB3D0}" type="parTrans" cxnId="{9C59957C-E622-449C-909B-D0820A59FB5D}">
      <dgm:prSet/>
      <dgm:spPr/>
      <dgm:t>
        <a:bodyPr/>
        <a:lstStyle/>
        <a:p>
          <a:endParaRPr lang="zh-CN" altLang="en-US"/>
        </a:p>
      </dgm:t>
    </dgm:pt>
    <dgm:pt modelId="{F7755D47-D876-4B50-80B8-3176D4048A8E}" type="sibTrans" cxnId="{9C59957C-E622-449C-909B-D0820A59FB5D}">
      <dgm:prSet/>
      <dgm:spPr/>
      <dgm:t>
        <a:bodyPr/>
        <a:lstStyle/>
        <a:p>
          <a:endParaRPr lang="zh-CN" altLang="en-US"/>
        </a:p>
      </dgm:t>
    </dgm:pt>
    <dgm:pt modelId="{E9959032-F0F5-414E-B427-36431683BEAC}">
      <dgm:prSet phldrT="[文本]"/>
      <dgm:spPr/>
      <dgm:t>
        <a:bodyPr/>
        <a:lstStyle/>
        <a:p>
          <a:endParaRPr lang="zh-CN" altLang="en-US" sz="2300" dirty="0"/>
        </a:p>
      </dgm:t>
    </dgm:pt>
    <dgm:pt modelId="{1A635212-8B2E-4B56-8573-E335D2C79F6D}" type="parTrans" cxnId="{7A85B06F-BF40-4B40-A7DC-93EA3DB9E6B6}">
      <dgm:prSet/>
      <dgm:spPr/>
      <dgm:t>
        <a:bodyPr/>
        <a:lstStyle/>
        <a:p>
          <a:endParaRPr lang="zh-CN" altLang="en-US"/>
        </a:p>
      </dgm:t>
    </dgm:pt>
    <dgm:pt modelId="{E6512557-49CC-407E-A8AF-B1E179D0AE50}" type="sibTrans" cxnId="{7A85B06F-BF40-4B40-A7DC-93EA3DB9E6B6}">
      <dgm:prSet/>
      <dgm:spPr/>
      <dgm:t>
        <a:bodyPr/>
        <a:lstStyle/>
        <a:p>
          <a:endParaRPr lang="zh-CN" altLang="en-US"/>
        </a:p>
      </dgm:t>
    </dgm:pt>
    <dgm:pt modelId="{53192A4D-8351-4B84-A929-BD26B8F41D63}">
      <dgm:prSet custT="1"/>
      <dgm:spPr/>
      <dgm:t>
        <a:bodyPr/>
        <a:lstStyle/>
        <a:p>
          <a:r>
            <a:rPr lang="zh-CN" altLang="en-US" sz="3600" dirty="0" smtClean="0">
              <a:solidFill>
                <a:srgbClr val="FF0000"/>
              </a:solidFill>
            </a:rPr>
            <a:t>项目范围和团队分工</a:t>
          </a:r>
          <a:endParaRPr lang="zh-CN" altLang="en-US" sz="3600" dirty="0">
            <a:solidFill>
              <a:srgbClr val="FF0000"/>
            </a:solidFill>
          </a:endParaRPr>
        </a:p>
      </dgm:t>
    </dgm:pt>
    <dgm:pt modelId="{A56AFD8B-73A0-4288-8677-F8D56916096C}" type="parTrans" cxnId="{53286EB4-20C0-494A-8437-FD0084D75422}">
      <dgm:prSet/>
      <dgm:spPr/>
      <dgm:t>
        <a:bodyPr/>
        <a:lstStyle/>
        <a:p>
          <a:endParaRPr lang="zh-CN" altLang="en-US"/>
        </a:p>
      </dgm:t>
    </dgm:pt>
    <dgm:pt modelId="{9FED4F94-FF32-4CF6-AAAA-2993D7F4F404}" type="sibTrans" cxnId="{53286EB4-20C0-494A-8437-FD0084D75422}">
      <dgm:prSet/>
      <dgm:spPr/>
      <dgm:t>
        <a:bodyPr/>
        <a:lstStyle/>
        <a:p>
          <a:endParaRPr lang="zh-CN" altLang="en-US"/>
        </a:p>
      </dgm:t>
    </dgm:pt>
    <dgm:pt modelId="{94F34F73-F10C-40F3-B290-4812038093A7}">
      <dgm:prSet phldrT="[文本]"/>
      <dgm:spPr/>
      <dgm:t>
        <a:bodyPr/>
        <a:lstStyle/>
        <a:p>
          <a:endParaRPr lang="zh-CN" altLang="en-US" sz="1600" dirty="0"/>
        </a:p>
      </dgm:t>
    </dgm:pt>
    <dgm:pt modelId="{2A1C6E93-215E-4270-9A8E-B13FDF50D2A7}" type="parTrans" cxnId="{3D8EE406-E6FA-4CF7-B3D1-359AF71978B5}">
      <dgm:prSet/>
      <dgm:spPr/>
      <dgm:t>
        <a:bodyPr/>
        <a:lstStyle/>
        <a:p>
          <a:endParaRPr lang="zh-CN" altLang="en-US"/>
        </a:p>
      </dgm:t>
    </dgm:pt>
    <dgm:pt modelId="{7D71774E-E6CE-4A16-9B59-7B87B938D3F8}" type="sibTrans" cxnId="{3D8EE406-E6FA-4CF7-B3D1-359AF71978B5}">
      <dgm:prSet/>
      <dgm:spPr/>
      <dgm:t>
        <a:bodyPr/>
        <a:lstStyle/>
        <a:p>
          <a:endParaRPr lang="zh-CN" altLang="en-US"/>
        </a:p>
      </dgm:t>
    </dgm:pt>
    <dgm:pt modelId="{6D1F626B-531B-4AE7-B667-5E6E4D9485BC}">
      <dgm:prSet custT="1"/>
      <dgm:spPr/>
      <dgm:t>
        <a:bodyPr/>
        <a:lstStyle/>
        <a:p>
          <a:r>
            <a:rPr lang="zh-CN" altLang="en-US" sz="3600" dirty="0" smtClean="0">
              <a:solidFill>
                <a:srgbClr val="00B0F0"/>
              </a:solidFill>
            </a:rPr>
            <a:t>项目计划与实际的进度成本</a:t>
          </a:r>
          <a:endParaRPr lang="zh-CN" altLang="en-US" sz="3600" dirty="0">
            <a:solidFill>
              <a:srgbClr val="00B0F0"/>
            </a:solidFill>
          </a:endParaRPr>
        </a:p>
      </dgm:t>
    </dgm:pt>
    <dgm:pt modelId="{448F8052-B2E9-4858-B494-355E8264475B}" type="parTrans" cxnId="{E2247379-C57C-4C08-876A-EE63F419AD01}">
      <dgm:prSet/>
      <dgm:spPr/>
      <dgm:t>
        <a:bodyPr/>
        <a:lstStyle/>
        <a:p>
          <a:endParaRPr lang="zh-CN" altLang="en-US"/>
        </a:p>
      </dgm:t>
    </dgm:pt>
    <dgm:pt modelId="{B782A72D-C21A-42BB-9193-A81EAF13B043}" type="sibTrans" cxnId="{E2247379-C57C-4C08-876A-EE63F419AD01}">
      <dgm:prSet/>
      <dgm:spPr/>
      <dgm:t>
        <a:bodyPr/>
        <a:lstStyle/>
        <a:p>
          <a:endParaRPr lang="zh-CN" altLang="en-US"/>
        </a:p>
      </dgm:t>
    </dgm:pt>
    <dgm:pt modelId="{3FA6DE14-D674-48E0-BD98-1779C4856CD1}">
      <dgm:prSet/>
      <dgm:spPr/>
      <dgm:t>
        <a:bodyPr/>
        <a:lstStyle/>
        <a:p>
          <a:endParaRPr lang="zh-CN" altLang="en-US"/>
        </a:p>
      </dgm:t>
    </dgm:pt>
    <dgm:pt modelId="{82F13B4F-FA28-4402-BD5F-BDFD0C6B58D4}" type="parTrans" cxnId="{3788865B-1511-4355-972B-F0036A23B271}">
      <dgm:prSet/>
      <dgm:spPr/>
      <dgm:t>
        <a:bodyPr/>
        <a:lstStyle/>
        <a:p>
          <a:endParaRPr lang="zh-CN" altLang="en-US"/>
        </a:p>
      </dgm:t>
    </dgm:pt>
    <dgm:pt modelId="{6301E849-541B-4DCA-B708-D2ACD285E366}" type="sibTrans" cxnId="{3788865B-1511-4355-972B-F0036A23B271}">
      <dgm:prSet/>
      <dgm:spPr/>
      <dgm:t>
        <a:bodyPr/>
        <a:lstStyle/>
        <a:p>
          <a:endParaRPr lang="zh-CN" altLang="en-US"/>
        </a:p>
      </dgm:t>
    </dgm:pt>
    <dgm:pt modelId="{070CE588-5364-4AA4-93B2-10942DCFE529}">
      <dgm:prSet custT="1"/>
      <dgm:spPr/>
      <dgm:t>
        <a:bodyPr/>
        <a:lstStyle/>
        <a:p>
          <a:r>
            <a:rPr lang="zh-CN" altLang="en-US" sz="3600" dirty="0" smtClean="0">
              <a:solidFill>
                <a:srgbClr val="00B0F0"/>
              </a:solidFill>
            </a:rPr>
            <a:t>项目跟踪性能分析</a:t>
          </a:r>
          <a:endParaRPr lang="zh-CN" altLang="en-US" sz="3600" dirty="0">
            <a:solidFill>
              <a:srgbClr val="00B0F0"/>
            </a:solidFill>
          </a:endParaRPr>
        </a:p>
      </dgm:t>
    </dgm:pt>
    <dgm:pt modelId="{2EC5AC04-9FC7-4291-9494-F9456BF102F7}" type="parTrans" cxnId="{57C7E746-C069-42BB-9D12-4586046AF33A}">
      <dgm:prSet/>
      <dgm:spPr/>
      <dgm:t>
        <a:bodyPr/>
        <a:lstStyle/>
        <a:p>
          <a:endParaRPr lang="zh-CN" altLang="en-US"/>
        </a:p>
      </dgm:t>
    </dgm:pt>
    <dgm:pt modelId="{A11E11FD-4CB0-4E97-B6D2-6FDC682F078A}" type="sibTrans" cxnId="{57C7E746-C069-42BB-9D12-4586046AF33A}">
      <dgm:prSet/>
      <dgm:spPr/>
      <dgm:t>
        <a:bodyPr/>
        <a:lstStyle/>
        <a:p>
          <a:endParaRPr lang="zh-CN" altLang="en-US"/>
        </a:p>
      </dgm:t>
    </dgm:pt>
    <dgm:pt modelId="{EBB5FDB6-C634-4892-B68D-1AA0C879D7A3}" type="pres">
      <dgm:prSet presAssocID="{9B1739A0-0317-4496-998C-0EF1794C26E8}" presName="linearFlow" presStyleCnt="0">
        <dgm:presLayoutVars>
          <dgm:dir/>
          <dgm:animLvl val="lvl"/>
          <dgm:resizeHandles val="exact"/>
        </dgm:presLayoutVars>
      </dgm:prSet>
      <dgm:spPr/>
      <dgm:t>
        <a:bodyPr/>
        <a:lstStyle/>
        <a:p>
          <a:endParaRPr lang="zh-CN" altLang="en-US"/>
        </a:p>
      </dgm:t>
    </dgm:pt>
    <dgm:pt modelId="{EFDFD9EF-399B-42B9-9627-60FD4632FE53}" type="pres">
      <dgm:prSet presAssocID="{52603AC4-E48C-4560-8E87-A3600476E0C2}" presName="composite" presStyleCnt="0"/>
      <dgm:spPr/>
    </dgm:pt>
    <dgm:pt modelId="{A11B6EB4-4F2B-4D52-85DB-0AB4A7C55CD7}" type="pres">
      <dgm:prSet presAssocID="{52603AC4-E48C-4560-8E87-A3600476E0C2}" presName="parentText" presStyleLbl="alignNode1" presStyleIdx="0" presStyleCnt="4">
        <dgm:presLayoutVars>
          <dgm:chMax val="1"/>
          <dgm:bulletEnabled val="1"/>
        </dgm:presLayoutVars>
      </dgm:prSet>
      <dgm:spPr/>
      <dgm:t>
        <a:bodyPr/>
        <a:lstStyle/>
        <a:p>
          <a:endParaRPr lang="zh-CN" altLang="en-US"/>
        </a:p>
      </dgm:t>
    </dgm:pt>
    <dgm:pt modelId="{8CAF9A18-0609-481C-8056-83427475F4F0}" type="pres">
      <dgm:prSet presAssocID="{52603AC4-E48C-4560-8E87-A3600476E0C2}" presName="descendantText" presStyleLbl="alignAcc1" presStyleIdx="0" presStyleCnt="4">
        <dgm:presLayoutVars>
          <dgm:bulletEnabled val="1"/>
        </dgm:presLayoutVars>
      </dgm:prSet>
      <dgm:spPr/>
      <dgm:t>
        <a:bodyPr/>
        <a:lstStyle/>
        <a:p>
          <a:endParaRPr lang="zh-CN" altLang="en-US"/>
        </a:p>
      </dgm:t>
    </dgm:pt>
    <dgm:pt modelId="{E0394A09-C4E9-40FC-B73B-FC029AD3738D}" type="pres">
      <dgm:prSet presAssocID="{04BCA740-994E-4FDE-8A1D-940E7AD2F99B}" presName="sp" presStyleCnt="0"/>
      <dgm:spPr/>
    </dgm:pt>
    <dgm:pt modelId="{76775887-D405-4418-A881-12A669E85C72}" type="pres">
      <dgm:prSet presAssocID="{16BD49F9-507B-4D38-A3B0-F5C99FA1E676}" presName="composite" presStyleCnt="0"/>
      <dgm:spPr/>
    </dgm:pt>
    <dgm:pt modelId="{4D5E9838-FBB3-415B-99DA-800330F5E53F}" type="pres">
      <dgm:prSet presAssocID="{16BD49F9-507B-4D38-A3B0-F5C99FA1E676}" presName="parentText" presStyleLbl="alignNode1" presStyleIdx="1" presStyleCnt="4">
        <dgm:presLayoutVars>
          <dgm:chMax val="1"/>
          <dgm:bulletEnabled val="1"/>
        </dgm:presLayoutVars>
      </dgm:prSet>
      <dgm:spPr/>
      <dgm:t>
        <a:bodyPr/>
        <a:lstStyle/>
        <a:p>
          <a:endParaRPr lang="zh-CN" altLang="en-US"/>
        </a:p>
      </dgm:t>
    </dgm:pt>
    <dgm:pt modelId="{B4EF9D71-0BDE-4214-8847-D65B0A0D334C}" type="pres">
      <dgm:prSet presAssocID="{16BD49F9-507B-4D38-A3B0-F5C99FA1E676}" presName="descendantText" presStyleLbl="alignAcc1" presStyleIdx="1" presStyleCnt="4">
        <dgm:presLayoutVars>
          <dgm:bulletEnabled val="1"/>
        </dgm:presLayoutVars>
      </dgm:prSet>
      <dgm:spPr/>
      <dgm:t>
        <a:bodyPr/>
        <a:lstStyle/>
        <a:p>
          <a:endParaRPr lang="zh-CN" altLang="en-US"/>
        </a:p>
      </dgm:t>
    </dgm:pt>
    <dgm:pt modelId="{4BBA539B-1DC5-4AC9-84CE-88E90F73448A}" type="pres">
      <dgm:prSet presAssocID="{457376B2-B408-49E6-BAA1-33324C970783}" presName="sp" presStyleCnt="0"/>
      <dgm:spPr/>
    </dgm:pt>
    <dgm:pt modelId="{AC12C877-1667-420D-B55E-47B9A584D4D3}" type="pres">
      <dgm:prSet presAssocID="{AD134EA1-3A1A-4446-A4EA-DB5264AE53E4}" presName="composite" presStyleCnt="0"/>
      <dgm:spPr/>
    </dgm:pt>
    <dgm:pt modelId="{166A4B51-D85E-4918-897B-1095373F8464}" type="pres">
      <dgm:prSet presAssocID="{AD134EA1-3A1A-4446-A4EA-DB5264AE53E4}" presName="parentText" presStyleLbl="alignNode1" presStyleIdx="2" presStyleCnt="4">
        <dgm:presLayoutVars>
          <dgm:chMax val="1"/>
          <dgm:bulletEnabled val="1"/>
        </dgm:presLayoutVars>
      </dgm:prSet>
      <dgm:spPr/>
      <dgm:t>
        <a:bodyPr/>
        <a:lstStyle/>
        <a:p>
          <a:endParaRPr lang="zh-CN" altLang="en-US"/>
        </a:p>
      </dgm:t>
    </dgm:pt>
    <dgm:pt modelId="{765BE680-32E4-4B8A-AC57-0D72E867196F}" type="pres">
      <dgm:prSet presAssocID="{AD134EA1-3A1A-4446-A4EA-DB5264AE53E4}" presName="descendantText" presStyleLbl="alignAcc1" presStyleIdx="2" presStyleCnt="4">
        <dgm:presLayoutVars>
          <dgm:bulletEnabled val="1"/>
        </dgm:presLayoutVars>
      </dgm:prSet>
      <dgm:spPr/>
      <dgm:t>
        <a:bodyPr/>
        <a:lstStyle/>
        <a:p>
          <a:endParaRPr lang="zh-CN" altLang="en-US"/>
        </a:p>
      </dgm:t>
    </dgm:pt>
    <dgm:pt modelId="{416565F1-0D62-4815-8CC2-7C2B95E6C379}" type="pres">
      <dgm:prSet presAssocID="{F7755D47-D876-4B50-80B8-3176D4048A8E}" presName="sp" presStyleCnt="0"/>
      <dgm:spPr/>
    </dgm:pt>
    <dgm:pt modelId="{A474499D-797E-4410-910B-A4A0CE862F18}" type="pres">
      <dgm:prSet presAssocID="{3FA6DE14-D674-48E0-BD98-1779C4856CD1}" presName="composite" presStyleCnt="0"/>
      <dgm:spPr/>
    </dgm:pt>
    <dgm:pt modelId="{66239BC9-DF5D-49AA-959E-37E713A56AC8}" type="pres">
      <dgm:prSet presAssocID="{3FA6DE14-D674-48E0-BD98-1779C4856CD1}" presName="parentText" presStyleLbl="alignNode1" presStyleIdx="3" presStyleCnt="4">
        <dgm:presLayoutVars>
          <dgm:chMax val="1"/>
          <dgm:bulletEnabled val="1"/>
        </dgm:presLayoutVars>
      </dgm:prSet>
      <dgm:spPr/>
      <dgm:t>
        <a:bodyPr/>
        <a:lstStyle/>
        <a:p>
          <a:endParaRPr lang="zh-CN" altLang="en-US"/>
        </a:p>
      </dgm:t>
    </dgm:pt>
    <dgm:pt modelId="{051AF5E1-55D5-446A-8A53-433EFAD6C2A5}" type="pres">
      <dgm:prSet presAssocID="{3FA6DE14-D674-48E0-BD98-1779C4856CD1}" presName="descendantText" presStyleLbl="alignAcc1" presStyleIdx="3" presStyleCnt="4">
        <dgm:presLayoutVars>
          <dgm:bulletEnabled val="1"/>
        </dgm:presLayoutVars>
      </dgm:prSet>
      <dgm:spPr/>
      <dgm:t>
        <a:bodyPr/>
        <a:lstStyle/>
        <a:p>
          <a:endParaRPr lang="zh-CN" altLang="en-US"/>
        </a:p>
      </dgm:t>
    </dgm:pt>
  </dgm:ptLst>
  <dgm:cxnLst>
    <dgm:cxn modelId="{7A85B06F-BF40-4B40-A7DC-93EA3DB9E6B6}" srcId="{AD134EA1-3A1A-4446-A4EA-DB5264AE53E4}" destId="{E9959032-F0F5-414E-B427-36431683BEAC}" srcOrd="0" destOrd="0" parTransId="{1A635212-8B2E-4B56-8573-E335D2C79F6D}" sibTransId="{E6512557-49CC-407E-A8AF-B1E179D0AE50}"/>
    <dgm:cxn modelId="{768458D1-A74B-4E3E-87E6-D43B4D43700F}" srcId="{9B1739A0-0317-4496-998C-0EF1794C26E8}" destId="{52603AC4-E48C-4560-8E87-A3600476E0C2}" srcOrd="0" destOrd="0" parTransId="{9C338D24-11E5-421C-90B7-B67A7B05FE50}" sibTransId="{04BCA740-994E-4FDE-8A1D-940E7AD2F99B}"/>
    <dgm:cxn modelId="{57C7E746-C069-42BB-9D12-4586046AF33A}" srcId="{3FA6DE14-D674-48E0-BD98-1779C4856CD1}" destId="{070CE588-5364-4AA4-93B2-10942DCFE529}" srcOrd="0" destOrd="0" parTransId="{2EC5AC04-9FC7-4291-9494-F9456BF102F7}" sibTransId="{A11E11FD-4CB0-4E97-B6D2-6FDC682F078A}"/>
    <dgm:cxn modelId="{9C59957C-E622-449C-909B-D0820A59FB5D}" srcId="{9B1739A0-0317-4496-998C-0EF1794C26E8}" destId="{AD134EA1-3A1A-4446-A4EA-DB5264AE53E4}" srcOrd="2" destOrd="0" parTransId="{067FF343-4010-4E09-AE45-D8459EAFB3D0}" sibTransId="{F7755D47-D876-4B50-80B8-3176D4048A8E}"/>
    <dgm:cxn modelId="{3788865B-1511-4355-972B-F0036A23B271}" srcId="{9B1739A0-0317-4496-998C-0EF1794C26E8}" destId="{3FA6DE14-D674-48E0-BD98-1779C4856CD1}" srcOrd="3" destOrd="0" parTransId="{82F13B4F-FA28-4402-BD5F-BDFD0C6B58D4}" sibTransId="{6301E849-541B-4DCA-B708-D2ACD285E366}"/>
    <dgm:cxn modelId="{6158BED7-D24E-4130-8779-0F72C2060C6C}" srcId="{16BD49F9-507B-4D38-A3B0-F5C99FA1E676}" destId="{6438F620-6AE6-44D5-88D8-B031E41E238C}" srcOrd="0" destOrd="0" parTransId="{289A9FEA-EE6E-4213-8695-3818BBAA1123}" sibTransId="{B70DEC4D-DE28-4D47-86C5-564CCC69A868}"/>
    <dgm:cxn modelId="{7CE26E15-0E37-4924-BDD1-146529BC286E}" srcId="{9B1739A0-0317-4496-998C-0EF1794C26E8}" destId="{16BD49F9-507B-4D38-A3B0-F5C99FA1E676}" srcOrd="1" destOrd="0" parTransId="{AEE8FCA5-261F-4A93-A83D-02B14160C0C6}" sibTransId="{457376B2-B408-49E6-BAA1-33324C970783}"/>
    <dgm:cxn modelId="{53286EB4-20C0-494A-8437-FD0084D75422}" srcId="{16BD49F9-507B-4D38-A3B0-F5C99FA1E676}" destId="{53192A4D-8351-4B84-A929-BD26B8F41D63}" srcOrd="1" destOrd="0" parTransId="{A56AFD8B-73A0-4288-8677-F8D56916096C}" sibTransId="{9FED4F94-FF32-4CF6-AAAA-2993D7F4F404}"/>
    <dgm:cxn modelId="{3D8EE406-E6FA-4CF7-B3D1-359AF71978B5}" srcId="{16BD49F9-507B-4D38-A3B0-F5C99FA1E676}" destId="{94F34F73-F10C-40F3-B290-4812038093A7}" srcOrd="2" destOrd="0" parTransId="{2A1C6E93-215E-4270-9A8E-B13FDF50D2A7}" sibTransId="{7D71774E-E6CE-4A16-9B59-7B87B938D3F8}"/>
    <dgm:cxn modelId="{348E5379-1F7F-4B79-AF0F-6A3970241A97}" type="presOf" srcId="{9B1739A0-0317-4496-998C-0EF1794C26E8}" destId="{EBB5FDB6-C634-4892-B68D-1AA0C879D7A3}" srcOrd="0" destOrd="0" presId="urn:microsoft.com/office/officeart/2005/8/layout/chevron2"/>
    <dgm:cxn modelId="{5927367F-3496-4B79-9F55-FB2ADF288C53}" type="presOf" srcId="{52603AC4-E48C-4560-8E87-A3600476E0C2}" destId="{A11B6EB4-4F2B-4D52-85DB-0AB4A7C55CD7}" srcOrd="0" destOrd="0" presId="urn:microsoft.com/office/officeart/2005/8/layout/chevron2"/>
    <dgm:cxn modelId="{0225D9F3-BA34-4E63-B62E-631F9E6772A3}" type="presOf" srcId="{94F34F73-F10C-40F3-B290-4812038093A7}" destId="{B4EF9D71-0BDE-4214-8847-D65B0A0D334C}" srcOrd="0" destOrd="2" presId="urn:microsoft.com/office/officeart/2005/8/layout/chevron2"/>
    <dgm:cxn modelId="{790FFC40-9D96-4B50-8050-8458EB36C9DD}" type="presOf" srcId="{16BD49F9-507B-4D38-A3B0-F5C99FA1E676}" destId="{4D5E9838-FBB3-415B-99DA-800330F5E53F}" srcOrd="0" destOrd="0" presId="urn:microsoft.com/office/officeart/2005/8/layout/chevron2"/>
    <dgm:cxn modelId="{B9E20083-485A-4A12-A07B-C2F0A48E7781}" type="presOf" srcId="{3BB9B4F0-1198-400C-AC57-1E3316CA4EBB}" destId="{8CAF9A18-0609-481C-8056-83427475F4F0}" srcOrd="0" destOrd="0" presId="urn:microsoft.com/office/officeart/2005/8/layout/chevron2"/>
    <dgm:cxn modelId="{221A3787-5F71-4BB9-A44F-1F3EC5C3485F}" srcId="{52603AC4-E48C-4560-8E87-A3600476E0C2}" destId="{3BB9B4F0-1198-400C-AC57-1E3316CA4EBB}" srcOrd="0" destOrd="0" parTransId="{AFDF1A07-5112-4011-9366-03031FDDC819}" sibTransId="{4BF95E57-BE4F-4560-821A-21DF20F3B0A8}"/>
    <dgm:cxn modelId="{927DBE03-F8E5-4499-A420-3072280222EF}" type="presOf" srcId="{6438F620-6AE6-44D5-88D8-B031E41E238C}" destId="{B4EF9D71-0BDE-4214-8847-D65B0A0D334C}" srcOrd="0" destOrd="0" presId="urn:microsoft.com/office/officeart/2005/8/layout/chevron2"/>
    <dgm:cxn modelId="{27BFE046-CB8F-4297-9E2A-40F28B29D5CD}" type="presOf" srcId="{53192A4D-8351-4B84-A929-BD26B8F41D63}" destId="{B4EF9D71-0BDE-4214-8847-D65B0A0D334C}" srcOrd="0" destOrd="1" presId="urn:microsoft.com/office/officeart/2005/8/layout/chevron2"/>
    <dgm:cxn modelId="{6D64CD36-60FC-4979-8D2D-A7D150B8515E}" type="presOf" srcId="{6D1F626B-531B-4AE7-B667-5E6E4D9485BC}" destId="{765BE680-32E4-4B8A-AC57-0D72E867196F}" srcOrd="0" destOrd="1" presId="urn:microsoft.com/office/officeart/2005/8/layout/chevron2"/>
    <dgm:cxn modelId="{E2247379-C57C-4C08-876A-EE63F419AD01}" srcId="{AD134EA1-3A1A-4446-A4EA-DB5264AE53E4}" destId="{6D1F626B-531B-4AE7-B667-5E6E4D9485BC}" srcOrd="1" destOrd="0" parTransId="{448F8052-B2E9-4858-B494-355E8264475B}" sibTransId="{B782A72D-C21A-42BB-9193-A81EAF13B043}"/>
    <dgm:cxn modelId="{7CA8F647-BBAB-4085-A55B-2D38A228EC19}" type="presOf" srcId="{E9959032-F0F5-414E-B427-36431683BEAC}" destId="{765BE680-32E4-4B8A-AC57-0D72E867196F}" srcOrd="0" destOrd="0" presId="urn:microsoft.com/office/officeart/2005/8/layout/chevron2"/>
    <dgm:cxn modelId="{C3B473C8-9614-4E1B-9634-FD64460AA3F6}" type="presOf" srcId="{070CE588-5364-4AA4-93B2-10942DCFE529}" destId="{051AF5E1-55D5-446A-8A53-433EFAD6C2A5}" srcOrd="0" destOrd="0" presId="urn:microsoft.com/office/officeart/2005/8/layout/chevron2"/>
    <dgm:cxn modelId="{8160CB3D-3C3D-4C7D-B3E3-0EE8B5CE1D47}" type="presOf" srcId="{AD134EA1-3A1A-4446-A4EA-DB5264AE53E4}" destId="{166A4B51-D85E-4918-897B-1095373F8464}" srcOrd="0" destOrd="0" presId="urn:microsoft.com/office/officeart/2005/8/layout/chevron2"/>
    <dgm:cxn modelId="{E7B3E47B-4431-4CA0-BD27-4AF46A8D02DC}" type="presOf" srcId="{3FA6DE14-D674-48E0-BD98-1779C4856CD1}" destId="{66239BC9-DF5D-49AA-959E-37E713A56AC8}" srcOrd="0" destOrd="0" presId="urn:microsoft.com/office/officeart/2005/8/layout/chevron2"/>
    <dgm:cxn modelId="{06CB4662-A9D9-461E-9249-5761FBBEDAED}" type="presParOf" srcId="{EBB5FDB6-C634-4892-B68D-1AA0C879D7A3}" destId="{EFDFD9EF-399B-42B9-9627-60FD4632FE53}" srcOrd="0" destOrd="0" presId="urn:microsoft.com/office/officeart/2005/8/layout/chevron2"/>
    <dgm:cxn modelId="{1ACF4874-C9BD-498C-813F-5D2CD941C016}" type="presParOf" srcId="{EFDFD9EF-399B-42B9-9627-60FD4632FE53}" destId="{A11B6EB4-4F2B-4D52-85DB-0AB4A7C55CD7}" srcOrd="0" destOrd="0" presId="urn:microsoft.com/office/officeart/2005/8/layout/chevron2"/>
    <dgm:cxn modelId="{CEF5FB22-2F52-4894-9AE4-138BDD4B7675}" type="presParOf" srcId="{EFDFD9EF-399B-42B9-9627-60FD4632FE53}" destId="{8CAF9A18-0609-481C-8056-83427475F4F0}" srcOrd="1" destOrd="0" presId="urn:microsoft.com/office/officeart/2005/8/layout/chevron2"/>
    <dgm:cxn modelId="{7CA128EB-C12F-4300-BECD-FB0893167D90}" type="presParOf" srcId="{EBB5FDB6-C634-4892-B68D-1AA0C879D7A3}" destId="{E0394A09-C4E9-40FC-B73B-FC029AD3738D}" srcOrd="1" destOrd="0" presId="urn:microsoft.com/office/officeart/2005/8/layout/chevron2"/>
    <dgm:cxn modelId="{C13DDD0F-2E7A-4030-96D9-9E9A4B06D3DB}" type="presParOf" srcId="{EBB5FDB6-C634-4892-B68D-1AA0C879D7A3}" destId="{76775887-D405-4418-A881-12A669E85C72}" srcOrd="2" destOrd="0" presId="urn:microsoft.com/office/officeart/2005/8/layout/chevron2"/>
    <dgm:cxn modelId="{C5C5F738-7D10-4FE6-B8AC-9C5A6AF1B792}" type="presParOf" srcId="{76775887-D405-4418-A881-12A669E85C72}" destId="{4D5E9838-FBB3-415B-99DA-800330F5E53F}" srcOrd="0" destOrd="0" presId="urn:microsoft.com/office/officeart/2005/8/layout/chevron2"/>
    <dgm:cxn modelId="{EC29A7EF-86D8-48E4-96C2-9E30568A967A}" type="presParOf" srcId="{76775887-D405-4418-A881-12A669E85C72}" destId="{B4EF9D71-0BDE-4214-8847-D65B0A0D334C}" srcOrd="1" destOrd="0" presId="urn:microsoft.com/office/officeart/2005/8/layout/chevron2"/>
    <dgm:cxn modelId="{BDB43FA2-4265-4A50-A2E7-CF4ADA3D3580}" type="presParOf" srcId="{EBB5FDB6-C634-4892-B68D-1AA0C879D7A3}" destId="{4BBA539B-1DC5-4AC9-84CE-88E90F73448A}" srcOrd="3" destOrd="0" presId="urn:microsoft.com/office/officeart/2005/8/layout/chevron2"/>
    <dgm:cxn modelId="{7CD2BA44-70BF-439B-88A2-AD51CA04C154}" type="presParOf" srcId="{EBB5FDB6-C634-4892-B68D-1AA0C879D7A3}" destId="{AC12C877-1667-420D-B55E-47B9A584D4D3}" srcOrd="4" destOrd="0" presId="urn:microsoft.com/office/officeart/2005/8/layout/chevron2"/>
    <dgm:cxn modelId="{8598B02D-D56C-4163-B20E-C4C6A50E5BD9}" type="presParOf" srcId="{AC12C877-1667-420D-B55E-47B9A584D4D3}" destId="{166A4B51-D85E-4918-897B-1095373F8464}" srcOrd="0" destOrd="0" presId="urn:microsoft.com/office/officeart/2005/8/layout/chevron2"/>
    <dgm:cxn modelId="{5D0BA7C5-7097-4FAE-9ABB-8A984B9E8A9A}" type="presParOf" srcId="{AC12C877-1667-420D-B55E-47B9A584D4D3}" destId="{765BE680-32E4-4B8A-AC57-0D72E867196F}" srcOrd="1" destOrd="0" presId="urn:microsoft.com/office/officeart/2005/8/layout/chevron2"/>
    <dgm:cxn modelId="{D70EB4EE-197D-4047-A775-4E200478CAD5}" type="presParOf" srcId="{EBB5FDB6-C634-4892-B68D-1AA0C879D7A3}" destId="{416565F1-0D62-4815-8CC2-7C2B95E6C379}" srcOrd="5" destOrd="0" presId="urn:microsoft.com/office/officeart/2005/8/layout/chevron2"/>
    <dgm:cxn modelId="{976392BA-CDA9-4568-AA8C-A6DA55764D41}" type="presParOf" srcId="{EBB5FDB6-C634-4892-B68D-1AA0C879D7A3}" destId="{A474499D-797E-4410-910B-A4A0CE862F18}" srcOrd="6" destOrd="0" presId="urn:microsoft.com/office/officeart/2005/8/layout/chevron2"/>
    <dgm:cxn modelId="{558A8E97-B706-4BD2-BE82-23A386528CF9}" type="presParOf" srcId="{A474499D-797E-4410-910B-A4A0CE862F18}" destId="{66239BC9-DF5D-49AA-959E-37E713A56AC8}" srcOrd="0" destOrd="0" presId="urn:microsoft.com/office/officeart/2005/8/layout/chevron2"/>
    <dgm:cxn modelId="{2AEC52BE-2778-4157-9AB9-8D0BD057C48D}" type="presParOf" srcId="{A474499D-797E-4410-910B-A4A0CE862F18}" destId="{051AF5E1-55D5-446A-8A53-433EFAD6C2A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1739A0-0317-4496-998C-0EF1794C26E8}"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zh-CN" altLang="en-US"/>
        </a:p>
      </dgm:t>
    </dgm:pt>
    <dgm:pt modelId="{52603AC4-E48C-4560-8E87-A3600476E0C2}">
      <dgm:prSet phldrT="[文本]"/>
      <dgm:spPr/>
      <dgm:t>
        <a:bodyPr/>
        <a:lstStyle/>
        <a:p>
          <a:r>
            <a:rPr lang="en-US" altLang="zh-CN" dirty="0" smtClean="0"/>
            <a:t> </a:t>
          </a:r>
          <a:endParaRPr lang="zh-CN" altLang="en-US" dirty="0"/>
        </a:p>
      </dgm:t>
    </dgm:pt>
    <dgm:pt modelId="{9C338D24-11E5-421C-90B7-B67A7B05FE50}" type="parTrans" cxnId="{768458D1-A74B-4E3E-87E6-D43B4D43700F}">
      <dgm:prSet/>
      <dgm:spPr/>
      <dgm:t>
        <a:bodyPr/>
        <a:lstStyle/>
        <a:p>
          <a:endParaRPr lang="zh-CN" altLang="en-US"/>
        </a:p>
      </dgm:t>
    </dgm:pt>
    <dgm:pt modelId="{04BCA740-994E-4FDE-8A1D-940E7AD2F99B}" type="sibTrans" cxnId="{768458D1-A74B-4E3E-87E6-D43B4D43700F}">
      <dgm:prSet/>
      <dgm:spPr/>
      <dgm:t>
        <a:bodyPr/>
        <a:lstStyle/>
        <a:p>
          <a:endParaRPr lang="zh-CN" altLang="en-US"/>
        </a:p>
      </dgm:t>
    </dgm:pt>
    <dgm:pt modelId="{3BB9B4F0-1198-400C-AC57-1E3316CA4EBB}">
      <dgm:prSet phldrT="[文本]" custT="1"/>
      <dgm:spPr/>
      <dgm:t>
        <a:bodyPr/>
        <a:lstStyle/>
        <a:p>
          <a:r>
            <a:rPr lang="zh-CN" altLang="en-US" sz="3600" dirty="0" smtClean="0">
              <a:solidFill>
                <a:srgbClr val="00B0F0"/>
              </a:solidFill>
            </a:rPr>
            <a:t>项目进度成本跟踪概述 </a:t>
          </a:r>
          <a:endParaRPr lang="zh-CN" altLang="en-US" sz="3600" dirty="0">
            <a:solidFill>
              <a:srgbClr val="00B0F0"/>
            </a:solidFill>
          </a:endParaRPr>
        </a:p>
      </dgm:t>
    </dgm:pt>
    <dgm:pt modelId="{AFDF1A07-5112-4011-9366-03031FDDC819}" type="parTrans" cxnId="{221A3787-5F71-4BB9-A44F-1F3EC5C3485F}">
      <dgm:prSet/>
      <dgm:spPr/>
      <dgm:t>
        <a:bodyPr/>
        <a:lstStyle/>
        <a:p>
          <a:endParaRPr lang="zh-CN" altLang="en-US"/>
        </a:p>
      </dgm:t>
    </dgm:pt>
    <dgm:pt modelId="{4BF95E57-BE4F-4560-821A-21DF20F3B0A8}" type="sibTrans" cxnId="{221A3787-5F71-4BB9-A44F-1F3EC5C3485F}">
      <dgm:prSet/>
      <dgm:spPr/>
      <dgm:t>
        <a:bodyPr/>
        <a:lstStyle/>
        <a:p>
          <a:endParaRPr lang="zh-CN" altLang="en-US"/>
        </a:p>
      </dgm:t>
    </dgm:pt>
    <dgm:pt modelId="{16BD49F9-507B-4D38-A3B0-F5C99FA1E676}">
      <dgm:prSet phldrT="[文本]"/>
      <dgm:spPr/>
      <dgm:t>
        <a:bodyPr/>
        <a:lstStyle/>
        <a:p>
          <a:r>
            <a:rPr lang="en-US" altLang="zh-CN" dirty="0" smtClean="0"/>
            <a:t> </a:t>
          </a:r>
          <a:endParaRPr lang="zh-CN" altLang="en-US" dirty="0"/>
        </a:p>
      </dgm:t>
    </dgm:pt>
    <dgm:pt modelId="{AEE8FCA5-261F-4A93-A83D-02B14160C0C6}" type="parTrans" cxnId="{7CE26E15-0E37-4924-BDD1-146529BC286E}">
      <dgm:prSet/>
      <dgm:spPr/>
      <dgm:t>
        <a:bodyPr/>
        <a:lstStyle/>
        <a:p>
          <a:endParaRPr lang="zh-CN" altLang="en-US"/>
        </a:p>
      </dgm:t>
    </dgm:pt>
    <dgm:pt modelId="{457376B2-B408-49E6-BAA1-33324C970783}" type="sibTrans" cxnId="{7CE26E15-0E37-4924-BDD1-146529BC286E}">
      <dgm:prSet/>
      <dgm:spPr/>
      <dgm:t>
        <a:bodyPr/>
        <a:lstStyle/>
        <a:p>
          <a:endParaRPr lang="zh-CN" altLang="en-US"/>
        </a:p>
      </dgm:t>
    </dgm:pt>
    <dgm:pt modelId="{6438F620-6AE6-44D5-88D8-B031E41E238C}">
      <dgm:prSet phldrT="[文本]"/>
      <dgm:spPr/>
      <dgm:t>
        <a:bodyPr/>
        <a:lstStyle/>
        <a:p>
          <a:endParaRPr lang="zh-CN" altLang="en-US" sz="1600" dirty="0"/>
        </a:p>
      </dgm:t>
    </dgm:pt>
    <dgm:pt modelId="{289A9FEA-EE6E-4213-8695-3818BBAA1123}" type="parTrans" cxnId="{6158BED7-D24E-4130-8779-0F72C2060C6C}">
      <dgm:prSet/>
      <dgm:spPr/>
      <dgm:t>
        <a:bodyPr/>
        <a:lstStyle/>
        <a:p>
          <a:endParaRPr lang="zh-CN" altLang="en-US"/>
        </a:p>
      </dgm:t>
    </dgm:pt>
    <dgm:pt modelId="{B70DEC4D-DE28-4D47-86C5-564CCC69A868}" type="sibTrans" cxnId="{6158BED7-D24E-4130-8779-0F72C2060C6C}">
      <dgm:prSet/>
      <dgm:spPr/>
      <dgm:t>
        <a:bodyPr/>
        <a:lstStyle/>
        <a:p>
          <a:endParaRPr lang="zh-CN" altLang="en-US"/>
        </a:p>
      </dgm:t>
    </dgm:pt>
    <dgm:pt modelId="{AD134EA1-3A1A-4446-A4EA-DB5264AE53E4}">
      <dgm:prSet phldrT="[文本]"/>
      <dgm:spPr/>
      <dgm:t>
        <a:bodyPr/>
        <a:lstStyle/>
        <a:p>
          <a:r>
            <a:rPr lang="en-US" altLang="zh-CN" dirty="0" smtClean="0"/>
            <a:t> </a:t>
          </a:r>
          <a:endParaRPr lang="zh-CN" altLang="en-US" dirty="0"/>
        </a:p>
      </dgm:t>
    </dgm:pt>
    <dgm:pt modelId="{067FF343-4010-4E09-AE45-D8459EAFB3D0}" type="parTrans" cxnId="{9C59957C-E622-449C-909B-D0820A59FB5D}">
      <dgm:prSet/>
      <dgm:spPr/>
      <dgm:t>
        <a:bodyPr/>
        <a:lstStyle/>
        <a:p>
          <a:endParaRPr lang="zh-CN" altLang="en-US"/>
        </a:p>
      </dgm:t>
    </dgm:pt>
    <dgm:pt modelId="{F7755D47-D876-4B50-80B8-3176D4048A8E}" type="sibTrans" cxnId="{9C59957C-E622-449C-909B-D0820A59FB5D}">
      <dgm:prSet/>
      <dgm:spPr/>
      <dgm:t>
        <a:bodyPr/>
        <a:lstStyle/>
        <a:p>
          <a:endParaRPr lang="zh-CN" altLang="en-US"/>
        </a:p>
      </dgm:t>
    </dgm:pt>
    <dgm:pt modelId="{E9959032-F0F5-414E-B427-36431683BEAC}">
      <dgm:prSet phldrT="[文本]"/>
      <dgm:spPr/>
      <dgm:t>
        <a:bodyPr/>
        <a:lstStyle/>
        <a:p>
          <a:pPr algn="l"/>
          <a:endParaRPr lang="zh-CN" altLang="en-US" sz="2300" dirty="0"/>
        </a:p>
      </dgm:t>
    </dgm:pt>
    <dgm:pt modelId="{1A635212-8B2E-4B56-8573-E335D2C79F6D}" type="parTrans" cxnId="{7A85B06F-BF40-4B40-A7DC-93EA3DB9E6B6}">
      <dgm:prSet/>
      <dgm:spPr/>
      <dgm:t>
        <a:bodyPr/>
        <a:lstStyle/>
        <a:p>
          <a:endParaRPr lang="zh-CN" altLang="en-US"/>
        </a:p>
      </dgm:t>
    </dgm:pt>
    <dgm:pt modelId="{E6512557-49CC-407E-A8AF-B1E179D0AE50}" type="sibTrans" cxnId="{7A85B06F-BF40-4B40-A7DC-93EA3DB9E6B6}">
      <dgm:prSet/>
      <dgm:spPr/>
      <dgm:t>
        <a:bodyPr/>
        <a:lstStyle/>
        <a:p>
          <a:endParaRPr lang="zh-CN" altLang="en-US"/>
        </a:p>
      </dgm:t>
    </dgm:pt>
    <dgm:pt modelId="{53192A4D-8351-4B84-A929-BD26B8F41D63}">
      <dgm:prSet custT="1"/>
      <dgm:spPr/>
      <dgm:t>
        <a:bodyPr/>
        <a:lstStyle/>
        <a:p>
          <a:r>
            <a:rPr lang="zh-CN" altLang="en-US" sz="3600" dirty="0" smtClean="0">
              <a:solidFill>
                <a:srgbClr val="00B0F0"/>
              </a:solidFill>
            </a:rPr>
            <a:t>项目范围和团队分工</a:t>
          </a:r>
          <a:endParaRPr lang="zh-CN" altLang="en-US" sz="3600" dirty="0">
            <a:solidFill>
              <a:srgbClr val="00B0F0"/>
            </a:solidFill>
          </a:endParaRPr>
        </a:p>
      </dgm:t>
    </dgm:pt>
    <dgm:pt modelId="{A56AFD8B-73A0-4288-8677-F8D56916096C}" type="parTrans" cxnId="{53286EB4-20C0-494A-8437-FD0084D75422}">
      <dgm:prSet/>
      <dgm:spPr/>
      <dgm:t>
        <a:bodyPr/>
        <a:lstStyle/>
        <a:p>
          <a:endParaRPr lang="zh-CN" altLang="en-US"/>
        </a:p>
      </dgm:t>
    </dgm:pt>
    <dgm:pt modelId="{9FED4F94-FF32-4CF6-AAAA-2993D7F4F404}" type="sibTrans" cxnId="{53286EB4-20C0-494A-8437-FD0084D75422}">
      <dgm:prSet/>
      <dgm:spPr/>
      <dgm:t>
        <a:bodyPr/>
        <a:lstStyle/>
        <a:p>
          <a:endParaRPr lang="zh-CN" altLang="en-US"/>
        </a:p>
      </dgm:t>
    </dgm:pt>
    <dgm:pt modelId="{94F34F73-F10C-40F3-B290-4812038093A7}">
      <dgm:prSet phldrT="[文本]"/>
      <dgm:spPr/>
      <dgm:t>
        <a:bodyPr/>
        <a:lstStyle/>
        <a:p>
          <a:endParaRPr lang="zh-CN" altLang="en-US" sz="1600" dirty="0"/>
        </a:p>
      </dgm:t>
    </dgm:pt>
    <dgm:pt modelId="{2A1C6E93-215E-4270-9A8E-B13FDF50D2A7}" type="parTrans" cxnId="{3D8EE406-E6FA-4CF7-B3D1-359AF71978B5}">
      <dgm:prSet/>
      <dgm:spPr/>
      <dgm:t>
        <a:bodyPr/>
        <a:lstStyle/>
        <a:p>
          <a:endParaRPr lang="zh-CN" altLang="en-US"/>
        </a:p>
      </dgm:t>
    </dgm:pt>
    <dgm:pt modelId="{7D71774E-E6CE-4A16-9B59-7B87B938D3F8}" type="sibTrans" cxnId="{3D8EE406-E6FA-4CF7-B3D1-359AF71978B5}">
      <dgm:prSet/>
      <dgm:spPr/>
      <dgm:t>
        <a:bodyPr/>
        <a:lstStyle/>
        <a:p>
          <a:endParaRPr lang="zh-CN" altLang="en-US"/>
        </a:p>
      </dgm:t>
    </dgm:pt>
    <dgm:pt modelId="{6D1F626B-531B-4AE7-B667-5E6E4D9485BC}">
      <dgm:prSet custT="1"/>
      <dgm:spPr/>
      <dgm:t>
        <a:bodyPr/>
        <a:lstStyle/>
        <a:p>
          <a:pPr algn="l"/>
          <a:r>
            <a:rPr lang="zh-CN" altLang="en-US" sz="3600" dirty="0" smtClean="0">
              <a:solidFill>
                <a:srgbClr val="FF0000"/>
              </a:solidFill>
            </a:rPr>
            <a:t>项目计划与实际的进度成本</a:t>
          </a:r>
          <a:endParaRPr lang="zh-CN" altLang="en-US" sz="3600" dirty="0">
            <a:solidFill>
              <a:srgbClr val="FF0000"/>
            </a:solidFill>
          </a:endParaRPr>
        </a:p>
      </dgm:t>
    </dgm:pt>
    <dgm:pt modelId="{448F8052-B2E9-4858-B494-355E8264475B}" type="parTrans" cxnId="{E2247379-C57C-4C08-876A-EE63F419AD01}">
      <dgm:prSet/>
      <dgm:spPr/>
      <dgm:t>
        <a:bodyPr/>
        <a:lstStyle/>
        <a:p>
          <a:endParaRPr lang="zh-CN" altLang="en-US"/>
        </a:p>
      </dgm:t>
    </dgm:pt>
    <dgm:pt modelId="{B782A72D-C21A-42BB-9193-A81EAF13B043}" type="sibTrans" cxnId="{E2247379-C57C-4C08-876A-EE63F419AD01}">
      <dgm:prSet/>
      <dgm:spPr/>
      <dgm:t>
        <a:bodyPr/>
        <a:lstStyle/>
        <a:p>
          <a:endParaRPr lang="zh-CN" altLang="en-US"/>
        </a:p>
      </dgm:t>
    </dgm:pt>
    <dgm:pt modelId="{3FA6DE14-D674-48E0-BD98-1779C4856CD1}">
      <dgm:prSet/>
      <dgm:spPr/>
      <dgm:t>
        <a:bodyPr/>
        <a:lstStyle/>
        <a:p>
          <a:endParaRPr lang="zh-CN" altLang="en-US"/>
        </a:p>
      </dgm:t>
    </dgm:pt>
    <dgm:pt modelId="{82F13B4F-FA28-4402-BD5F-BDFD0C6B58D4}" type="parTrans" cxnId="{3788865B-1511-4355-972B-F0036A23B271}">
      <dgm:prSet/>
      <dgm:spPr/>
      <dgm:t>
        <a:bodyPr/>
        <a:lstStyle/>
        <a:p>
          <a:endParaRPr lang="zh-CN" altLang="en-US"/>
        </a:p>
      </dgm:t>
    </dgm:pt>
    <dgm:pt modelId="{6301E849-541B-4DCA-B708-D2ACD285E366}" type="sibTrans" cxnId="{3788865B-1511-4355-972B-F0036A23B271}">
      <dgm:prSet/>
      <dgm:spPr/>
      <dgm:t>
        <a:bodyPr/>
        <a:lstStyle/>
        <a:p>
          <a:endParaRPr lang="zh-CN" altLang="en-US"/>
        </a:p>
      </dgm:t>
    </dgm:pt>
    <dgm:pt modelId="{070CE588-5364-4AA4-93B2-10942DCFE529}">
      <dgm:prSet custT="1"/>
      <dgm:spPr/>
      <dgm:t>
        <a:bodyPr/>
        <a:lstStyle/>
        <a:p>
          <a:r>
            <a:rPr lang="zh-CN" altLang="en-US" sz="3600" dirty="0" smtClean="0">
              <a:solidFill>
                <a:srgbClr val="00B0F0"/>
              </a:solidFill>
            </a:rPr>
            <a:t>项目跟踪性能分析</a:t>
          </a:r>
          <a:endParaRPr lang="zh-CN" altLang="en-US" sz="3600" dirty="0">
            <a:solidFill>
              <a:srgbClr val="00B0F0"/>
            </a:solidFill>
          </a:endParaRPr>
        </a:p>
      </dgm:t>
    </dgm:pt>
    <dgm:pt modelId="{2EC5AC04-9FC7-4291-9494-F9456BF102F7}" type="parTrans" cxnId="{57C7E746-C069-42BB-9D12-4586046AF33A}">
      <dgm:prSet/>
      <dgm:spPr/>
      <dgm:t>
        <a:bodyPr/>
        <a:lstStyle/>
        <a:p>
          <a:endParaRPr lang="zh-CN" altLang="en-US"/>
        </a:p>
      </dgm:t>
    </dgm:pt>
    <dgm:pt modelId="{A11E11FD-4CB0-4E97-B6D2-6FDC682F078A}" type="sibTrans" cxnId="{57C7E746-C069-42BB-9D12-4586046AF33A}">
      <dgm:prSet/>
      <dgm:spPr/>
      <dgm:t>
        <a:bodyPr/>
        <a:lstStyle/>
        <a:p>
          <a:endParaRPr lang="zh-CN" altLang="en-US"/>
        </a:p>
      </dgm:t>
    </dgm:pt>
    <dgm:pt modelId="{EBB5FDB6-C634-4892-B68D-1AA0C879D7A3}" type="pres">
      <dgm:prSet presAssocID="{9B1739A0-0317-4496-998C-0EF1794C26E8}" presName="linearFlow" presStyleCnt="0">
        <dgm:presLayoutVars>
          <dgm:dir/>
          <dgm:animLvl val="lvl"/>
          <dgm:resizeHandles val="exact"/>
        </dgm:presLayoutVars>
      </dgm:prSet>
      <dgm:spPr/>
      <dgm:t>
        <a:bodyPr/>
        <a:lstStyle/>
        <a:p>
          <a:endParaRPr lang="zh-CN" altLang="en-US"/>
        </a:p>
      </dgm:t>
    </dgm:pt>
    <dgm:pt modelId="{EFDFD9EF-399B-42B9-9627-60FD4632FE53}" type="pres">
      <dgm:prSet presAssocID="{52603AC4-E48C-4560-8E87-A3600476E0C2}" presName="composite" presStyleCnt="0"/>
      <dgm:spPr/>
    </dgm:pt>
    <dgm:pt modelId="{A11B6EB4-4F2B-4D52-85DB-0AB4A7C55CD7}" type="pres">
      <dgm:prSet presAssocID="{52603AC4-E48C-4560-8E87-A3600476E0C2}" presName="parentText" presStyleLbl="alignNode1" presStyleIdx="0" presStyleCnt="4">
        <dgm:presLayoutVars>
          <dgm:chMax val="1"/>
          <dgm:bulletEnabled val="1"/>
        </dgm:presLayoutVars>
      </dgm:prSet>
      <dgm:spPr/>
      <dgm:t>
        <a:bodyPr/>
        <a:lstStyle/>
        <a:p>
          <a:endParaRPr lang="zh-CN" altLang="en-US"/>
        </a:p>
      </dgm:t>
    </dgm:pt>
    <dgm:pt modelId="{8CAF9A18-0609-481C-8056-83427475F4F0}" type="pres">
      <dgm:prSet presAssocID="{52603AC4-E48C-4560-8E87-A3600476E0C2}" presName="descendantText" presStyleLbl="alignAcc1" presStyleIdx="0" presStyleCnt="4">
        <dgm:presLayoutVars>
          <dgm:bulletEnabled val="1"/>
        </dgm:presLayoutVars>
      </dgm:prSet>
      <dgm:spPr/>
      <dgm:t>
        <a:bodyPr/>
        <a:lstStyle/>
        <a:p>
          <a:endParaRPr lang="zh-CN" altLang="en-US"/>
        </a:p>
      </dgm:t>
    </dgm:pt>
    <dgm:pt modelId="{E0394A09-C4E9-40FC-B73B-FC029AD3738D}" type="pres">
      <dgm:prSet presAssocID="{04BCA740-994E-4FDE-8A1D-940E7AD2F99B}" presName="sp" presStyleCnt="0"/>
      <dgm:spPr/>
    </dgm:pt>
    <dgm:pt modelId="{76775887-D405-4418-A881-12A669E85C72}" type="pres">
      <dgm:prSet presAssocID="{16BD49F9-507B-4D38-A3B0-F5C99FA1E676}" presName="composite" presStyleCnt="0"/>
      <dgm:spPr/>
    </dgm:pt>
    <dgm:pt modelId="{4D5E9838-FBB3-415B-99DA-800330F5E53F}" type="pres">
      <dgm:prSet presAssocID="{16BD49F9-507B-4D38-A3B0-F5C99FA1E676}" presName="parentText" presStyleLbl="alignNode1" presStyleIdx="1" presStyleCnt="4">
        <dgm:presLayoutVars>
          <dgm:chMax val="1"/>
          <dgm:bulletEnabled val="1"/>
        </dgm:presLayoutVars>
      </dgm:prSet>
      <dgm:spPr/>
      <dgm:t>
        <a:bodyPr/>
        <a:lstStyle/>
        <a:p>
          <a:endParaRPr lang="zh-CN" altLang="en-US"/>
        </a:p>
      </dgm:t>
    </dgm:pt>
    <dgm:pt modelId="{B4EF9D71-0BDE-4214-8847-D65B0A0D334C}" type="pres">
      <dgm:prSet presAssocID="{16BD49F9-507B-4D38-A3B0-F5C99FA1E676}" presName="descendantText" presStyleLbl="alignAcc1" presStyleIdx="1" presStyleCnt="4">
        <dgm:presLayoutVars>
          <dgm:bulletEnabled val="1"/>
        </dgm:presLayoutVars>
      </dgm:prSet>
      <dgm:spPr/>
      <dgm:t>
        <a:bodyPr/>
        <a:lstStyle/>
        <a:p>
          <a:endParaRPr lang="zh-CN" altLang="en-US"/>
        </a:p>
      </dgm:t>
    </dgm:pt>
    <dgm:pt modelId="{4BBA539B-1DC5-4AC9-84CE-88E90F73448A}" type="pres">
      <dgm:prSet presAssocID="{457376B2-B408-49E6-BAA1-33324C970783}" presName="sp" presStyleCnt="0"/>
      <dgm:spPr/>
    </dgm:pt>
    <dgm:pt modelId="{AC12C877-1667-420D-B55E-47B9A584D4D3}" type="pres">
      <dgm:prSet presAssocID="{AD134EA1-3A1A-4446-A4EA-DB5264AE53E4}" presName="composite" presStyleCnt="0"/>
      <dgm:spPr/>
    </dgm:pt>
    <dgm:pt modelId="{166A4B51-D85E-4918-897B-1095373F8464}" type="pres">
      <dgm:prSet presAssocID="{AD134EA1-3A1A-4446-A4EA-DB5264AE53E4}" presName="parentText" presStyleLbl="alignNode1" presStyleIdx="2" presStyleCnt="4">
        <dgm:presLayoutVars>
          <dgm:chMax val="1"/>
          <dgm:bulletEnabled val="1"/>
        </dgm:presLayoutVars>
      </dgm:prSet>
      <dgm:spPr/>
      <dgm:t>
        <a:bodyPr/>
        <a:lstStyle/>
        <a:p>
          <a:endParaRPr lang="zh-CN" altLang="en-US"/>
        </a:p>
      </dgm:t>
    </dgm:pt>
    <dgm:pt modelId="{765BE680-32E4-4B8A-AC57-0D72E867196F}" type="pres">
      <dgm:prSet presAssocID="{AD134EA1-3A1A-4446-A4EA-DB5264AE53E4}" presName="descendantText" presStyleLbl="alignAcc1" presStyleIdx="2" presStyleCnt="4">
        <dgm:presLayoutVars>
          <dgm:bulletEnabled val="1"/>
        </dgm:presLayoutVars>
      </dgm:prSet>
      <dgm:spPr/>
      <dgm:t>
        <a:bodyPr/>
        <a:lstStyle/>
        <a:p>
          <a:endParaRPr lang="zh-CN" altLang="en-US"/>
        </a:p>
      </dgm:t>
    </dgm:pt>
    <dgm:pt modelId="{416565F1-0D62-4815-8CC2-7C2B95E6C379}" type="pres">
      <dgm:prSet presAssocID="{F7755D47-D876-4B50-80B8-3176D4048A8E}" presName="sp" presStyleCnt="0"/>
      <dgm:spPr/>
    </dgm:pt>
    <dgm:pt modelId="{A474499D-797E-4410-910B-A4A0CE862F18}" type="pres">
      <dgm:prSet presAssocID="{3FA6DE14-D674-48E0-BD98-1779C4856CD1}" presName="composite" presStyleCnt="0"/>
      <dgm:spPr/>
    </dgm:pt>
    <dgm:pt modelId="{66239BC9-DF5D-49AA-959E-37E713A56AC8}" type="pres">
      <dgm:prSet presAssocID="{3FA6DE14-D674-48E0-BD98-1779C4856CD1}" presName="parentText" presStyleLbl="alignNode1" presStyleIdx="3" presStyleCnt="4">
        <dgm:presLayoutVars>
          <dgm:chMax val="1"/>
          <dgm:bulletEnabled val="1"/>
        </dgm:presLayoutVars>
      </dgm:prSet>
      <dgm:spPr/>
      <dgm:t>
        <a:bodyPr/>
        <a:lstStyle/>
        <a:p>
          <a:endParaRPr lang="zh-CN" altLang="en-US"/>
        </a:p>
      </dgm:t>
    </dgm:pt>
    <dgm:pt modelId="{051AF5E1-55D5-446A-8A53-433EFAD6C2A5}" type="pres">
      <dgm:prSet presAssocID="{3FA6DE14-D674-48E0-BD98-1779C4856CD1}" presName="descendantText" presStyleLbl="alignAcc1" presStyleIdx="3" presStyleCnt="4">
        <dgm:presLayoutVars>
          <dgm:bulletEnabled val="1"/>
        </dgm:presLayoutVars>
      </dgm:prSet>
      <dgm:spPr/>
      <dgm:t>
        <a:bodyPr/>
        <a:lstStyle/>
        <a:p>
          <a:endParaRPr lang="zh-CN" altLang="en-US"/>
        </a:p>
      </dgm:t>
    </dgm:pt>
  </dgm:ptLst>
  <dgm:cxnLst>
    <dgm:cxn modelId="{7A85B06F-BF40-4B40-A7DC-93EA3DB9E6B6}" srcId="{AD134EA1-3A1A-4446-A4EA-DB5264AE53E4}" destId="{E9959032-F0F5-414E-B427-36431683BEAC}" srcOrd="0" destOrd="0" parTransId="{1A635212-8B2E-4B56-8573-E335D2C79F6D}" sibTransId="{E6512557-49CC-407E-A8AF-B1E179D0AE50}"/>
    <dgm:cxn modelId="{768458D1-A74B-4E3E-87E6-D43B4D43700F}" srcId="{9B1739A0-0317-4496-998C-0EF1794C26E8}" destId="{52603AC4-E48C-4560-8E87-A3600476E0C2}" srcOrd="0" destOrd="0" parTransId="{9C338D24-11E5-421C-90B7-B67A7B05FE50}" sibTransId="{04BCA740-994E-4FDE-8A1D-940E7AD2F99B}"/>
    <dgm:cxn modelId="{57C7E746-C069-42BB-9D12-4586046AF33A}" srcId="{3FA6DE14-D674-48E0-BD98-1779C4856CD1}" destId="{070CE588-5364-4AA4-93B2-10942DCFE529}" srcOrd="0" destOrd="0" parTransId="{2EC5AC04-9FC7-4291-9494-F9456BF102F7}" sibTransId="{A11E11FD-4CB0-4E97-B6D2-6FDC682F078A}"/>
    <dgm:cxn modelId="{9C59957C-E622-449C-909B-D0820A59FB5D}" srcId="{9B1739A0-0317-4496-998C-0EF1794C26E8}" destId="{AD134EA1-3A1A-4446-A4EA-DB5264AE53E4}" srcOrd="2" destOrd="0" parTransId="{067FF343-4010-4E09-AE45-D8459EAFB3D0}" sibTransId="{F7755D47-D876-4B50-80B8-3176D4048A8E}"/>
    <dgm:cxn modelId="{3788865B-1511-4355-972B-F0036A23B271}" srcId="{9B1739A0-0317-4496-998C-0EF1794C26E8}" destId="{3FA6DE14-D674-48E0-BD98-1779C4856CD1}" srcOrd="3" destOrd="0" parTransId="{82F13B4F-FA28-4402-BD5F-BDFD0C6B58D4}" sibTransId="{6301E849-541B-4DCA-B708-D2ACD285E366}"/>
    <dgm:cxn modelId="{6158BED7-D24E-4130-8779-0F72C2060C6C}" srcId="{16BD49F9-507B-4D38-A3B0-F5C99FA1E676}" destId="{6438F620-6AE6-44D5-88D8-B031E41E238C}" srcOrd="0" destOrd="0" parTransId="{289A9FEA-EE6E-4213-8695-3818BBAA1123}" sibTransId="{B70DEC4D-DE28-4D47-86C5-564CCC69A868}"/>
    <dgm:cxn modelId="{7CE26E15-0E37-4924-BDD1-146529BC286E}" srcId="{9B1739A0-0317-4496-998C-0EF1794C26E8}" destId="{16BD49F9-507B-4D38-A3B0-F5C99FA1E676}" srcOrd="1" destOrd="0" parTransId="{AEE8FCA5-261F-4A93-A83D-02B14160C0C6}" sibTransId="{457376B2-B408-49E6-BAA1-33324C970783}"/>
    <dgm:cxn modelId="{0683428F-9D3E-4ACB-BEB8-51CA8C72A366}" type="presOf" srcId="{52603AC4-E48C-4560-8E87-A3600476E0C2}" destId="{A11B6EB4-4F2B-4D52-85DB-0AB4A7C55CD7}" srcOrd="0" destOrd="0" presId="urn:microsoft.com/office/officeart/2005/8/layout/chevron2"/>
    <dgm:cxn modelId="{53286EB4-20C0-494A-8437-FD0084D75422}" srcId="{16BD49F9-507B-4D38-A3B0-F5C99FA1E676}" destId="{53192A4D-8351-4B84-A929-BD26B8F41D63}" srcOrd="1" destOrd="0" parTransId="{A56AFD8B-73A0-4288-8677-F8D56916096C}" sibTransId="{9FED4F94-FF32-4CF6-AAAA-2993D7F4F404}"/>
    <dgm:cxn modelId="{415F58CB-87CA-49C7-ADC9-7C7B9DE714DC}" type="presOf" srcId="{53192A4D-8351-4B84-A929-BD26B8F41D63}" destId="{B4EF9D71-0BDE-4214-8847-D65B0A0D334C}" srcOrd="0" destOrd="1" presId="urn:microsoft.com/office/officeart/2005/8/layout/chevron2"/>
    <dgm:cxn modelId="{19968765-922C-4B62-841F-0428B638314E}" type="presOf" srcId="{6D1F626B-531B-4AE7-B667-5E6E4D9485BC}" destId="{765BE680-32E4-4B8A-AC57-0D72E867196F}" srcOrd="0" destOrd="1" presId="urn:microsoft.com/office/officeart/2005/8/layout/chevron2"/>
    <dgm:cxn modelId="{3D8EE406-E6FA-4CF7-B3D1-359AF71978B5}" srcId="{16BD49F9-507B-4D38-A3B0-F5C99FA1E676}" destId="{94F34F73-F10C-40F3-B290-4812038093A7}" srcOrd="2" destOrd="0" parTransId="{2A1C6E93-215E-4270-9A8E-B13FDF50D2A7}" sibTransId="{7D71774E-E6CE-4A16-9B59-7B87B938D3F8}"/>
    <dgm:cxn modelId="{4E553F29-EC1F-411B-869B-8350CF1DE382}" type="presOf" srcId="{6438F620-6AE6-44D5-88D8-B031E41E238C}" destId="{B4EF9D71-0BDE-4214-8847-D65B0A0D334C}" srcOrd="0" destOrd="0" presId="urn:microsoft.com/office/officeart/2005/8/layout/chevron2"/>
    <dgm:cxn modelId="{CC18489B-170E-45ED-A73E-2E946AB7D5D7}" type="presOf" srcId="{94F34F73-F10C-40F3-B290-4812038093A7}" destId="{B4EF9D71-0BDE-4214-8847-D65B0A0D334C}" srcOrd="0" destOrd="2" presId="urn:microsoft.com/office/officeart/2005/8/layout/chevron2"/>
    <dgm:cxn modelId="{D56381D5-0F3E-46AE-B0B0-41A00914ACC5}" type="presOf" srcId="{3FA6DE14-D674-48E0-BD98-1779C4856CD1}" destId="{66239BC9-DF5D-49AA-959E-37E713A56AC8}" srcOrd="0" destOrd="0" presId="urn:microsoft.com/office/officeart/2005/8/layout/chevron2"/>
    <dgm:cxn modelId="{DBBB98D9-14A4-48E7-9AAC-D5208359D288}" type="presOf" srcId="{E9959032-F0F5-414E-B427-36431683BEAC}" destId="{765BE680-32E4-4B8A-AC57-0D72E867196F}" srcOrd="0" destOrd="0" presId="urn:microsoft.com/office/officeart/2005/8/layout/chevron2"/>
    <dgm:cxn modelId="{221A3787-5F71-4BB9-A44F-1F3EC5C3485F}" srcId="{52603AC4-E48C-4560-8E87-A3600476E0C2}" destId="{3BB9B4F0-1198-400C-AC57-1E3316CA4EBB}" srcOrd="0" destOrd="0" parTransId="{AFDF1A07-5112-4011-9366-03031FDDC819}" sibTransId="{4BF95E57-BE4F-4560-821A-21DF20F3B0A8}"/>
    <dgm:cxn modelId="{E0CF1B11-8354-4C51-B652-5D3CB5FC5E46}" type="presOf" srcId="{3BB9B4F0-1198-400C-AC57-1E3316CA4EBB}" destId="{8CAF9A18-0609-481C-8056-83427475F4F0}" srcOrd="0" destOrd="0" presId="urn:microsoft.com/office/officeart/2005/8/layout/chevron2"/>
    <dgm:cxn modelId="{E2247379-C57C-4C08-876A-EE63F419AD01}" srcId="{AD134EA1-3A1A-4446-A4EA-DB5264AE53E4}" destId="{6D1F626B-531B-4AE7-B667-5E6E4D9485BC}" srcOrd="1" destOrd="0" parTransId="{448F8052-B2E9-4858-B494-355E8264475B}" sibTransId="{B782A72D-C21A-42BB-9193-A81EAF13B043}"/>
    <dgm:cxn modelId="{C06F1D18-0B3B-4283-97AC-D3687F2EAE23}" type="presOf" srcId="{16BD49F9-507B-4D38-A3B0-F5C99FA1E676}" destId="{4D5E9838-FBB3-415B-99DA-800330F5E53F}" srcOrd="0" destOrd="0" presId="urn:microsoft.com/office/officeart/2005/8/layout/chevron2"/>
    <dgm:cxn modelId="{7FB074EC-6773-41E3-A58D-015FCD9FA584}" type="presOf" srcId="{AD134EA1-3A1A-4446-A4EA-DB5264AE53E4}" destId="{166A4B51-D85E-4918-897B-1095373F8464}" srcOrd="0" destOrd="0" presId="urn:microsoft.com/office/officeart/2005/8/layout/chevron2"/>
    <dgm:cxn modelId="{CCC44019-78A8-4274-ABA9-6FE55E13810A}" type="presOf" srcId="{070CE588-5364-4AA4-93B2-10942DCFE529}" destId="{051AF5E1-55D5-446A-8A53-433EFAD6C2A5}" srcOrd="0" destOrd="0" presId="urn:microsoft.com/office/officeart/2005/8/layout/chevron2"/>
    <dgm:cxn modelId="{EBC65863-7604-4E98-A9A1-D1966B9212DF}" type="presOf" srcId="{9B1739A0-0317-4496-998C-0EF1794C26E8}" destId="{EBB5FDB6-C634-4892-B68D-1AA0C879D7A3}" srcOrd="0" destOrd="0" presId="urn:microsoft.com/office/officeart/2005/8/layout/chevron2"/>
    <dgm:cxn modelId="{229290D8-C768-475B-8F2A-D60B26CD10B8}" type="presParOf" srcId="{EBB5FDB6-C634-4892-B68D-1AA0C879D7A3}" destId="{EFDFD9EF-399B-42B9-9627-60FD4632FE53}" srcOrd="0" destOrd="0" presId="urn:microsoft.com/office/officeart/2005/8/layout/chevron2"/>
    <dgm:cxn modelId="{F14C4462-996B-4AC9-8DBC-F9B48BBAE9C2}" type="presParOf" srcId="{EFDFD9EF-399B-42B9-9627-60FD4632FE53}" destId="{A11B6EB4-4F2B-4D52-85DB-0AB4A7C55CD7}" srcOrd="0" destOrd="0" presId="urn:microsoft.com/office/officeart/2005/8/layout/chevron2"/>
    <dgm:cxn modelId="{6FC2A526-6321-4BF2-B681-A0F1D57B5A22}" type="presParOf" srcId="{EFDFD9EF-399B-42B9-9627-60FD4632FE53}" destId="{8CAF9A18-0609-481C-8056-83427475F4F0}" srcOrd="1" destOrd="0" presId="urn:microsoft.com/office/officeart/2005/8/layout/chevron2"/>
    <dgm:cxn modelId="{8D6CE449-6765-4F41-AC28-1E258153157F}" type="presParOf" srcId="{EBB5FDB6-C634-4892-B68D-1AA0C879D7A3}" destId="{E0394A09-C4E9-40FC-B73B-FC029AD3738D}" srcOrd="1" destOrd="0" presId="urn:microsoft.com/office/officeart/2005/8/layout/chevron2"/>
    <dgm:cxn modelId="{A0465A1D-0E70-41C7-98C1-F0F07A08690E}" type="presParOf" srcId="{EBB5FDB6-C634-4892-B68D-1AA0C879D7A3}" destId="{76775887-D405-4418-A881-12A669E85C72}" srcOrd="2" destOrd="0" presId="urn:microsoft.com/office/officeart/2005/8/layout/chevron2"/>
    <dgm:cxn modelId="{6C667E01-3CFB-4304-AC36-A47E090325CD}" type="presParOf" srcId="{76775887-D405-4418-A881-12A669E85C72}" destId="{4D5E9838-FBB3-415B-99DA-800330F5E53F}" srcOrd="0" destOrd="0" presId="urn:microsoft.com/office/officeart/2005/8/layout/chevron2"/>
    <dgm:cxn modelId="{734B4B82-8B3C-4048-8444-5BF94EAB1D54}" type="presParOf" srcId="{76775887-D405-4418-A881-12A669E85C72}" destId="{B4EF9D71-0BDE-4214-8847-D65B0A0D334C}" srcOrd="1" destOrd="0" presId="urn:microsoft.com/office/officeart/2005/8/layout/chevron2"/>
    <dgm:cxn modelId="{F32FBF22-8958-4D29-BA06-FD7EDC1BC360}" type="presParOf" srcId="{EBB5FDB6-C634-4892-B68D-1AA0C879D7A3}" destId="{4BBA539B-1DC5-4AC9-84CE-88E90F73448A}" srcOrd="3" destOrd="0" presId="urn:microsoft.com/office/officeart/2005/8/layout/chevron2"/>
    <dgm:cxn modelId="{04B0AD75-6C09-420C-A127-F2C68D8B9F33}" type="presParOf" srcId="{EBB5FDB6-C634-4892-B68D-1AA0C879D7A3}" destId="{AC12C877-1667-420D-B55E-47B9A584D4D3}" srcOrd="4" destOrd="0" presId="urn:microsoft.com/office/officeart/2005/8/layout/chevron2"/>
    <dgm:cxn modelId="{0E4E93FE-55B4-478F-A982-F7C81AD88896}" type="presParOf" srcId="{AC12C877-1667-420D-B55E-47B9A584D4D3}" destId="{166A4B51-D85E-4918-897B-1095373F8464}" srcOrd="0" destOrd="0" presId="urn:microsoft.com/office/officeart/2005/8/layout/chevron2"/>
    <dgm:cxn modelId="{32932114-A08D-485C-84CB-ED63FEF56FB7}" type="presParOf" srcId="{AC12C877-1667-420D-B55E-47B9A584D4D3}" destId="{765BE680-32E4-4B8A-AC57-0D72E867196F}" srcOrd="1" destOrd="0" presId="urn:microsoft.com/office/officeart/2005/8/layout/chevron2"/>
    <dgm:cxn modelId="{5FABEEE9-B117-452A-A90C-20D7C21E0885}" type="presParOf" srcId="{EBB5FDB6-C634-4892-B68D-1AA0C879D7A3}" destId="{416565F1-0D62-4815-8CC2-7C2B95E6C379}" srcOrd="5" destOrd="0" presId="urn:microsoft.com/office/officeart/2005/8/layout/chevron2"/>
    <dgm:cxn modelId="{94A86F09-1856-4641-A791-AD0CC26A4AC1}" type="presParOf" srcId="{EBB5FDB6-C634-4892-B68D-1AA0C879D7A3}" destId="{A474499D-797E-4410-910B-A4A0CE862F18}" srcOrd="6" destOrd="0" presId="urn:microsoft.com/office/officeart/2005/8/layout/chevron2"/>
    <dgm:cxn modelId="{D48E85A8-BBBD-446F-9461-D5B584362165}" type="presParOf" srcId="{A474499D-797E-4410-910B-A4A0CE862F18}" destId="{66239BC9-DF5D-49AA-959E-37E713A56AC8}" srcOrd="0" destOrd="0" presId="urn:microsoft.com/office/officeart/2005/8/layout/chevron2"/>
    <dgm:cxn modelId="{371B3D46-C98E-4295-8B80-D1502A8612A1}" type="presParOf" srcId="{A474499D-797E-4410-910B-A4A0CE862F18}" destId="{051AF5E1-55D5-446A-8A53-433EFAD6C2A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1739A0-0317-4496-998C-0EF1794C26E8}"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zh-CN" altLang="en-US"/>
        </a:p>
      </dgm:t>
    </dgm:pt>
    <dgm:pt modelId="{52603AC4-E48C-4560-8E87-A3600476E0C2}">
      <dgm:prSet phldrT="[文本]"/>
      <dgm:spPr/>
      <dgm:t>
        <a:bodyPr/>
        <a:lstStyle/>
        <a:p>
          <a:r>
            <a:rPr lang="en-US" altLang="zh-CN" dirty="0" smtClean="0"/>
            <a:t> </a:t>
          </a:r>
          <a:endParaRPr lang="zh-CN" altLang="en-US" dirty="0"/>
        </a:p>
      </dgm:t>
    </dgm:pt>
    <dgm:pt modelId="{9C338D24-11E5-421C-90B7-B67A7B05FE50}" type="parTrans" cxnId="{768458D1-A74B-4E3E-87E6-D43B4D43700F}">
      <dgm:prSet/>
      <dgm:spPr/>
      <dgm:t>
        <a:bodyPr/>
        <a:lstStyle/>
        <a:p>
          <a:endParaRPr lang="zh-CN" altLang="en-US"/>
        </a:p>
      </dgm:t>
    </dgm:pt>
    <dgm:pt modelId="{04BCA740-994E-4FDE-8A1D-940E7AD2F99B}" type="sibTrans" cxnId="{768458D1-A74B-4E3E-87E6-D43B4D43700F}">
      <dgm:prSet/>
      <dgm:spPr/>
      <dgm:t>
        <a:bodyPr/>
        <a:lstStyle/>
        <a:p>
          <a:endParaRPr lang="zh-CN" altLang="en-US"/>
        </a:p>
      </dgm:t>
    </dgm:pt>
    <dgm:pt modelId="{3BB9B4F0-1198-400C-AC57-1E3316CA4EBB}">
      <dgm:prSet phldrT="[文本]" custT="1"/>
      <dgm:spPr/>
      <dgm:t>
        <a:bodyPr/>
        <a:lstStyle/>
        <a:p>
          <a:r>
            <a:rPr lang="zh-CN" altLang="en-US" sz="3600" dirty="0" smtClean="0">
              <a:solidFill>
                <a:srgbClr val="00B0F0"/>
              </a:solidFill>
            </a:rPr>
            <a:t>项目进度成本跟踪概述 </a:t>
          </a:r>
          <a:endParaRPr lang="zh-CN" altLang="en-US" sz="3600" dirty="0">
            <a:solidFill>
              <a:srgbClr val="00B0F0"/>
            </a:solidFill>
          </a:endParaRPr>
        </a:p>
      </dgm:t>
    </dgm:pt>
    <dgm:pt modelId="{AFDF1A07-5112-4011-9366-03031FDDC819}" type="parTrans" cxnId="{221A3787-5F71-4BB9-A44F-1F3EC5C3485F}">
      <dgm:prSet/>
      <dgm:spPr/>
      <dgm:t>
        <a:bodyPr/>
        <a:lstStyle/>
        <a:p>
          <a:endParaRPr lang="zh-CN" altLang="en-US"/>
        </a:p>
      </dgm:t>
    </dgm:pt>
    <dgm:pt modelId="{4BF95E57-BE4F-4560-821A-21DF20F3B0A8}" type="sibTrans" cxnId="{221A3787-5F71-4BB9-A44F-1F3EC5C3485F}">
      <dgm:prSet/>
      <dgm:spPr/>
      <dgm:t>
        <a:bodyPr/>
        <a:lstStyle/>
        <a:p>
          <a:endParaRPr lang="zh-CN" altLang="en-US"/>
        </a:p>
      </dgm:t>
    </dgm:pt>
    <dgm:pt modelId="{16BD49F9-507B-4D38-A3B0-F5C99FA1E676}">
      <dgm:prSet phldrT="[文本]"/>
      <dgm:spPr/>
      <dgm:t>
        <a:bodyPr/>
        <a:lstStyle/>
        <a:p>
          <a:r>
            <a:rPr lang="en-US" altLang="zh-CN" dirty="0" smtClean="0"/>
            <a:t> </a:t>
          </a:r>
          <a:endParaRPr lang="zh-CN" altLang="en-US" dirty="0"/>
        </a:p>
      </dgm:t>
    </dgm:pt>
    <dgm:pt modelId="{AEE8FCA5-261F-4A93-A83D-02B14160C0C6}" type="parTrans" cxnId="{7CE26E15-0E37-4924-BDD1-146529BC286E}">
      <dgm:prSet/>
      <dgm:spPr/>
      <dgm:t>
        <a:bodyPr/>
        <a:lstStyle/>
        <a:p>
          <a:endParaRPr lang="zh-CN" altLang="en-US"/>
        </a:p>
      </dgm:t>
    </dgm:pt>
    <dgm:pt modelId="{457376B2-B408-49E6-BAA1-33324C970783}" type="sibTrans" cxnId="{7CE26E15-0E37-4924-BDD1-146529BC286E}">
      <dgm:prSet/>
      <dgm:spPr/>
      <dgm:t>
        <a:bodyPr/>
        <a:lstStyle/>
        <a:p>
          <a:endParaRPr lang="zh-CN" altLang="en-US"/>
        </a:p>
      </dgm:t>
    </dgm:pt>
    <dgm:pt modelId="{6438F620-6AE6-44D5-88D8-B031E41E238C}">
      <dgm:prSet phldrT="[文本]"/>
      <dgm:spPr/>
      <dgm:t>
        <a:bodyPr/>
        <a:lstStyle/>
        <a:p>
          <a:endParaRPr lang="zh-CN" altLang="en-US" sz="1600" dirty="0"/>
        </a:p>
      </dgm:t>
    </dgm:pt>
    <dgm:pt modelId="{289A9FEA-EE6E-4213-8695-3818BBAA1123}" type="parTrans" cxnId="{6158BED7-D24E-4130-8779-0F72C2060C6C}">
      <dgm:prSet/>
      <dgm:spPr/>
      <dgm:t>
        <a:bodyPr/>
        <a:lstStyle/>
        <a:p>
          <a:endParaRPr lang="zh-CN" altLang="en-US"/>
        </a:p>
      </dgm:t>
    </dgm:pt>
    <dgm:pt modelId="{B70DEC4D-DE28-4D47-86C5-564CCC69A868}" type="sibTrans" cxnId="{6158BED7-D24E-4130-8779-0F72C2060C6C}">
      <dgm:prSet/>
      <dgm:spPr/>
      <dgm:t>
        <a:bodyPr/>
        <a:lstStyle/>
        <a:p>
          <a:endParaRPr lang="zh-CN" altLang="en-US"/>
        </a:p>
      </dgm:t>
    </dgm:pt>
    <dgm:pt modelId="{AD134EA1-3A1A-4446-A4EA-DB5264AE53E4}">
      <dgm:prSet phldrT="[文本]"/>
      <dgm:spPr/>
      <dgm:t>
        <a:bodyPr/>
        <a:lstStyle/>
        <a:p>
          <a:r>
            <a:rPr lang="en-US" altLang="zh-CN" dirty="0" smtClean="0"/>
            <a:t> </a:t>
          </a:r>
          <a:endParaRPr lang="zh-CN" altLang="en-US" dirty="0"/>
        </a:p>
      </dgm:t>
    </dgm:pt>
    <dgm:pt modelId="{067FF343-4010-4E09-AE45-D8459EAFB3D0}" type="parTrans" cxnId="{9C59957C-E622-449C-909B-D0820A59FB5D}">
      <dgm:prSet/>
      <dgm:spPr/>
      <dgm:t>
        <a:bodyPr/>
        <a:lstStyle/>
        <a:p>
          <a:endParaRPr lang="zh-CN" altLang="en-US"/>
        </a:p>
      </dgm:t>
    </dgm:pt>
    <dgm:pt modelId="{F7755D47-D876-4B50-80B8-3176D4048A8E}" type="sibTrans" cxnId="{9C59957C-E622-449C-909B-D0820A59FB5D}">
      <dgm:prSet/>
      <dgm:spPr/>
      <dgm:t>
        <a:bodyPr/>
        <a:lstStyle/>
        <a:p>
          <a:endParaRPr lang="zh-CN" altLang="en-US"/>
        </a:p>
      </dgm:t>
    </dgm:pt>
    <dgm:pt modelId="{E9959032-F0F5-414E-B427-36431683BEAC}">
      <dgm:prSet phldrT="[文本]"/>
      <dgm:spPr/>
      <dgm:t>
        <a:bodyPr/>
        <a:lstStyle/>
        <a:p>
          <a:endParaRPr lang="zh-CN" altLang="en-US" sz="2300" dirty="0"/>
        </a:p>
      </dgm:t>
    </dgm:pt>
    <dgm:pt modelId="{1A635212-8B2E-4B56-8573-E335D2C79F6D}" type="parTrans" cxnId="{7A85B06F-BF40-4B40-A7DC-93EA3DB9E6B6}">
      <dgm:prSet/>
      <dgm:spPr/>
      <dgm:t>
        <a:bodyPr/>
        <a:lstStyle/>
        <a:p>
          <a:endParaRPr lang="zh-CN" altLang="en-US"/>
        </a:p>
      </dgm:t>
    </dgm:pt>
    <dgm:pt modelId="{E6512557-49CC-407E-A8AF-B1E179D0AE50}" type="sibTrans" cxnId="{7A85B06F-BF40-4B40-A7DC-93EA3DB9E6B6}">
      <dgm:prSet/>
      <dgm:spPr/>
      <dgm:t>
        <a:bodyPr/>
        <a:lstStyle/>
        <a:p>
          <a:endParaRPr lang="zh-CN" altLang="en-US"/>
        </a:p>
      </dgm:t>
    </dgm:pt>
    <dgm:pt modelId="{53192A4D-8351-4B84-A929-BD26B8F41D63}">
      <dgm:prSet custT="1"/>
      <dgm:spPr/>
      <dgm:t>
        <a:bodyPr/>
        <a:lstStyle/>
        <a:p>
          <a:r>
            <a:rPr lang="zh-CN" altLang="en-US" sz="3600" dirty="0" smtClean="0">
              <a:solidFill>
                <a:srgbClr val="00B0F0"/>
              </a:solidFill>
            </a:rPr>
            <a:t>项目范围和团队分工</a:t>
          </a:r>
          <a:endParaRPr lang="zh-CN" altLang="en-US" sz="3600" dirty="0">
            <a:solidFill>
              <a:srgbClr val="00B0F0"/>
            </a:solidFill>
          </a:endParaRPr>
        </a:p>
      </dgm:t>
    </dgm:pt>
    <dgm:pt modelId="{A56AFD8B-73A0-4288-8677-F8D56916096C}" type="parTrans" cxnId="{53286EB4-20C0-494A-8437-FD0084D75422}">
      <dgm:prSet/>
      <dgm:spPr/>
      <dgm:t>
        <a:bodyPr/>
        <a:lstStyle/>
        <a:p>
          <a:endParaRPr lang="zh-CN" altLang="en-US"/>
        </a:p>
      </dgm:t>
    </dgm:pt>
    <dgm:pt modelId="{9FED4F94-FF32-4CF6-AAAA-2993D7F4F404}" type="sibTrans" cxnId="{53286EB4-20C0-494A-8437-FD0084D75422}">
      <dgm:prSet/>
      <dgm:spPr/>
      <dgm:t>
        <a:bodyPr/>
        <a:lstStyle/>
        <a:p>
          <a:endParaRPr lang="zh-CN" altLang="en-US"/>
        </a:p>
      </dgm:t>
    </dgm:pt>
    <dgm:pt modelId="{94F34F73-F10C-40F3-B290-4812038093A7}">
      <dgm:prSet phldrT="[文本]"/>
      <dgm:spPr/>
      <dgm:t>
        <a:bodyPr/>
        <a:lstStyle/>
        <a:p>
          <a:endParaRPr lang="zh-CN" altLang="en-US" sz="1600" dirty="0"/>
        </a:p>
      </dgm:t>
    </dgm:pt>
    <dgm:pt modelId="{2A1C6E93-215E-4270-9A8E-B13FDF50D2A7}" type="parTrans" cxnId="{3D8EE406-E6FA-4CF7-B3D1-359AF71978B5}">
      <dgm:prSet/>
      <dgm:spPr/>
      <dgm:t>
        <a:bodyPr/>
        <a:lstStyle/>
        <a:p>
          <a:endParaRPr lang="zh-CN" altLang="en-US"/>
        </a:p>
      </dgm:t>
    </dgm:pt>
    <dgm:pt modelId="{7D71774E-E6CE-4A16-9B59-7B87B938D3F8}" type="sibTrans" cxnId="{3D8EE406-E6FA-4CF7-B3D1-359AF71978B5}">
      <dgm:prSet/>
      <dgm:spPr/>
      <dgm:t>
        <a:bodyPr/>
        <a:lstStyle/>
        <a:p>
          <a:endParaRPr lang="zh-CN" altLang="en-US"/>
        </a:p>
      </dgm:t>
    </dgm:pt>
    <dgm:pt modelId="{6D1F626B-531B-4AE7-B667-5E6E4D9485BC}">
      <dgm:prSet custT="1"/>
      <dgm:spPr/>
      <dgm:t>
        <a:bodyPr/>
        <a:lstStyle/>
        <a:p>
          <a:r>
            <a:rPr lang="zh-CN" altLang="en-US" sz="3600" dirty="0" smtClean="0">
              <a:solidFill>
                <a:srgbClr val="00B0F0"/>
              </a:solidFill>
            </a:rPr>
            <a:t>项目计划与实际的进度成本</a:t>
          </a:r>
          <a:endParaRPr lang="zh-CN" altLang="en-US" sz="3600" dirty="0">
            <a:solidFill>
              <a:srgbClr val="00B0F0"/>
            </a:solidFill>
          </a:endParaRPr>
        </a:p>
      </dgm:t>
    </dgm:pt>
    <dgm:pt modelId="{448F8052-B2E9-4858-B494-355E8264475B}" type="parTrans" cxnId="{E2247379-C57C-4C08-876A-EE63F419AD01}">
      <dgm:prSet/>
      <dgm:spPr/>
      <dgm:t>
        <a:bodyPr/>
        <a:lstStyle/>
        <a:p>
          <a:endParaRPr lang="zh-CN" altLang="en-US"/>
        </a:p>
      </dgm:t>
    </dgm:pt>
    <dgm:pt modelId="{B782A72D-C21A-42BB-9193-A81EAF13B043}" type="sibTrans" cxnId="{E2247379-C57C-4C08-876A-EE63F419AD01}">
      <dgm:prSet/>
      <dgm:spPr/>
      <dgm:t>
        <a:bodyPr/>
        <a:lstStyle/>
        <a:p>
          <a:endParaRPr lang="zh-CN" altLang="en-US"/>
        </a:p>
      </dgm:t>
    </dgm:pt>
    <dgm:pt modelId="{3FA6DE14-D674-48E0-BD98-1779C4856CD1}">
      <dgm:prSet/>
      <dgm:spPr/>
      <dgm:t>
        <a:bodyPr/>
        <a:lstStyle/>
        <a:p>
          <a:endParaRPr lang="zh-CN" altLang="en-US"/>
        </a:p>
      </dgm:t>
    </dgm:pt>
    <dgm:pt modelId="{82F13B4F-FA28-4402-BD5F-BDFD0C6B58D4}" type="parTrans" cxnId="{3788865B-1511-4355-972B-F0036A23B271}">
      <dgm:prSet/>
      <dgm:spPr/>
      <dgm:t>
        <a:bodyPr/>
        <a:lstStyle/>
        <a:p>
          <a:endParaRPr lang="zh-CN" altLang="en-US"/>
        </a:p>
      </dgm:t>
    </dgm:pt>
    <dgm:pt modelId="{6301E849-541B-4DCA-B708-D2ACD285E366}" type="sibTrans" cxnId="{3788865B-1511-4355-972B-F0036A23B271}">
      <dgm:prSet/>
      <dgm:spPr/>
      <dgm:t>
        <a:bodyPr/>
        <a:lstStyle/>
        <a:p>
          <a:endParaRPr lang="zh-CN" altLang="en-US"/>
        </a:p>
      </dgm:t>
    </dgm:pt>
    <dgm:pt modelId="{070CE588-5364-4AA4-93B2-10942DCFE529}">
      <dgm:prSet custT="1"/>
      <dgm:spPr/>
      <dgm:t>
        <a:bodyPr/>
        <a:lstStyle/>
        <a:p>
          <a:r>
            <a:rPr lang="zh-CN" altLang="en-US" sz="3600" dirty="0" smtClean="0">
              <a:solidFill>
                <a:srgbClr val="FF0000"/>
              </a:solidFill>
            </a:rPr>
            <a:t>项目跟踪性能分析</a:t>
          </a:r>
          <a:endParaRPr lang="zh-CN" altLang="en-US" sz="3600" dirty="0">
            <a:solidFill>
              <a:srgbClr val="FF0000"/>
            </a:solidFill>
          </a:endParaRPr>
        </a:p>
      </dgm:t>
    </dgm:pt>
    <dgm:pt modelId="{2EC5AC04-9FC7-4291-9494-F9456BF102F7}" type="parTrans" cxnId="{57C7E746-C069-42BB-9D12-4586046AF33A}">
      <dgm:prSet/>
      <dgm:spPr/>
      <dgm:t>
        <a:bodyPr/>
        <a:lstStyle/>
        <a:p>
          <a:endParaRPr lang="zh-CN" altLang="en-US"/>
        </a:p>
      </dgm:t>
    </dgm:pt>
    <dgm:pt modelId="{A11E11FD-4CB0-4E97-B6D2-6FDC682F078A}" type="sibTrans" cxnId="{57C7E746-C069-42BB-9D12-4586046AF33A}">
      <dgm:prSet/>
      <dgm:spPr/>
      <dgm:t>
        <a:bodyPr/>
        <a:lstStyle/>
        <a:p>
          <a:endParaRPr lang="zh-CN" altLang="en-US"/>
        </a:p>
      </dgm:t>
    </dgm:pt>
    <dgm:pt modelId="{EBB5FDB6-C634-4892-B68D-1AA0C879D7A3}" type="pres">
      <dgm:prSet presAssocID="{9B1739A0-0317-4496-998C-0EF1794C26E8}" presName="linearFlow" presStyleCnt="0">
        <dgm:presLayoutVars>
          <dgm:dir/>
          <dgm:animLvl val="lvl"/>
          <dgm:resizeHandles val="exact"/>
        </dgm:presLayoutVars>
      </dgm:prSet>
      <dgm:spPr/>
      <dgm:t>
        <a:bodyPr/>
        <a:lstStyle/>
        <a:p>
          <a:endParaRPr lang="zh-CN" altLang="en-US"/>
        </a:p>
      </dgm:t>
    </dgm:pt>
    <dgm:pt modelId="{EFDFD9EF-399B-42B9-9627-60FD4632FE53}" type="pres">
      <dgm:prSet presAssocID="{52603AC4-E48C-4560-8E87-A3600476E0C2}" presName="composite" presStyleCnt="0"/>
      <dgm:spPr/>
    </dgm:pt>
    <dgm:pt modelId="{A11B6EB4-4F2B-4D52-85DB-0AB4A7C55CD7}" type="pres">
      <dgm:prSet presAssocID="{52603AC4-E48C-4560-8E87-A3600476E0C2}" presName="parentText" presStyleLbl="alignNode1" presStyleIdx="0" presStyleCnt="4">
        <dgm:presLayoutVars>
          <dgm:chMax val="1"/>
          <dgm:bulletEnabled val="1"/>
        </dgm:presLayoutVars>
      </dgm:prSet>
      <dgm:spPr/>
      <dgm:t>
        <a:bodyPr/>
        <a:lstStyle/>
        <a:p>
          <a:endParaRPr lang="zh-CN" altLang="en-US"/>
        </a:p>
      </dgm:t>
    </dgm:pt>
    <dgm:pt modelId="{8CAF9A18-0609-481C-8056-83427475F4F0}" type="pres">
      <dgm:prSet presAssocID="{52603AC4-E48C-4560-8E87-A3600476E0C2}" presName="descendantText" presStyleLbl="alignAcc1" presStyleIdx="0" presStyleCnt="4">
        <dgm:presLayoutVars>
          <dgm:bulletEnabled val="1"/>
        </dgm:presLayoutVars>
      </dgm:prSet>
      <dgm:spPr/>
      <dgm:t>
        <a:bodyPr/>
        <a:lstStyle/>
        <a:p>
          <a:endParaRPr lang="zh-CN" altLang="en-US"/>
        </a:p>
      </dgm:t>
    </dgm:pt>
    <dgm:pt modelId="{E0394A09-C4E9-40FC-B73B-FC029AD3738D}" type="pres">
      <dgm:prSet presAssocID="{04BCA740-994E-4FDE-8A1D-940E7AD2F99B}" presName="sp" presStyleCnt="0"/>
      <dgm:spPr/>
    </dgm:pt>
    <dgm:pt modelId="{76775887-D405-4418-A881-12A669E85C72}" type="pres">
      <dgm:prSet presAssocID="{16BD49F9-507B-4D38-A3B0-F5C99FA1E676}" presName="composite" presStyleCnt="0"/>
      <dgm:spPr/>
    </dgm:pt>
    <dgm:pt modelId="{4D5E9838-FBB3-415B-99DA-800330F5E53F}" type="pres">
      <dgm:prSet presAssocID="{16BD49F9-507B-4D38-A3B0-F5C99FA1E676}" presName="parentText" presStyleLbl="alignNode1" presStyleIdx="1" presStyleCnt="4">
        <dgm:presLayoutVars>
          <dgm:chMax val="1"/>
          <dgm:bulletEnabled val="1"/>
        </dgm:presLayoutVars>
      </dgm:prSet>
      <dgm:spPr/>
      <dgm:t>
        <a:bodyPr/>
        <a:lstStyle/>
        <a:p>
          <a:endParaRPr lang="zh-CN" altLang="en-US"/>
        </a:p>
      </dgm:t>
    </dgm:pt>
    <dgm:pt modelId="{B4EF9D71-0BDE-4214-8847-D65B0A0D334C}" type="pres">
      <dgm:prSet presAssocID="{16BD49F9-507B-4D38-A3B0-F5C99FA1E676}" presName="descendantText" presStyleLbl="alignAcc1" presStyleIdx="1" presStyleCnt="4">
        <dgm:presLayoutVars>
          <dgm:bulletEnabled val="1"/>
        </dgm:presLayoutVars>
      </dgm:prSet>
      <dgm:spPr/>
      <dgm:t>
        <a:bodyPr/>
        <a:lstStyle/>
        <a:p>
          <a:endParaRPr lang="zh-CN" altLang="en-US"/>
        </a:p>
      </dgm:t>
    </dgm:pt>
    <dgm:pt modelId="{4BBA539B-1DC5-4AC9-84CE-88E90F73448A}" type="pres">
      <dgm:prSet presAssocID="{457376B2-B408-49E6-BAA1-33324C970783}" presName="sp" presStyleCnt="0"/>
      <dgm:spPr/>
    </dgm:pt>
    <dgm:pt modelId="{AC12C877-1667-420D-B55E-47B9A584D4D3}" type="pres">
      <dgm:prSet presAssocID="{AD134EA1-3A1A-4446-A4EA-DB5264AE53E4}" presName="composite" presStyleCnt="0"/>
      <dgm:spPr/>
    </dgm:pt>
    <dgm:pt modelId="{166A4B51-D85E-4918-897B-1095373F8464}" type="pres">
      <dgm:prSet presAssocID="{AD134EA1-3A1A-4446-A4EA-DB5264AE53E4}" presName="parentText" presStyleLbl="alignNode1" presStyleIdx="2" presStyleCnt="4">
        <dgm:presLayoutVars>
          <dgm:chMax val="1"/>
          <dgm:bulletEnabled val="1"/>
        </dgm:presLayoutVars>
      </dgm:prSet>
      <dgm:spPr/>
      <dgm:t>
        <a:bodyPr/>
        <a:lstStyle/>
        <a:p>
          <a:endParaRPr lang="zh-CN" altLang="en-US"/>
        </a:p>
      </dgm:t>
    </dgm:pt>
    <dgm:pt modelId="{765BE680-32E4-4B8A-AC57-0D72E867196F}" type="pres">
      <dgm:prSet presAssocID="{AD134EA1-3A1A-4446-A4EA-DB5264AE53E4}" presName="descendantText" presStyleLbl="alignAcc1" presStyleIdx="2" presStyleCnt="4">
        <dgm:presLayoutVars>
          <dgm:bulletEnabled val="1"/>
        </dgm:presLayoutVars>
      </dgm:prSet>
      <dgm:spPr/>
      <dgm:t>
        <a:bodyPr/>
        <a:lstStyle/>
        <a:p>
          <a:endParaRPr lang="zh-CN" altLang="en-US"/>
        </a:p>
      </dgm:t>
    </dgm:pt>
    <dgm:pt modelId="{416565F1-0D62-4815-8CC2-7C2B95E6C379}" type="pres">
      <dgm:prSet presAssocID="{F7755D47-D876-4B50-80B8-3176D4048A8E}" presName="sp" presStyleCnt="0"/>
      <dgm:spPr/>
    </dgm:pt>
    <dgm:pt modelId="{A474499D-797E-4410-910B-A4A0CE862F18}" type="pres">
      <dgm:prSet presAssocID="{3FA6DE14-D674-48E0-BD98-1779C4856CD1}" presName="composite" presStyleCnt="0"/>
      <dgm:spPr/>
    </dgm:pt>
    <dgm:pt modelId="{66239BC9-DF5D-49AA-959E-37E713A56AC8}" type="pres">
      <dgm:prSet presAssocID="{3FA6DE14-D674-48E0-BD98-1779C4856CD1}" presName="parentText" presStyleLbl="alignNode1" presStyleIdx="3" presStyleCnt="4">
        <dgm:presLayoutVars>
          <dgm:chMax val="1"/>
          <dgm:bulletEnabled val="1"/>
        </dgm:presLayoutVars>
      </dgm:prSet>
      <dgm:spPr/>
      <dgm:t>
        <a:bodyPr/>
        <a:lstStyle/>
        <a:p>
          <a:endParaRPr lang="zh-CN" altLang="en-US"/>
        </a:p>
      </dgm:t>
    </dgm:pt>
    <dgm:pt modelId="{051AF5E1-55D5-446A-8A53-433EFAD6C2A5}" type="pres">
      <dgm:prSet presAssocID="{3FA6DE14-D674-48E0-BD98-1779C4856CD1}" presName="descendantText" presStyleLbl="alignAcc1" presStyleIdx="3" presStyleCnt="4">
        <dgm:presLayoutVars>
          <dgm:bulletEnabled val="1"/>
        </dgm:presLayoutVars>
      </dgm:prSet>
      <dgm:spPr/>
      <dgm:t>
        <a:bodyPr/>
        <a:lstStyle/>
        <a:p>
          <a:endParaRPr lang="zh-CN" altLang="en-US"/>
        </a:p>
      </dgm:t>
    </dgm:pt>
  </dgm:ptLst>
  <dgm:cxnLst>
    <dgm:cxn modelId="{7A85B06F-BF40-4B40-A7DC-93EA3DB9E6B6}" srcId="{AD134EA1-3A1A-4446-A4EA-DB5264AE53E4}" destId="{E9959032-F0F5-414E-B427-36431683BEAC}" srcOrd="0" destOrd="0" parTransId="{1A635212-8B2E-4B56-8573-E335D2C79F6D}" sibTransId="{E6512557-49CC-407E-A8AF-B1E179D0AE50}"/>
    <dgm:cxn modelId="{768458D1-A74B-4E3E-87E6-D43B4D43700F}" srcId="{9B1739A0-0317-4496-998C-0EF1794C26E8}" destId="{52603AC4-E48C-4560-8E87-A3600476E0C2}" srcOrd="0" destOrd="0" parTransId="{9C338D24-11E5-421C-90B7-B67A7B05FE50}" sibTransId="{04BCA740-994E-4FDE-8A1D-940E7AD2F99B}"/>
    <dgm:cxn modelId="{E5E14E13-CDE4-4F2E-8429-717901C10878}" type="presOf" srcId="{6438F620-6AE6-44D5-88D8-B031E41E238C}" destId="{B4EF9D71-0BDE-4214-8847-D65B0A0D334C}" srcOrd="0" destOrd="0" presId="urn:microsoft.com/office/officeart/2005/8/layout/chevron2"/>
    <dgm:cxn modelId="{57C7E746-C069-42BB-9D12-4586046AF33A}" srcId="{3FA6DE14-D674-48E0-BD98-1779C4856CD1}" destId="{070CE588-5364-4AA4-93B2-10942DCFE529}" srcOrd="0" destOrd="0" parTransId="{2EC5AC04-9FC7-4291-9494-F9456BF102F7}" sibTransId="{A11E11FD-4CB0-4E97-B6D2-6FDC682F078A}"/>
    <dgm:cxn modelId="{9C59957C-E622-449C-909B-D0820A59FB5D}" srcId="{9B1739A0-0317-4496-998C-0EF1794C26E8}" destId="{AD134EA1-3A1A-4446-A4EA-DB5264AE53E4}" srcOrd="2" destOrd="0" parTransId="{067FF343-4010-4E09-AE45-D8459EAFB3D0}" sibTransId="{F7755D47-D876-4B50-80B8-3176D4048A8E}"/>
    <dgm:cxn modelId="{B1490294-A5DE-49EF-848A-ADA674AA64C6}" type="presOf" srcId="{070CE588-5364-4AA4-93B2-10942DCFE529}" destId="{051AF5E1-55D5-446A-8A53-433EFAD6C2A5}" srcOrd="0" destOrd="0" presId="urn:microsoft.com/office/officeart/2005/8/layout/chevron2"/>
    <dgm:cxn modelId="{F1F0824D-32D8-494F-B880-64814896618C}" type="presOf" srcId="{3FA6DE14-D674-48E0-BD98-1779C4856CD1}" destId="{66239BC9-DF5D-49AA-959E-37E713A56AC8}" srcOrd="0" destOrd="0" presId="urn:microsoft.com/office/officeart/2005/8/layout/chevron2"/>
    <dgm:cxn modelId="{3788865B-1511-4355-972B-F0036A23B271}" srcId="{9B1739A0-0317-4496-998C-0EF1794C26E8}" destId="{3FA6DE14-D674-48E0-BD98-1779C4856CD1}" srcOrd="3" destOrd="0" parTransId="{82F13B4F-FA28-4402-BD5F-BDFD0C6B58D4}" sibTransId="{6301E849-541B-4DCA-B708-D2ACD285E366}"/>
    <dgm:cxn modelId="{ACABCE2A-5C57-49FB-A9BF-3634B05EA85E}" type="presOf" srcId="{E9959032-F0F5-414E-B427-36431683BEAC}" destId="{765BE680-32E4-4B8A-AC57-0D72E867196F}" srcOrd="0" destOrd="0" presId="urn:microsoft.com/office/officeart/2005/8/layout/chevron2"/>
    <dgm:cxn modelId="{6158BED7-D24E-4130-8779-0F72C2060C6C}" srcId="{16BD49F9-507B-4D38-A3B0-F5C99FA1E676}" destId="{6438F620-6AE6-44D5-88D8-B031E41E238C}" srcOrd="0" destOrd="0" parTransId="{289A9FEA-EE6E-4213-8695-3818BBAA1123}" sibTransId="{B70DEC4D-DE28-4D47-86C5-564CCC69A868}"/>
    <dgm:cxn modelId="{7CE26E15-0E37-4924-BDD1-146529BC286E}" srcId="{9B1739A0-0317-4496-998C-0EF1794C26E8}" destId="{16BD49F9-507B-4D38-A3B0-F5C99FA1E676}" srcOrd="1" destOrd="0" parTransId="{AEE8FCA5-261F-4A93-A83D-02B14160C0C6}" sibTransId="{457376B2-B408-49E6-BAA1-33324C970783}"/>
    <dgm:cxn modelId="{53286EB4-20C0-494A-8437-FD0084D75422}" srcId="{16BD49F9-507B-4D38-A3B0-F5C99FA1E676}" destId="{53192A4D-8351-4B84-A929-BD26B8F41D63}" srcOrd="1" destOrd="0" parTransId="{A56AFD8B-73A0-4288-8677-F8D56916096C}" sibTransId="{9FED4F94-FF32-4CF6-AAAA-2993D7F4F404}"/>
    <dgm:cxn modelId="{3D8EE406-E6FA-4CF7-B3D1-359AF71978B5}" srcId="{16BD49F9-507B-4D38-A3B0-F5C99FA1E676}" destId="{94F34F73-F10C-40F3-B290-4812038093A7}" srcOrd="2" destOrd="0" parTransId="{2A1C6E93-215E-4270-9A8E-B13FDF50D2A7}" sibTransId="{7D71774E-E6CE-4A16-9B59-7B87B938D3F8}"/>
    <dgm:cxn modelId="{A5787E78-1F77-4D28-B81A-B25E97948C4F}" type="presOf" srcId="{16BD49F9-507B-4D38-A3B0-F5C99FA1E676}" destId="{4D5E9838-FBB3-415B-99DA-800330F5E53F}" srcOrd="0" destOrd="0" presId="urn:microsoft.com/office/officeart/2005/8/layout/chevron2"/>
    <dgm:cxn modelId="{F29DBC9F-2995-4630-B918-CC05A20DE6CA}" type="presOf" srcId="{6D1F626B-531B-4AE7-B667-5E6E4D9485BC}" destId="{765BE680-32E4-4B8A-AC57-0D72E867196F}" srcOrd="0" destOrd="1" presId="urn:microsoft.com/office/officeart/2005/8/layout/chevron2"/>
    <dgm:cxn modelId="{86A4ED8C-E5CF-4347-A16C-6AB66F7EAD2F}" type="presOf" srcId="{AD134EA1-3A1A-4446-A4EA-DB5264AE53E4}" destId="{166A4B51-D85E-4918-897B-1095373F8464}" srcOrd="0" destOrd="0" presId="urn:microsoft.com/office/officeart/2005/8/layout/chevron2"/>
    <dgm:cxn modelId="{5F8D955A-76FE-414F-94EA-0568F65B3B39}" type="presOf" srcId="{52603AC4-E48C-4560-8E87-A3600476E0C2}" destId="{A11B6EB4-4F2B-4D52-85DB-0AB4A7C55CD7}" srcOrd="0" destOrd="0" presId="urn:microsoft.com/office/officeart/2005/8/layout/chevron2"/>
    <dgm:cxn modelId="{221A3787-5F71-4BB9-A44F-1F3EC5C3485F}" srcId="{52603AC4-E48C-4560-8E87-A3600476E0C2}" destId="{3BB9B4F0-1198-400C-AC57-1E3316CA4EBB}" srcOrd="0" destOrd="0" parTransId="{AFDF1A07-5112-4011-9366-03031FDDC819}" sibTransId="{4BF95E57-BE4F-4560-821A-21DF20F3B0A8}"/>
    <dgm:cxn modelId="{F3630074-A522-4F25-B3DE-A0D8838A199D}" type="presOf" srcId="{9B1739A0-0317-4496-998C-0EF1794C26E8}" destId="{EBB5FDB6-C634-4892-B68D-1AA0C879D7A3}" srcOrd="0" destOrd="0" presId="urn:microsoft.com/office/officeart/2005/8/layout/chevron2"/>
    <dgm:cxn modelId="{E2247379-C57C-4C08-876A-EE63F419AD01}" srcId="{AD134EA1-3A1A-4446-A4EA-DB5264AE53E4}" destId="{6D1F626B-531B-4AE7-B667-5E6E4D9485BC}" srcOrd="1" destOrd="0" parTransId="{448F8052-B2E9-4858-B494-355E8264475B}" sibTransId="{B782A72D-C21A-42BB-9193-A81EAF13B043}"/>
    <dgm:cxn modelId="{97E4218A-49D4-40DA-853C-9BDA5B8C28A9}" type="presOf" srcId="{3BB9B4F0-1198-400C-AC57-1E3316CA4EBB}" destId="{8CAF9A18-0609-481C-8056-83427475F4F0}" srcOrd="0" destOrd="0" presId="urn:microsoft.com/office/officeart/2005/8/layout/chevron2"/>
    <dgm:cxn modelId="{D98979DA-1A47-4F79-86E4-72A230BC31AC}" type="presOf" srcId="{94F34F73-F10C-40F3-B290-4812038093A7}" destId="{B4EF9D71-0BDE-4214-8847-D65B0A0D334C}" srcOrd="0" destOrd="2" presId="urn:microsoft.com/office/officeart/2005/8/layout/chevron2"/>
    <dgm:cxn modelId="{7DA7775A-1641-4CC1-85CD-96D91A9BD694}" type="presOf" srcId="{53192A4D-8351-4B84-A929-BD26B8F41D63}" destId="{B4EF9D71-0BDE-4214-8847-D65B0A0D334C}" srcOrd="0" destOrd="1" presId="urn:microsoft.com/office/officeart/2005/8/layout/chevron2"/>
    <dgm:cxn modelId="{7345BD3F-46B8-487D-93D8-D0AE774F2C4D}" type="presParOf" srcId="{EBB5FDB6-C634-4892-B68D-1AA0C879D7A3}" destId="{EFDFD9EF-399B-42B9-9627-60FD4632FE53}" srcOrd="0" destOrd="0" presId="urn:microsoft.com/office/officeart/2005/8/layout/chevron2"/>
    <dgm:cxn modelId="{3F84443E-314E-4D0E-BBE8-CEACD2CA9752}" type="presParOf" srcId="{EFDFD9EF-399B-42B9-9627-60FD4632FE53}" destId="{A11B6EB4-4F2B-4D52-85DB-0AB4A7C55CD7}" srcOrd="0" destOrd="0" presId="urn:microsoft.com/office/officeart/2005/8/layout/chevron2"/>
    <dgm:cxn modelId="{7AA64596-3213-4038-91C2-76CFF02F315B}" type="presParOf" srcId="{EFDFD9EF-399B-42B9-9627-60FD4632FE53}" destId="{8CAF9A18-0609-481C-8056-83427475F4F0}" srcOrd="1" destOrd="0" presId="urn:microsoft.com/office/officeart/2005/8/layout/chevron2"/>
    <dgm:cxn modelId="{DE2EE8CB-3C46-4D13-8056-AD16BD39A267}" type="presParOf" srcId="{EBB5FDB6-C634-4892-B68D-1AA0C879D7A3}" destId="{E0394A09-C4E9-40FC-B73B-FC029AD3738D}" srcOrd="1" destOrd="0" presId="urn:microsoft.com/office/officeart/2005/8/layout/chevron2"/>
    <dgm:cxn modelId="{CA5E8E39-D191-4AA1-A92C-20C5D36921C4}" type="presParOf" srcId="{EBB5FDB6-C634-4892-B68D-1AA0C879D7A3}" destId="{76775887-D405-4418-A881-12A669E85C72}" srcOrd="2" destOrd="0" presId="urn:microsoft.com/office/officeart/2005/8/layout/chevron2"/>
    <dgm:cxn modelId="{0372FC1B-9309-4957-9A60-7D7C7FBE7047}" type="presParOf" srcId="{76775887-D405-4418-A881-12A669E85C72}" destId="{4D5E9838-FBB3-415B-99DA-800330F5E53F}" srcOrd="0" destOrd="0" presId="urn:microsoft.com/office/officeart/2005/8/layout/chevron2"/>
    <dgm:cxn modelId="{BC6B3FD4-EA0C-4AEA-87EF-BCFC6DF46510}" type="presParOf" srcId="{76775887-D405-4418-A881-12A669E85C72}" destId="{B4EF9D71-0BDE-4214-8847-D65B0A0D334C}" srcOrd="1" destOrd="0" presId="urn:microsoft.com/office/officeart/2005/8/layout/chevron2"/>
    <dgm:cxn modelId="{B29ECE3B-8CD4-44C5-A243-E0A2AC5164CB}" type="presParOf" srcId="{EBB5FDB6-C634-4892-B68D-1AA0C879D7A3}" destId="{4BBA539B-1DC5-4AC9-84CE-88E90F73448A}" srcOrd="3" destOrd="0" presId="urn:microsoft.com/office/officeart/2005/8/layout/chevron2"/>
    <dgm:cxn modelId="{34E4FB77-7755-49FA-A0BD-AAEC96FD8C19}" type="presParOf" srcId="{EBB5FDB6-C634-4892-B68D-1AA0C879D7A3}" destId="{AC12C877-1667-420D-B55E-47B9A584D4D3}" srcOrd="4" destOrd="0" presId="urn:microsoft.com/office/officeart/2005/8/layout/chevron2"/>
    <dgm:cxn modelId="{09BDC3F4-B8B2-491F-BBD9-50578F800E7E}" type="presParOf" srcId="{AC12C877-1667-420D-B55E-47B9A584D4D3}" destId="{166A4B51-D85E-4918-897B-1095373F8464}" srcOrd="0" destOrd="0" presId="urn:microsoft.com/office/officeart/2005/8/layout/chevron2"/>
    <dgm:cxn modelId="{47459AF3-5434-4399-ADF7-C15406EFBB5D}" type="presParOf" srcId="{AC12C877-1667-420D-B55E-47B9A584D4D3}" destId="{765BE680-32E4-4B8A-AC57-0D72E867196F}" srcOrd="1" destOrd="0" presId="urn:microsoft.com/office/officeart/2005/8/layout/chevron2"/>
    <dgm:cxn modelId="{B7B8025C-6CA7-4E1D-92DD-F9527D698E91}" type="presParOf" srcId="{EBB5FDB6-C634-4892-B68D-1AA0C879D7A3}" destId="{416565F1-0D62-4815-8CC2-7C2B95E6C379}" srcOrd="5" destOrd="0" presId="urn:microsoft.com/office/officeart/2005/8/layout/chevron2"/>
    <dgm:cxn modelId="{2AE51C3C-4EE7-449A-BD55-69A6EC5DDECF}" type="presParOf" srcId="{EBB5FDB6-C634-4892-B68D-1AA0C879D7A3}" destId="{A474499D-797E-4410-910B-A4A0CE862F18}" srcOrd="6" destOrd="0" presId="urn:microsoft.com/office/officeart/2005/8/layout/chevron2"/>
    <dgm:cxn modelId="{1D84F88F-8AB4-45F4-94D2-378EF79F9613}" type="presParOf" srcId="{A474499D-797E-4410-910B-A4A0CE862F18}" destId="{66239BC9-DF5D-49AA-959E-37E713A56AC8}" srcOrd="0" destOrd="0" presId="urn:microsoft.com/office/officeart/2005/8/layout/chevron2"/>
    <dgm:cxn modelId="{5A50C1A8-6A7C-421E-BDF5-AA7A9BDC0FC3}" type="presParOf" srcId="{A474499D-797E-4410-910B-A4A0CE862F18}" destId="{051AF5E1-55D5-446A-8A53-433EFAD6C2A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B6EB4-4F2B-4D52-85DB-0AB4A7C55CD7}">
      <dsp:nvSpPr>
        <dsp:cNvPr id="0" name=""/>
        <dsp:cNvSpPr/>
      </dsp:nvSpPr>
      <dsp:spPr>
        <a:xfrm rot="5400000">
          <a:off x="-220131" y="226467"/>
          <a:ext cx="1467541" cy="1027279"/>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519976"/>
        <a:ext cx="1027279" cy="440262"/>
      </dsp:txXfrm>
    </dsp:sp>
    <dsp:sp modelId="{8CAF9A18-0609-481C-8056-83427475F4F0}">
      <dsp:nvSpPr>
        <dsp:cNvPr id="0" name=""/>
        <dsp:cNvSpPr/>
      </dsp:nvSpPr>
      <dsp:spPr>
        <a:xfrm rot="5400000">
          <a:off x="3897488" y="-2863873"/>
          <a:ext cx="953901" cy="6694320"/>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FF0000"/>
              </a:solidFill>
            </a:rPr>
            <a:t>项目进度成本跟踪概述 </a:t>
          </a:r>
          <a:endParaRPr lang="zh-CN" altLang="en-US" sz="3600" kern="1200" dirty="0">
            <a:solidFill>
              <a:srgbClr val="FF0000"/>
            </a:solidFill>
          </a:endParaRPr>
        </a:p>
      </dsp:txBody>
      <dsp:txXfrm rot="-5400000">
        <a:off x="1027279" y="52902"/>
        <a:ext cx="6647754" cy="860769"/>
      </dsp:txXfrm>
    </dsp:sp>
    <dsp:sp modelId="{4D5E9838-FBB3-415B-99DA-800330F5E53F}">
      <dsp:nvSpPr>
        <dsp:cNvPr id="0" name=""/>
        <dsp:cNvSpPr/>
      </dsp:nvSpPr>
      <dsp:spPr>
        <a:xfrm rot="5400000">
          <a:off x="-220131" y="1549767"/>
          <a:ext cx="1467541" cy="1027279"/>
        </a:xfrm>
        <a:prstGeom prst="chevron">
          <a:avLst/>
        </a:prstGeom>
        <a:solidFill>
          <a:schemeClr val="accent5">
            <a:hueOff val="-4550958"/>
            <a:satOff val="17418"/>
            <a:lumOff val="-10980"/>
            <a:alphaOff val="0"/>
          </a:schemeClr>
        </a:solidFill>
        <a:ln w="25400" cap="flat" cmpd="sng" algn="ctr">
          <a:solidFill>
            <a:schemeClr val="accent5">
              <a:hueOff val="-4550958"/>
              <a:satOff val="17418"/>
              <a:lumOff val="-10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1843276"/>
        <a:ext cx="1027279" cy="440262"/>
      </dsp:txXfrm>
    </dsp:sp>
    <dsp:sp modelId="{B4EF9D71-0BDE-4214-8847-D65B0A0D334C}">
      <dsp:nvSpPr>
        <dsp:cNvPr id="0" name=""/>
        <dsp:cNvSpPr/>
      </dsp:nvSpPr>
      <dsp:spPr>
        <a:xfrm rot="5400000">
          <a:off x="3897488" y="-1540573"/>
          <a:ext cx="953901" cy="6694320"/>
        </a:xfrm>
        <a:prstGeom prst="round2SameRect">
          <a:avLst/>
        </a:prstGeom>
        <a:solidFill>
          <a:schemeClr val="lt1">
            <a:alpha val="90000"/>
            <a:hueOff val="0"/>
            <a:satOff val="0"/>
            <a:lumOff val="0"/>
            <a:alphaOff val="0"/>
          </a:schemeClr>
        </a:solidFill>
        <a:ln w="25400" cap="flat" cmpd="sng" algn="ctr">
          <a:solidFill>
            <a:schemeClr val="accent5">
              <a:hueOff val="-4550958"/>
              <a:satOff val="17418"/>
              <a:lumOff val="-10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171450" lvl="1" indent="-171450" algn="l" defTabSz="711200">
            <a:lnSpc>
              <a:spcPct val="90000"/>
            </a:lnSpc>
            <a:spcBef>
              <a:spcPct val="0"/>
            </a:spcBef>
            <a:spcAft>
              <a:spcPct val="15000"/>
            </a:spcAft>
            <a:buChar char="••"/>
          </a:pPr>
          <a:endParaRPr lang="zh-CN" altLang="en-US" sz="1600" kern="1200" dirty="0"/>
        </a:p>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项目范围和团队分工</a:t>
          </a:r>
          <a:endParaRPr lang="zh-CN" altLang="en-US" sz="3600" kern="1200" dirty="0">
            <a:solidFill>
              <a:srgbClr val="00B0F0"/>
            </a:solidFill>
          </a:endParaRPr>
        </a:p>
        <a:p>
          <a:pPr marL="171450" lvl="1" indent="-171450" algn="l" defTabSz="711200">
            <a:lnSpc>
              <a:spcPct val="90000"/>
            </a:lnSpc>
            <a:spcBef>
              <a:spcPct val="0"/>
            </a:spcBef>
            <a:spcAft>
              <a:spcPct val="15000"/>
            </a:spcAft>
            <a:buChar char="••"/>
          </a:pPr>
          <a:endParaRPr lang="zh-CN" altLang="en-US" sz="1600" kern="1200" dirty="0"/>
        </a:p>
      </dsp:txBody>
      <dsp:txXfrm rot="-5400000">
        <a:off x="1027279" y="1376202"/>
        <a:ext cx="6647754" cy="860769"/>
      </dsp:txXfrm>
    </dsp:sp>
    <dsp:sp modelId="{166A4B51-D85E-4918-897B-1095373F8464}">
      <dsp:nvSpPr>
        <dsp:cNvPr id="0" name=""/>
        <dsp:cNvSpPr/>
      </dsp:nvSpPr>
      <dsp:spPr>
        <a:xfrm rot="5400000">
          <a:off x="-220131" y="2873067"/>
          <a:ext cx="1467541" cy="1027279"/>
        </a:xfrm>
        <a:prstGeom prst="chevron">
          <a:avLst/>
        </a:prstGeom>
        <a:solidFill>
          <a:schemeClr val="accent5">
            <a:hueOff val="-9101917"/>
            <a:satOff val="34835"/>
            <a:lumOff val="-21961"/>
            <a:alphaOff val="0"/>
          </a:schemeClr>
        </a:solidFill>
        <a:ln w="25400" cap="flat" cmpd="sng" algn="ctr">
          <a:solidFill>
            <a:schemeClr val="accent5">
              <a:hueOff val="-9101917"/>
              <a:satOff val="34835"/>
              <a:lumOff val="-2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3166576"/>
        <a:ext cx="1027279" cy="440262"/>
      </dsp:txXfrm>
    </dsp:sp>
    <dsp:sp modelId="{765BE680-32E4-4B8A-AC57-0D72E867196F}">
      <dsp:nvSpPr>
        <dsp:cNvPr id="0" name=""/>
        <dsp:cNvSpPr/>
      </dsp:nvSpPr>
      <dsp:spPr>
        <a:xfrm rot="5400000">
          <a:off x="3897488" y="-217273"/>
          <a:ext cx="953901" cy="6694320"/>
        </a:xfrm>
        <a:prstGeom prst="round2SameRect">
          <a:avLst/>
        </a:prstGeom>
        <a:solidFill>
          <a:schemeClr val="lt1">
            <a:alpha val="90000"/>
            <a:hueOff val="0"/>
            <a:satOff val="0"/>
            <a:lumOff val="0"/>
            <a:alphaOff val="0"/>
          </a:schemeClr>
        </a:solidFill>
        <a:ln w="25400" cap="flat" cmpd="sng" algn="ctr">
          <a:solidFill>
            <a:schemeClr val="accent5">
              <a:hueOff val="-9101917"/>
              <a:satOff val="34835"/>
              <a:lumOff val="-21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28600" lvl="1" indent="-228600" algn="l" defTabSz="1022350">
            <a:lnSpc>
              <a:spcPct val="90000"/>
            </a:lnSpc>
            <a:spcBef>
              <a:spcPct val="0"/>
            </a:spcBef>
            <a:spcAft>
              <a:spcPct val="15000"/>
            </a:spcAft>
            <a:buChar char="••"/>
          </a:pPr>
          <a:endParaRPr lang="zh-CN" altLang="en-US" sz="2300" kern="1200" dirty="0"/>
        </a:p>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项目计划与实际的进度成本</a:t>
          </a:r>
          <a:endParaRPr lang="zh-CN" altLang="en-US" sz="3600" kern="1200" dirty="0">
            <a:solidFill>
              <a:srgbClr val="00B0F0"/>
            </a:solidFill>
          </a:endParaRPr>
        </a:p>
      </dsp:txBody>
      <dsp:txXfrm rot="-5400000">
        <a:off x="1027279" y="2699502"/>
        <a:ext cx="6647754" cy="860769"/>
      </dsp:txXfrm>
    </dsp:sp>
    <dsp:sp modelId="{66239BC9-DF5D-49AA-959E-37E713A56AC8}">
      <dsp:nvSpPr>
        <dsp:cNvPr id="0" name=""/>
        <dsp:cNvSpPr/>
      </dsp:nvSpPr>
      <dsp:spPr>
        <a:xfrm rot="5400000">
          <a:off x="-220131" y="4196367"/>
          <a:ext cx="1467541" cy="1027279"/>
        </a:xfrm>
        <a:prstGeom prst="chevron">
          <a:avLst/>
        </a:prstGeom>
        <a:solidFill>
          <a:schemeClr val="accent5">
            <a:hueOff val="-13652875"/>
            <a:satOff val="52253"/>
            <a:lumOff val="-32941"/>
            <a:alphaOff val="0"/>
          </a:schemeClr>
        </a:solidFill>
        <a:ln w="25400" cap="flat" cmpd="sng" algn="ctr">
          <a:solidFill>
            <a:schemeClr val="accent5">
              <a:hueOff val="-13652875"/>
              <a:satOff val="52253"/>
              <a:lumOff val="-3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endParaRPr lang="zh-CN" altLang="en-US" sz="3000" kern="1200"/>
        </a:p>
      </dsp:txBody>
      <dsp:txXfrm rot="-5400000">
        <a:off x="1" y="4489876"/>
        <a:ext cx="1027279" cy="440262"/>
      </dsp:txXfrm>
    </dsp:sp>
    <dsp:sp modelId="{051AF5E1-55D5-446A-8A53-433EFAD6C2A5}">
      <dsp:nvSpPr>
        <dsp:cNvPr id="0" name=""/>
        <dsp:cNvSpPr/>
      </dsp:nvSpPr>
      <dsp:spPr>
        <a:xfrm rot="5400000">
          <a:off x="3897488" y="1106026"/>
          <a:ext cx="953901" cy="6694320"/>
        </a:xfrm>
        <a:prstGeom prst="round2SameRect">
          <a:avLst/>
        </a:prstGeom>
        <a:solidFill>
          <a:schemeClr val="lt1">
            <a:alpha val="90000"/>
            <a:hueOff val="0"/>
            <a:satOff val="0"/>
            <a:lumOff val="0"/>
            <a:alphaOff val="0"/>
          </a:schemeClr>
        </a:solidFill>
        <a:ln w="25400" cap="flat" cmpd="sng" algn="ctr">
          <a:solidFill>
            <a:schemeClr val="accent5">
              <a:hueOff val="-13652875"/>
              <a:satOff val="52253"/>
              <a:lumOff val="-32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项目跟踪性能分析</a:t>
          </a:r>
          <a:endParaRPr lang="zh-CN" altLang="en-US" sz="3600" kern="1200" dirty="0">
            <a:solidFill>
              <a:srgbClr val="00B0F0"/>
            </a:solidFill>
          </a:endParaRPr>
        </a:p>
      </dsp:txBody>
      <dsp:txXfrm rot="-5400000">
        <a:off x="1027279" y="4022801"/>
        <a:ext cx="6647754" cy="860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B6EB4-4F2B-4D52-85DB-0AB4A7C55CD7}">
      <dsp:nvSpPr>
        <dsp:cNvPr id="0" name=""/>
        <dsp:cNvSpPr/>
      </dsp:nvSpPr>
      <dsp:spPr>
        <a:xfrm rot="5400000">
          <a:off x="-220131" y="226467"/>
          <a:ext cx="1467541" cy="1027279"/>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519976"/>
        <a:ext cx="1027279" cy="440262"/>
      </dsp:txXfrm>
    </dsp:sp>
    <dsp:sp modelId="{8CAF9A18-0609-481C-8056-83427475F4F0}">
      <dsp:nvSpPr>
        <dsp:cNvPr id="0" name=""/>
        <dsp:cNvSpPr/>
      </dsp:nvSpPr>
      <dsp:spPr>
        <a:xfrm rot="5400000">
          <a:off x="3897488" y="-2863873"/>
          <a:ext cx="953901" cy="6694320"/>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项目进度成本跟踪概述 </a:t>
          </a:r>
          <a:endParaRPr lang="zh-CN" altLang="en-US" sz="3600" kern="1200" dirty="0">
            <a:solidFill>
              <a:srgbClr val="00B0F0"/>
            </a:solidFill>
          </a:endParaRPr>
        </a:p>
      </dsp:txBody>
      <dsp:txXfrm rot="-5400000">
        <a:off x="1027279" y="52902"/>
        <a:ext cx="6647754" cy="860769"/>
      </dsp:txXfrm>
    </dsp:sp>
    <dsp:sp modelId="{4D5E9838-FBB3-415B-99DA-800330F5E53F}">
      <dsp:nvSpPr>
        <dsp:cNvPr id="0" name=""/>
        <dsp:cNvSpPr/>
      </dsp:nvSpPr>
      <dsp:spPr>
        <a:xfrm rot="5400000">
          <a:off x="-220131" y="1549767"/>
          <a:ext cx="1467541" cy="1027279"/>
        </a:xfrm>
        <a:prstGeom prst="chevron">
          <a:avLst/>
        </a:prstGeom>
        <a:solidFill>
          <a:schemeClr val="accent5">
            <a:hueOff val="-4550958"/>
            <a:satOff val="17418"/>
            <a:lumOff val="-10980"/>
            <a:alphaOff val="0"/>
          </a:schemeClr>
        </a:solidFill>
        <a:ln w="25400" cap="flat" cmpd="sng" algn="ctr">
          <a:solidFill>
            <a:schemeClr val="accent5">
              <a:hueOff val="-4550958"/>
              <a:satOff val="17418"/>
              <a:lumOff val="-10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1843276"/>
        <a:ext cx="1027279" cy="440262"/>
      </dsp:txXfrm>
    </dsp:sp>
    <dsp:sp modelId="{B4EF9D71-0BDE-4214-8847-D65B0A0D334C}">
      <dsp:nvSpPr>
        <dsp:cNvPr id="0" name=""/>
        <dsp:cNvSpPr/>
      </dsp:nvSpPr>
      <dsp:spPr>
        <a:xfrm rot="5400000">
          <a:off x="3897488" y="-1540573"/>
          <a:ext cx="953901" cy="6694320"/>
        </a:xfrm>
        <a:prstGeom prst="round2SameRect">
          <a:avLst/>
        </a:prstGeom>
        <a:solidFill>
          <a:schemeClr val="lt1">
            <a:alpha val="90000"/>
            <a:hueOff val="0"/>
            <a:satOff val="0"/>
            <a:lumOff val="0"/>
            <a:alphaOff val="0"/>
          </a:schemeClr>
        </a:solidFill>
        <a:ln w="25400" cap="flat" cmpd="sng" algn="ctr">
          <a:solidFill>
            <a:schemeClr val="accent5">
              <a:hueOff val="-4550958"/>
              <a:satOff val="17418"/>
              <a:lumOff val="-10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171450" lvl="1" indent="-171450" algn="l" defTabSz="711200">
            <a:lnSpc>
              <a:spcPct val="90000"/>
            </a:lnSpc>
            <a:spcBef>
              <a:spcPct val="0"/>
            </a:spcBef>
            <a:spcAft>
              <a:spcPct val="15000"/>
            </a:spcAft>
            <a:buChar char="••"/>
          </a:pPr>
          <a:endParaRPr lang="zh-CN" altLang="en-US" sz="1600" kern="1200" dirty="0"/>
        </a:p>
        <a:p>
          <a:pPr marL="285750" lvl="1" indent="-285750" algn="l" defTabSz="1600200">
            <a:lnSpc>
              <a:spcPct val="90000"/>
            </a:lnSpc>
            <a:spcBef>
              <a:spcPct val="0"/>
            </a:spcBef>
            <a:spcAft>
              <a:spcPct val="15000"/>
            </a:spcAft>
            <a:buChar char="••"/>
          </a:pPr>
          <a:r>
            <a:rPr lang="zh-CN" altLang="en-US" sz="3600" kern="1200" dirty="0" smtClean="0">
              <a:solidFill>
                <a:srgbClr val="FF0000"/>
              </a:solidFill>
            </a:rPr>
            <a:t>项目范围和团队分工</a:t>
          </a:r>
          <a:endParaRPr lang="zh-CN" altLang="en-US" sz="3600" kern="1200" dirty="0">
            <a:solidFill>
              <a:srgbClr val="FF0000"/>
            </a:solidFill>
          </a:endParaRPr>
        </a:p>
        <a:p>
          <a:pPr marL="171450" lvl="1" indent="-171450" algn="l" defTabSz="711200">
            <a:lnSpc>
              <a:spcPct val="90000"/>
            </a:lnSpc>
            <a:spcBef>
              <a:spcPct val="0"/>
            </a:spcBef>
            <a:spcAft>
              <a:spcPct val="15000"/>
            </a:spcAft>
            <a:buChar char="••"/>
          </a:pPr>
          <a:endParaRPr lang="zh-CN" altLang="en-US" sz="1600" kern="1200" dirty="0"/>
        </a:p>
      </dsp:txBody>
      <dsp:txXfrm rot="-5400000">
        <a:off x="1027279" y="1376202"/>
        <a:ext cx="6647754" cy="860769"/>
      </dsp:txXfrm>
    </dsp:sp>
    <dsp:sp modelId="{166A4B51-D85E-4918-897B-1095373F8464}">
      <dsp:nvSpPr>
        <dsp:cNvPr id="0" name=""/>
        <dsp:cNvSpPr/>
      </dsp:nvSpPr>
      <dsp:spPr>
        <a:xfrm rot="5400000">
          <a:off x="-220131" y="2873067"/>
          <a:ext cx="1467541" cy="1027279"/>
        </a:xfrm>
        <a:prstGeom prst="chevron">
          <a:avLst/>
        </a:prstGeom>
        <a:solidFill>
          <a:schemeClr val="accent5">
            <a:hueOff val="-9101917"/>
            <a:satOff val="34835"/>
            <a:lumOff val="-21961"/>
            <a:alphaOff val="0"/>
          </a:schemeClr>
        </a:solidFill>
        <a:ln w="25400" cap="flat" cmpd="sng" algn="ctr">
          <a:solidFill>
            <a:schemeClr val="accent5">
              <a:hueOff val="-9101917"/>
              <a:satOff val="34835"/>
              <a:lumOff val="-2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3166576"/>
        <a:ext cx="1027279" cy="440262"/>
      </dsp:txXfrm>
    </dsp:sp>
    <dsp:sp modelId="{765BE680-32E4-4B8A-AC57-0D72E867196F}">
      <dsp:nvSpPr>
        <dsp:cNvPr id="0" name=""/>
        <dsp:cNvSpPr/>
      </dsp:nvSpPr>
      <dsp:spPr>
        <a:xfrm rot="5400000">
          <a:off x="3897488" y="-217273"/>
          <a:ext cx="953901" cy="6694320"/>
        </a:xfrm>
        <a:prstGeom prst="round2SameRect">
          <a:avLst/>
        </a:prstGeom>
        <a:solidFill>
          <a:schemeClr val="lt1">
            <a:alpha val="90000"/>
            <a:hueOff val="0"/>
            <a:satOff val="0"/>
            <a:lumOff val="0"/>
            <a:alphaOff val="0"/>
          </a:schemeClr>
        </a:solidFill>
        <a:ln w="25400" cap="flat" cmpd="sng" algn="ctr">
          <a:solidFill>
            <a:schemeClr val="accent5">
              <a:hueOff val="-9101917"/>
              <a:satOff val="34835"/>
              <a:lumOff val="-21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28600" lvl="1" indent="-228600" algn="l" defTabSz="1022350">
            <a:lnSpc>
              <a:spcPct val="90000"/>
            </a:lnSpc>
            <a:spcBef>
              <a:spcPct val="0"/>
            </a:spcBef>
            <a:spcAft>
              <a:spcPct val="15000"/>
            </a:spcAft>
            <a:buChar char="••"/>
          </a:pPr>
          <a:endParaRPr lang="zh-CN" altLang="en-US" sz="2300" kern="1200" dirty="0"/>
        </a:p>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项目计划与实际的进度成本</a:t>
          </a:r>
          <a:endParaRPr lang="zh-CN" altLang="en-US" sz="3600" kern="1200" dirty="0">
            <a:solidFill>
              <a:srgbClr val="00B0F0"/>
            </a:solidFill>
          </a:endParaRPr>
        </a:p>
      </dsp:txBody>
      <dsp:txXfrm rot="-5400000">
        <a:off x="1027279" y="2699502"/>
        <a:ext cx="6647754" cy="860769"/>
      </dsp:txXfrm>
    </dsp:sp>
    <dsp:sp modelId="{66239BC9-DF5D-49AA-959E-37E713A56AC8}">
      <dsp:nvSpPr>
        <dsp:cNvPr id="0" name=""/>
        <dsp:cNvSpPr/>
      </dsp:nvSpPr>
      <dsp:spPr>
        <a:xfrm rot="5400000">
          <a:off x="-220131" y="4196367"/>
          <a:ext cx="1467541" cy="1027279"/>
        </a:xfrm>
        <a:prstGeom prst="chevron">
          <a:avLst/>
        </a:prstGeom>
        <a:solidFill>
          <a:schemeClr val="accent5">
            <a:hueOff val="-13652875"/>
            <a:satOff val="52253"/>
            <a:lumOff val="-32941"/>
            <a:alphaOff val="0"/>
          </a:schemeClr>
        </a:solidFill>
        <a:ln w="25400" cap="flat" cmpd="sng" algn="ctr">
          <a:solidFill>
            <a:schemeClr val="accent5">
              <a:hueOff val="-13652875"/>
              <a:satOff val="52253"/>
              <a:lumOff val="-3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endParaRPr lang="zh-CN" altLang="en-US" sz="3000" kern="1200"/>
        </a:p>
      </dsp:txBody>
      <dsp:txXfrm rot="-5400000">
        <a:off x="1" y="4489876"/>
        <a:ext cx="1027279" cy="440262"/>
      </dsp:txXfrm>
    </dsp:sp>
    <dsp:sp modelId="{051AF5E1-55D5-446A-8A53-433EFAD6C2A5}">
      <dsp:nvSpPr>
        <dsp:cNvPr id="0" name=""/>
        <dsp:cNvSpPr/>
      </dsp:nvSpPr>
      <dsp:spPr>
        <a:xfrm rot="5400000">
          <a:off x="3897488" y="1106026"/>
          <a:ext cx="953901" cy="6694320"/>
        </a:xfrm>
        <a:prstGeom prst="round2SameRect">
          <a:avLst/>
        </a:prstGeom>
        <a:solidFill>
          <a:schemeClr val="lt1">
            <a:alpha val="90000"/>
            <a:hueOff val="0"/>
            <a:satOff val="0"/>
            <a:lumOff val="0"/>
            <a:alphaOff val="0"/>
          </a:schemeClr>
        </a:solidFill>
        <a:ln w="25400" cap="flat" cmpd="sng" algn="ctr">
          <a:solidFill>
            <a:schemeClr val="accent5">
              <a:hueOff val="-13652875"/>
              <a:satOff val="52253"/>
              <a:lumOff val="-32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项目跟踪性能分析</a:t>
          </a:r>
          <a:endParaRPr lang="zh-CN" altLang="en-US" sz="3600" kern="1200" dirty="0">
            <a:solidFill>
              <a:srgbClr val="00B0F0"/>
            </a:solidFill>
          </a:endParaRPr>
        </a:p>
      </dsp:txBody>
      <dsp:txXfrm rot="-5400000">
        <a:off x="1027279" y="4022801"/>
        <a:ext cx="6647754" cy="860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B6EB4-4F2B-4D52-85DB-0AB4A7C55CD7}">
      <dsp:nvSpPr>
        <dsp:cNvPr id="0" name=""/>
        <dsp:cNvSpPr/>
      </dsp:nvSpPr>
      <dsp:spPr>
        <a:xfrm rot="5400000">
          <a:off x="-220131" y="226467"/>
          <a:ext cx="1467541" cy="1027279"/>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519976"/>
        <a:ext cx="1027279" cy="440262"/>
      </dsp:txXfrm>
    </dsp:sp>
    <dsp:sp modelId="{8CAF9A18-0609-481C-8056-83427475F4F0}">
      <dsp:nvSpPr>
        <dsp:cNvPr id="0" name=""/>
        <dsp:cNvSpPr/>
      </dsp:nvSpPr>
      <dsp:spPr>
        <a:xfrm rot="5400000">
          <a:off x="3897488" y="-2863873"/>
          <a:ext cx="953901" cy="6694320"/>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项目进度成本跟踪概述 </a:t>
          </a:r>
          <a:endParaRPr lang="zh-CN" altLang="en-US" sz="3600" kern="1200" dirty="0">
            <a:solidFill>
              <a:srgbClr val="00B0F0"/>
            </a:solidFill>
          </a:endParaRPr>
        </a:p>
      </dsp:txBody>
      <dsp:txXfrm rot="-5400000">
        <a:off x="1027279" y="52902"/>
        <a:ext cx="6647754" cy="860769"/>
      </dsp:txXfrm>
    </dsp:sp>
    <dsp:sp modelId="{4D5E9838-FBB3-415B-99DA-800330F5E53F}">
      <dsp:nvSpPr>
        <dsp:cNvPr id="0" name=""/>
        <dsp:cNvSpPr/>
      </dsp:nvSpPr>
      <dsp:spPr>
        <a:xfrm rot="5400000">
          <a:off x="-220131" y="1549767"/>
          <a:ext cx="1467541" cy="1027279"/>
        </a:xfrm>
        <a:prstGeom prst="chevron">
          <a:avLst/>
        </a:prstGeom>
        <a:solidFill>
          <a:schemeClr val="accent5">
            <a:hueOff val="-4550958"/>
            <a:satOff val="17418"/>
            <a:lumOff val="-10980"/>
            <a:alphaOff val="0"/>
          </a:schemeClr>
        </a:solidFill>
        <a:ln w="25400" cap="flat" cmpd="sng" algn="ctr">
          <a:solidFill>
            <a:schemeClr val="accent5">
              <a:hueOff val="-4550958"/>
              <a:satOff val="17418"/>
              <a:lumOff val="-10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1843276"/>
        <a:ext cx="1027279" cy="440262"/>
      </dsp:txXfrm>
    </dsp:sp>
    <dsp:sp modelId="{B4EF9D71-0BDE-4214-8847-D65B0A0D334C}">
      <dsp:nvSpPr>
        <dsp:cNvPr id="0" name=""/>
        <dsp:cNvSpPr/>
      </dsp:nvSpPr>
      <dsp:spPr>
        <a:xfrm rot="5400000">
          <a:off x="3897488" y="-1540573"/>
          <a:ext cx="953901" cy="6694320"/>
        </a:xfrm>
        <a:prstGeom prst="round2SameRect">
          <a:avLst/>
        </a:prstGeom>
        <a:solidFill>
          <a:schemeClr val="lt1">
            <a:alpha val="90000"/>
            <a:hueOff val="0"/>
            <a:satOff val="0"/>
            <a:lumOff val="0"/>
            <a:alphaOff val="0"/>
          </a:schemeClr>
        </a:solidFill>
        <a:ln w="25400" cap="flat" cmpd="sng" algn="ctr">
          <a:solidFill>
            <a:schemeClr val="accent5">
              <a:hueOff val="-4550958"/>
              <a:satOff val="17418"/>
              <a:lumOff val="-10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171450" lvl="1" indent="-171450" algn="l" defTabSz="711200">
            <a:lnSpc>
              <a:spcPct val="90000"/>
            </a:lnSpc>
            <a:spcBef>
              <a:spcPct val="0"/>
            </a:spcBef>
            <a:spcAft>
              <a:spcPct val="15000"/>
            </a:spcAft>
            <a:buChar char="••"/>
          </a:pPr>
          <a:endParaRPr lang="zh-CN" altLang="en-US" sz="1600" kern="1200" dirty="0"/>
        </a:p>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项目范围和团队分工</a:t>
          </a:r>
          <a:endParaRPr lang="zh-CN" altLang="en-US" sz="3600" kern="1200" dirty="0">
            <a:solidFill>
              <a:srgbClr val="00B0F0"/>
            </a:solidFill>
          </a:endParaRPr>
        </a:p>
        <a:p>
          <a:pPr marL="171450" lvl="1" indent="-171450" algn="l" defTabSz="711200">
            <a:lnSpc>
              <a:spcPct val="90000"/>
            </a:lnSpc>
            <a:spcBef>
              <a:spcPct val="0"/>
            </a:spcBef>
            <a:spcAft>
              <a:spcPct val="15000"/>
            </a:spcAft>
            <a:buChar char="••"/>
          </a:pPr>
          <a:endParaRPr lang="zh-CN" altLang="en-US" sz="1600" kern="1200" dirty="0"/>
        </a:p>
      </dsp:txBody>
      <dsp:txXfrm rot="-5400000">
        <a:off x="1027279" y="1376202"/>
        <a:ext cx="6647754" cy="860769"/>
      </dsp:txXfrm>
    </dsp:sp>
    <dsp:sp modelId="{166A4B51-D85E-4918-897B-1095373F8464}">
      <dsp:nvSpPr>
        <dsp:cNvPr id="0" name=""/>
        <dsp:cNvSpPr/>
      </dsp:nvSpPr>
      <dsp:spPr>
        <a:xfrm rot="5400000">
          <a:off x="-220131" y="2873067"/>
          <a:ext cx="1467541" cy="1027279"/>
        </a:xfrm>
        <a:prstGeom prst="chevron">
          <a:avLst/>
        </a:prstGeom>
        <a:solidFill>
          <a:schemeClr val="accent5">
            <a:hueOff val="-9101917"/>
            <a:satOff val="34835"/>
            <a:lumOff val="-21961"/>
            <a:alphaOff val="0"/>
          </a:schemeClr>
        </a:solidFill>
        <a:ln w="25400" cap="flat" cmpd="sng" algn="ctr">
          <a:solidFill>
            <a:schemeClr val="accent5">
              <a:hueOff val="-9101917"/>
              <a:satOff val="34835"/>
              <a:lumOff val="-2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3166576"/>
        <a:ext cx="1027279" cy="440262"/>
      </dsp:txXfrm>
    </dsp:sp>
    <dsp:sp modelId="{765BE680-32E4-4B8A-AC57-0D72E867196F}">
      <dsp:nvSpPr>
        <dsp:cNvPr id="0" name=""/>
        <dsp:cNvSpPr/>
      </dsp:nvSpPr>
      <dsp:spPr>
        <a:xfrm rot="5400000">
          <a:off x="3897488" y="-217273"/>
          <a:ext cx="953901" cy="6694320"/>
        </a:xfrm>
        <a:prstGeom prst="round2SameRect">
          <a:avLst/>
        </a:prstGeom>
        <a:solidFill>
          <a:schemeClr val="lt1">
            <a:alpha val="90000"/>
            <a:hueOff val="0"/>
            <a:satOff val="0"/>
            <a:lumOff val="0"/>
            <a:alphaOff val="0"/>
          </a:schemeClr>
        </a:solidFill>
        <a:ln w="25400" cap="flat" cmpd="sng" algn="ctr">
          <a:solidFill>
            <a:schemeClr val="accent5">
              <a:hueOff val="-9101917"/>
              <a:satOff val="34835"/>
              <a:lumOff val="-21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28600" lvl="1" indent="-228600" algn="l" defTabSz="1022350">
            <a:lnSpc>
              <a:spcPct val="90000"/>
            </a:lnSpc>
            <a:spcBef>
              <a:spcPct val="0"/>
            </a:spcBef>
            <a:spcAft>
              <a:spcPct val="15000"/>
            </a:spcAft>
            <a:buChar char="••"/>
          </a:pPr>
          <a:endParaRPr lang="zh-CN" altLang="en-US" sz="2300" kern="1200" dirty="0"/>
        </a:p>
        <a:p>
          <a:pPr marL="285750" lvl="1" indent="-285750" algn="l" defTabSz="1600200">
            <a:lnSpc>
              <a:spcPct val="90000"/>
            </a:lnSpc>
            <a:spcBef>
              <a:spcPct val="0"/>
            </a:spcBef>
            <a:spcAft>
              <a:spcPct val="15000"/>
            </a:spcAft>
            <a:buChar char="••"/>
          </a:pPr>
          <a:r>
            <a:rPr lang="zh-CN" altLang="en-US" sz="3600" kern="1200" dirty="0" smtClean="0">
              <a:solidFill>
                <a:srgbClr val="FF0000"/>
              </a:solidFill>
            </a:rPr>
            <a:t>项目计划与实际的进度成本</a:t>
          </a:r>
          <a:endParaRPr lang="zh-CN" altLang="en-US" sz="3600" kern="1200" dirty="0">
            <a:solidFill>
              <a:srgbClr val="FF0000"/>
            </a:solidFill>
          </a:endParaRPr>
        </a:p>
      </dsp:txBody>
      <dsp:txXfrm rot="-5400000">
        <a:off x="1027279" y="2699502"/>
        <a:ext cx="6647754" cy="860769"/>
      </dsp:txXfrm>
    </dsp:sp>
    <dsp:sp modelId="{66239BC9-DF5D-49AA-959E-37E713A56AC8}">
      <dsp:nvSpPr>
        <dsp:cNvPr id="0" name=""/>
        <dsp:cNvSpPr/>
      </dsp:nvSpPr>
      <dsp:spPr>
        <a:xfrm rot="5400000">
          <a:off x="-220131" y="4196367"/>
          <a:ext cx="1467541" cy="1027279"/>
        </a:xfrm>
        <a:prstGeom prst="chevron">
          <a:avLst/>
        </a:prstGeom>
        <a:solidFill>
          <a:schemeClr val="accent5">
            <a:hueOff val="-13652875"/>
            <a:satOff val="52253"/>
            <a:lumOff val="-32941"/>
            <a:alphaOff val="0"/>
          </a:schemeClr>
        </a:solidFill>
        <a:ln w="25400" cap="flat" cmpd="sng" algn="ctr">
          <a:solidFill>
            <a:schemeClr val="accent5">
              <a:hueOff val="-13652875"/>
              <a:satOff val="52253"/>
              <a:lumOff val="-3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endParaRPr lang="zh-CN" altLang="en-US" sz="3000" kern="1200"/>
        </a:p>
      </dsp:txBody>
      <dsp:txXfrm rot="-5400000">
        <a:off x="1" y="4489876"/>
        <a:ext cx="1027279" cy="440262"/>
      </dsp:txXfrm>
    </dsp:sp>
    <dsp:sp modelId="{051AF5E1-55D5-446A-8A53-433EFAD6C2A5}">
      <dsp:nvSpPr>
        <dsp:cNvPr id="0" name=""/>
        <dsp:cNvSpPr/>
      </dsp:nvSpPr>
      <dsp:spPr>
        <a:xfrm rot="5400000">
          <a:off x="3897488" y="1106026"/>
          <a:ext cx="953901" cy="6694320"/>
        </a:xfrm>
        <a:prstGeom prst="round2SameRect">
          <a:avLst/>
        </a:prstGeom>
        <a:solidFill>
          <a:schemeClr val="lt1">
            <a:alpha val="90000"/>
            <a:hueOff val="0"/>
            <a:satOff val="0"/>
            <a:lumOff val="0"/>
            <a:alphaOff val="0"/>
          </a:schemeClr>
        </a:solidFill>
        <a:ln w="25400" cap="flat" cmpd="sng" algn="ctr">
          <a:solidFill>
            <a:schemeClr val="accent5">
              <a:hueOff val="-13652875"/>
              <a:satOff val="52253"/>
              <a:lumOff val="-32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项目跟踪性能分析</a:t>
          </a:r>
          <a:endParaRPr lang="zh-CN" altLang="en-US" sz="3600" kern="1200" dirty="0">
            <a:solidFill>
              <a:srgbClr val="00B0F0"/>
            </a:solidFill>
          </a:endParaRPr>
        </a:p>
      </dsp:txBody>
      <dsp:txXfrm rot="-5400000">
        <a:off x="1027279" y="4022801"/>
        <a:ext cx="6647754" cy="860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B6EB4-4F2B-4D52-85DB-0AB4A7C55CD7}">
      <dsp:nvSpPr>
        <dsp:cNvPr id="0" name=""/>
        <dsp:cNvSpPr/>
      </dsp:nvSpPr>
      <dsp:spPr>
        <a:xfrm rot="5400000">
          <a:off x="-220131" y="226467"/>
          <a:ext cx="1467541" cy="1027279"/>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519976"/>
        <a:ext cx="1027279" cy="440262"/>
      </dsp:txXfrm>
    </dsp:sp>
    <dsp:sp modelId="{8CAF9A18-0609-481C-8056-83427475F4F0}">
      <dsp:nvSpPr>
        <dsp:cNvPr id="0" name=""/>
        <dsp:cNvSpPr/>
      </dsp:nvSpPr>
      <dsp:spPr>
        <a:xfrm rot="5400000">
          <a:off x="3897488" y="-2863873"/>
          <a:ext cx="953901" cy="6694320"/>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项目进度成本跟踪概述 </a:t>
          </a:r>
          <a:endParaRPr lang="zh-CN" altLang="en-US" sz="3600" kern="1200" dirty="0">
            <a:solidFill>
              <a:srgbClr val="00B0F0"/>
            </a:solidFill>
          </a:endParaRPr>
        </a:p>
      </dsp:txBody>
      <dsp:txXfrm rot="-5400000">
        <a:off x="1027279" y="52902"/>
        <a:ext cx="6647754" cy="860769"/>
      </dsp:txXfrm>
    </dsp:sp>
    <dsp:sp modelId="{4D5E9838-FBB3-415B-99DA-800330F5E53F}">
      <dsp:nvSpPr>
        <dsp:cNvPr id="0" name=""/>
        <dsp:cNvSpPr/>
      </dsp:nvSpPr>
      <dsp:spPr>
        <a:xfrm rot="5400000">
          <a:off x="-220131" y="1549767"/>
          <a:ext cx="1467541" cy="1027279"/>
        </a:xfrm>
        <a:prstGeom prst="chevron">
          <a:avLst/>
        </a:prstGeom>
        <a:solidFill>
          <a:schemeClr val="accent5">
            <a:hueOff val="-4550958"/>
            <a:satOff val="17418"/>
            <a:lumOff val="-10980"/>
            <a:alphaOff val="0"/>
          </a:schemeClr>
        </a:solidFill>
        <a:ln w="25400" cap="flat" cmpd="sng" algn="ctr">
          <a:solidFill>
            <a:schemeClr val="accent5">
              <a:hueOff val="-4550958"/>
              <a:satOff val="17418"/>
              <a:lumOff val="-10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1843276"/>
        <a:ext cx="1027279" cy="440262"/>
      </dsp:txXfrm>
    </dsp:sp>
    <dsp:sp modelId="{B4EF9D71-0BDE-4214-8847-D65B0A0D334C}">
      <dsp:nvSpPr>
        <dsp:cNvPr id="0" name=""/>
        <dsp:cNvSpPr/>
      </dsp:nvSpPr>
      <dsp:spPr>
        <a:xfrm rot="5400000">
          <a:off x="3897488" y="-1540573"/>
          <a:ext cx="953901" cy="6694320"/>
        </a:xfrm>
        <a:prstGeom prst="round2SameRect">
          <a:avLst/>
        </a:prstGeom>
        <a:solidFill>
          <a:schemeClr val="lt1">
            <a:alpha val="90000"/>
            <a:hueOff val="0"/>
            <a:satOff val="0"/>
            <a:lumOff val="0"/>
            <a:alphaOff val="0"/>
          </a:schemeClr>
        </a:solidFill>
        <a:ln w="25400" cap="flat" cmpd="sng" algn="ctr">
          <a:solidFill>
            <a:schemeClr val="accent5">
              <a:hueOff val="-4550958"/>
              <a:satOff val="17418"/>
              <a:lumOff val="-10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171450" lvl="1" indent="-171450" algn="l" defTabSz="711200">
            <a:lnSpc>
              <a:spcPct val="90000"/>
            </a:lnSpc>
            <a:spcBef>
              <a:spcPct val="0"/>
            </a:spcBef>
            <a:spcAft>
              <a:spcPct val="15000"/>
            </a:spcAft>
            <a:buChar char="••"/>
          </a:pPr>
          <a:endParaRPr lang="zh-CN" altLang="en-US" sz="1600" kern="1200" dirty="0"/>
        </a:p>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项目范围和团队分工</a:t>
          </a:r>
          <a:endParaRPr lang="zh-CN" altLang="en-US" sz="3600" kern="1200" dirty="0">
            <a:solidFill>
              <a:srgbClr val="00B0F0"/>
            </a:solidFill>
          </a:endParaRPr>
        </a:p>
        <a:p>
          <a:pPr marL="171450" lvl="1" indent="-171450" algn="l" defTabSz="711200">
            <a:lnSpc>
              <a:spcPct val="90000"/>
            </a:lnSpc>
            <a:spcBef>
              <a:spcPct val="0"/>
            </a:spcBef>
            <a:spcAft>
              <a:spcPct val="15000"/>
            </a:spcAft>
            <a:buChar char="••"/>
          </a:pPr>
          <a:endParaRPr lang="zh-CN" altLang="en-US" sz="1600" kern="1200" dirty="0"/>
        </a:p>
      </dsp:txBody>
      <dsp:txXfrm rot="-5400000">
        <a:off x="1027279" y="1376202"/>
        <a:ext cx="6647754" cy="860769"/>
      </dsp:txXfrm>
    </dsp:sp>
    <dsp:sp modelId="{166A4B51-D85E-4918-897B-1095373F8464}">
      <dsp:nvSpPr>
        <dsp:cNvPr id="0" name=""/>
        <dsp:cNvSpPr/>
      </dsp:nvSpPr>
      <dsp:spPr>
        <a:xfrm rot="5400000">
          <a:off x="-220131" y="2873067"/>
          <a:ext cx="1467541" cy="1027279"/>
        </a:xfrm>
        <a:prstGeom prst="chevron">
          <a:avLst/>
        </a:prstGeom>
        <a:solidFill>
          <a:schemeClr val="accent5">
            <a:hueOff val="-9101917"/>
            <a:satOff val="34835"/>
            <a:lumOff val="-21961"/>
            <a:alphaOff val="0"/>
          </a:schemeClr>
        </a:solidFill>
        <a:ln w="25400" cap="flat" cmpd="sng" algn="ctr">
          <a:solidFill>
            <a:schemeClr val="accent5">
              <a:hueOff val="-9101917"/>
              <a:satOff val="34835"/>
              <a:lumOff val="-2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 </a:t>
          </a:r>
          <a:endParaRPr lang="zh-CN" altLang="en-US" sz="3000" kern="1200" dirty="0"/>
        </a:p>
      </dsp:txBody>
      <dsp:txXfrm rot="-5400000">
        <a:off x="1" y="3166576"/>
        <a:ext cx="1027279" cy="440262"/>
      </dsp:txXfrm>
    </dsp:sp>
    <dsp:sp modelId="{765BE680-32E4-4B8A-AC57-0D72E867196F}">
      <dsp:nvSpPr>
        <dsp:cNvPr id="0" name=""/>
        <dsp:cNvSpPr/>
      </dsp:nvSpPr>
      <dsp:spPr>
        <a:xfrm rot="5400000">
          <a:off x="3897488" y="-217273"/>
          <a:ext cx="953901" cy="6694320"/>
        </a:xfrm>
        <a:prstGeom prst="round2SameRect">
          <a:avLst/>
        </a:prstGeom>
        <a:solidFill>
          <a:schemeClr val="lt1">
            <a:alpha val="90000"/>
            <a:hueOff val="0"/>
            <a:satOff val="0"/>
            <a:lumOff val="0"/>
            <a:alphaOff val="0"/>
          </a:schemeClr>
        </a:solidFill>
        <a:ln w="25400" cap="flat" cmpd="sng" algn="ctr">
          <a:solidFill>
            <a:schemeClr val="accent5">
              <a:hueOff val="-9101917"/>
              <a:satOff val="34835"/>
              <a:lumOff val="-21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28600" lvl="1" indent="-228600" algn="l" defTabSz="1022350">
            <a:lnSpc>
              <a:spcPct val="90000"/>
            </a:lnSpc>
            <a:spcBef>
              <a:spcPct val="0"/>
            </a:spcBef>
            <a:spcAft>
              <a:spcPct val="15000"/>
            </a:spcAft>
            <a:buChar char="••"/>
          </a:pPr>
          <a:endParaRPr lang="zh-CN" altLang="en-US" sz="2300" kern="1200" dirty="0"/>
        </a:p>
        <a:p>
          <a:pPr marL="285750" lvl="1" indent="-285750" algn="l" defTabSz="1600200">
            <a:lnSpc>
              <a:spcPct val="90000"/>
            </a:lnSpc>
            <a:spcBef>
              <a:spcPct val="0"/>
            </a:spcBef>
            <a:spcAft>
              <a:spcPct val="15000"/>
            </a:spcAft>
            <a:buChar char="••"/>
          </a:pPr>
          <a:r>
            <a:rPr lang="zh-CN" altLang="en-US" sz="3600" kern="1200" dirty="0" smtClean="0">
              <a:solidFill>
                <a:srgbClr val="00B0F0"/>
              </a:solidFill>
            </a:rPr>
            <a:t>项目计划与实际的进度成本</a:t>
          </a:r>
          <a:endParaRPr lang="zh-CN" altLang="en-US" sz="3600" kern="1200" dirty="0">
            <a:solidFill>
              <a:srgbClr val="00B0F0"/>
            </a:solidFill>
          </a:endParaRPr>
        </a:p>
      </dsp:txBody>
      <dsp:txXfrm rot="-5400000">
        <a:off x="1027279" y="2699502"/>
        <a:ext cx="6647754" cy="860769"/>
      </dsp:txXfrm>
    </dsp:sp>
    <dsp:sp modelId="{66239BC9-DF5D-49AA-959E-37E713A56AC8}">
      <dsp:nvSpPr>
        <dsp:cNvPr id="0" name=""/>
        <dsp:cNvSpPr/>
      </dsp:nvSpPr>
      <dsp:spPr>
        <a:xfrm rot="5400000">
          <a:off x="-220131" y="4196367"/>
          <a:ext cx="1467541" cy="1027279"/>
        </a:xfrm>
        <a:prstGeom prst="chevron">
          <a:avLst/>
        </a:prstGeom>
        <a:solidFill>
          <a:schemeClr val="accent5">
            <a:hueOff val="-13652875"/>
            <a:satOff val="52253"/>
            <a:lumOff val="-32941"/>
            <a:alphaOff val="0"/>
          </a:schemeClr>
        </a:solidFill>
        <a:ln w="25400" cap="flat" cmpd="sng" algn="ctr">
          <a:solidFill>
            <a:schemeClr val="accent5">
              <a:hueOff val="-13652875"/>
              <a:satOff val="52253"/>
              <a:lumOff val="-3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endParaRPr lang="zh-CN" altLang="en-US" sz="3000" kern="1200"/>
        </a:p>
      </dsp:txBody>
      <dsp:txXfrm rot="-5400000">
        <a:off x="1" y="4489876"/>
        <a:ext cx="1027279" cy="440262"/>
      </dsp:txXfrm>
    </dsp:sp>
    <dsp:sp modelId="{051AF5E1-55D5-446A-8A53-433EFAD6C2A5}">
      <dsp:nvSpPr>
        <dsp:cNvPr id="0" name=""/>
        <dsp:cNvSpPr/>
      </dsp:nvSpPr>
      <dsp:spPr>
        <a:xfrm rot="5400000">
          <a:off x="3897488" y="1106026"/>
          <a:ext cx="953901" cy="6694320"/>
        </a:xfrm>
        <a:prstGeom prst="round2SameRect">
          <a:avLst/>
        </a:prstGeom>
        <a:solidFill>
          <a:schemeClr val="lt1">
            <a:alpha val="90000"/>
            <a:hueOff val="0"/>
            <a:satOff val="0"/>
            <a:lumOff val="0"/>
            <a:alphaOff val="0"/>
          </a:schemeClr>
        </a:solidFill>
        <a:ln w="25400" cap="flat" cmpd="sng" algn="ctr">
          <a:solidFill>
            <a:schemeClr val="accent5">
              <a:hueOff val="-13652875"/>
              <a:satOff val="52253"/>
              <a:lumOff val="-32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FF0000"/>
              </a:solidFill>
            </a:rPr>
            <a:t>项目跟踪性能分析</a:t>
          </a:r>
          <a:endParaRPr lang="zh-CN" altLang="en-US" sz="3600" kern="1200" dirty="0">
            <a:solidFill>
              <a:srgbClr val="FF0000"/>
            </a:solidFill>
          </a:endParaRPr>
        </a:p>
      </dsp:txBody>
      <dsp:txXfrm rot="-5400000">
        <a:off x="1027279" y="4022801"/>
        <a:ext cx="6647754" cy="8607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4" tIns="0" rIns="19324" bIns="0" numCol="1" anchor="t" anchorCtr="0" compatLnSpc="1">
            <a:prstTxWarp prst="textNoShape">
              <a:avLst/>
            </a:prstTxWarp>
          </a:bodyPr>
          <a:lstStyle>
            <a:lvl1pPr algn="l" defTabSz="962025">
              <a:spcBef>
                <a:spcPct val="0"/>
              </a:spcBef>
              <a:defRPr sz="1000" i="1">
                <a:latin typeface="Arial" charset="0"/>
                <a:ea typeface="+mn-ea"/>
                <a:cs typeface="+mn-cs"/>
              </a:defRPr>
            </a:lvl1pPr>
          </a:lstStyle>
          <a:p>
            <a:pPr>
              <a:defRPr/>
            </a:pPr>
            <a:endParaRPr lang="en-US" altLang="zh-CN"/>
          </a:p>
        </p:txBody>
      </p:sp>
      <p:sp>
        <p:nvSpPr>
          <p:cNvPr id="3075" name="Rectangle 3"/>
          <p:cNvSpPr>
            <a:spLocks noGrp="1" noChangeArrowheads="1"/>
          </p:cNvSpPr>
          <p:nvPr>
            <p:ph type="dt" sz="quarter" idx="1"/>
          </p:nvPr>
        </p:nvSpPr>
        <p:spPr bwMode="auto">
          <a:xfrm>
            <a:off x="4025900" y="0"/>
            <a:ext cx="30765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4" tIns="0" rIns="19324" bIns="0" numCol="1" anchor="t" anchorCtr="0" compatLnSpc="1">
            <a:prstTxWarp prst="textNoShape">
              <a:avLst/>
            </a:prstTxWarp>
          </a:bodyPr>
          <a:lstStyle>
            <a:lvl1pPr algn="r" defTabSz="962025">
              <a:spcBef>
                <a:spcPct val="0"/>
              </a:spcBef>
              <a:defRPr sz="1000" i="1">
                <a:latin typeface="Arial" charset="0"/>
                <a:ea typeface="+mn-ea"/>
                <a:cs typeface="+mn-cs"/>
              </a:defRPr>
            </a:lvl1pPr>
          </a:lstStyle>
          <a:p>
            <a:pPr>
              <a:defRPr/>
            </a:pPr>
            <a:endParaRPr lang="en-US" altLang="zh-CN"/>
          </a:p>
        </p:txBody>
      </p:sp>
      <p:sp>
        <p:nvSpPr>
          <p:cNvPr id="3076" name="Rectangle 4"/>
          <p:cNvSpPr>
            <a:spLocks noGrp="1" noChangeArrowheads="1"/>
          </p:cNvSpPr>
          <p:nvPr>
            <p:ph type="ftr" sz="quarter" idx="2"/>
          </p:nvPr>
        </p:nvSpPr>
        <p:spPr bwMode="auto">
          <a:xfrm>
            <a:off x="0" y="8920163"/>
            <a:ext cx="3076575"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4" tIns="0" rIns="19324" bIns="0" numCol="1" anchor="b" anchorCtr="0" compatLnSpc="1">
            <a:prstTxWarp prst="textNoShape">
              <a:avLst/>
            </a:prstTxWarp>
          </a:bodyPr>
          <a:lstStyle>
            <a:lvl1pPr algn="l" defTabSz="962025">
              <a:spcBef>
                <a:spcPct val="0"/>
              </a:spcBef>
              <a:defRPr sz="1000" i="1">
                <a:latin typeface="Arial" charset="0"/>
                <a:ea typeface="+mn-ea"/>
                <a:cs typeface="+mn-cs"/>
              </a:defRPr>
            </a:lvl1pPr>
          </a:lstStyle>
          <a:p>
            <a:pPr>
              <a:defRPr/>
            </a:pPr>
            <a:endParaRPr lang="en-US" altLang="zh-CN"/>
          </a:p>
        </p:txBody>
      </p:sp>
      <p:sp>
        <p:nvSpPr>
          <p:cNvPr id="3077" name="Rectangle 5"/>
          <p:cNvSpPr>
            <a:spLocks noGrp="1" noChangeArrowheads="1"/>
          </p:cNvSpPr>
          <p:nvPr>
            <p:ph type="sldNum" sz="quarter" idx="3"/>
          </p:nvPr>
        </p:nvSpPr>
        <p:spPr bwMode="auto">
          <a:xfrm>
            <a:off x="4025900" y="8920163"/>
            <a:ext cx="3076575"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4" tIns="0" rIns="19324" bIns="0" numCol="1" anchor="b" anchorCtr="0" compatLnSpc="1">
            <a:prstTxWarp prst="textNoShape">
              <a:avLst/>
            </a:prstTxWarp>
          </a:bodyPr>
          <a:lstStyle>
            <a:lvl1pPr algn="r" defTabSz="962025">
              <a:spcBef>
                <a:spcPct val="0"/>
              </a:spcBef>
              <a:defRPr sz="1000" i="1">
                <a:ea typeface="宋体" panose="02010600030101010101" pitchFamily="2" charset="-122"/>
              </a:defRPr>
            </a:lvl1pPr>
          </a:lstStyle>
          <a:p>
            <a:fld id="{D17740C1-A930-41E1-ABC1-0E82ED789F05}" type="slidenum">
              <a:rPr lang="en-US" altLang="zh-CN"/>
              <a:pPr/>
              <a:t>‹#›</a:t>
            </a:fld>
            <a:endParaRPr lang="en-US" altLang="zh-CN"/>
          </a:p>
        </p:txBody>
      </p:sp>
    </p:spTree>
    <p:extLst>
      <p:ext uri="{BB962C8B-B14F-4D97-AF65-F5344CB8AC3E}">
        <p14:creationId xmlns:p14="http://schemas.microsoft.com/office/powerpoint/2010/main" val="2127771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Line 79"/>
          <p:cNvSpPr>
            <a:spLocks noChangeShapeType="1"/>
          </p:cNvSpPr>
          <p:nvPr/>
        </p:nvSpPr>
        <p:spPr bwMode="gray">
          <a:xfrm>
            <a:off x="152400" y="341313"/>
            <a:ext cx="66421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8" name="Rectangle 80"/>
          <p:cNvSpPr>
            <a:spLocks noGrp="1" noChangeArrowheads="1"/>
          </p:cNvSpPr>
          <p:nvPr>
            <p:ph type="body" sz="quarter" idx="3"/>
          </p:nvPr>
        </p:nvSpPr>
        <p:spPr bwMode="gray">
          <a:xfrm>
            <a:off x="98425" y="5724525"/>
            <a:ext cx="6799263"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87" tIns="47586" rIns="93587" bIns="47586" numCol="1" anchor="t" anchorCtr="0" compatLnSpc="1">
            <a:prstTxWarp prst="textNoShape">
              <a:avLst/>
            </a:prstTxWarp>
          </a:bodyPr>
          <a:lstStyle/>
          <a:p>
            <a:pPr lvl="0"/>
            <a:r>
              <a:rPr lang="en-US" altLang="zh-CN" noProof="0" smtClean="0"/>
              <a:t>Click to edit Master text styles</a:t>
            </a:r>
          </a:p>
        </p:txBody>
      </p:sp>
      <p:sp>
        <p:nvSpPr>
          <p:cNvPr id="26628" name="Line 81"/>
          <p:cNvSpPr>
            <a:spLocks noChangeShapeType="1"/>
          </p:cNvSpPr>
          <p:nvPr/>
        </p:nvSpPr>
        <p:spPr bwMode="gray">
          <a:xfrm>
            <a:off x="201613" y="5730875"/>
            <a:ext cx="660241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629" name="Group 82"/>
          <p:cNvGrpSpPr>
            <a:grpSpLocks/>
          </p:cNvGrpSpPr>
          <p:nvPr/>
        </p:nvGrpSpPr>
        <p:grpSpPr bwMode="auto">
          <a:xfrm>
            <a:off x="207963" y="8797925"/>
            <a:ext cx="6556375" cy="427038"/>
            <a:chOff x="131" y="5542"/>
            <a:chExt cx="4122" cy="269"/>
          </a:xfrm>
        </p:grpSpPr>
        <p:sp>
          <p:nvSpPr>
            <p:cNvPr id="26636" name="Line 83"/>
            <p:cNvSpPr>
              <a:spLocks noChangeShapeType="1"/>
            </p:cNvSpPr>
            <p:nvPr/>
          </p:nvSpPr>
          <p:spPr bwMode="gray">
            <a:xfrm>
              <a:off x="131" y="5544"/>
              <a:ext cx="412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7" name="Line 84"/>
            <p:cNvSpPr>
              <a:spLocks noChangeShapeType="1"/>
            </p:cNvSpPr>
            <p:nvPr/>
          </p:nvSpPr>
          <p:spPr bwMode="gray">
            <a:xfrm>
              <a:off x="4253" y="5542"/>
              <a:ext cx="0" cy="26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74" name="Rectangle 85"/>
          <p:cNvSpPr>
            <a:spLocks noChangeArrowheads="1"/>
          </p:cNvSpPr>
          <p:nvPr/>
        </p:nvSpPr>
        <p:spPr bwMode="gray">
          <a:xfrm>
            <a:off x="111125" y="53975"/>
            <a:ext cx="48133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ea typeface="Arial Unicode MS" pitchFamily="34" charset="-128"/>
                <a:cs typeface="Arial Unicode MS" pitchFamily="34" charset="-128"/>
              </a:defRPr>
            </a:lvl1pPr>
            <a:lvl2pPr marL="742950" indent="-285750">
              <a:defRPr>
                <a:solidFill>
                  <a:schemeClr val="tx1"/>
                </a:solidFill>
                <a:latin typeface="Arial" charset="0"/>
                <a:ea typeface="Arial Unicode MS" pitchFamily="34" charset="-128"/>
                <a:cs typeface="Arial Unicode MS" pitchFamily="34" charset="-128"/>
              </a:defRPr>
            </a:lvl2pPr>
            <a:lvl3pPr marL="1143000" indent="-228600">
              <a:defRPr>
                <a:solidFill>
                  <a:schemeClr val="tx1"/>
                </a:solidFill>
                <a:latin typeface="Arial" charset="0"/>
                <a:ea typeface="Arial Unicode MS" pitchFamily="34" charset="-128"/>
                <a:cs typeface="Arial Unicode MS" pitchFamily="34" charset="-128"/>
              </a:defRPr>
            </a:lvl3pPr>
            <a:lvl4pPr marL="1600200" indent="-228600">
              <a:defRPr>
                <a:solidFill>
                  <a:schemeClr val="tx1"/>
                </a:solidFill>
                <a:latin typeface="Arial" charset="0"/>
                <a:ea typeface="Arial Unicode MS" pitchFamily="34" charset="-128"/>
                <a:cs typeface="Arial Unicode MS" pitchFamily="34" charset="-128"/>
              </a:defRPr>
            </a:lvl4pPr>
            <a:lvl5pPr marL="2057400" indent="-228600">
              <a:defRPr>
                <a:solidFill>
                  <a:schemeClr val="tx1"/>
                </a:solidFill>
                <a:latin typeface="Arial" charset="0"/>
                <a:ea typeface="Arial Unicode MS" pitchFamily="34" charset="-128"/>
                <a:cs typeface="Arial Unicode MS" pitchFamily="34" charset="-128"/>
              </a:defRPr>
            </a:lvl5pPr>
            <a:lvl6pPr marL="25146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6pPr>
            <a:lvl7pPr marL="29718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7pPr>
            <a:lvl8pPr marL="34290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8pPr>
            <a:lvl9pPr marL="38862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9pPr>
          </a:lstStyle>
          <a:p>
            <a:pPr>
              <a:defRPr/>
            </a:pPr>
            <a:endParaRPr lang="zh-CN" altLang="en-US" smtClean="0">
              <a:ea typeface="宋体" charset="-122"/>
            </a:endParaRPr>
          </a:p>
        </p:txBody>
      </p:sp>
      <p:sp>
        <p:nvSpPr>
          <p:cNvPr id="2134" name="Text Box 86"/>
          <p:cNvSpPr txBox="1">
            <a:spLocks noChangeArrowheads="1"/>
          </p:cNvSpPr>
          <p:nvPr/>
        </p:nvSpPr>
        <p:spPr bwMode="gray">
          <a:xfrm>
            <a:off x="60325" y="31750"/>
            <a:ext cx="6835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66" tIns="45683" rIns="91366" bIns="45683">
            <a:spAutoFit/>
          </a:bodyPr>
          <a:lstStyle>
            <a:lvl1pPr algn="l" defTabSz="912813">
              <a:spcBef>
                <a:spcPct val="0"/>
              </a:spcBef>
              <a:defRPr sz="2400">
                <a:solidFill>
                  <a:schemeClr val="tx1"/>
                </a:solidFill>
                <a:latin typeface="Arial" charset="0"/>
              </a:defRPr>
            </a:lvl1pPr>
            <a:lvl2pPr algn="l" defTabSz="912813">
              <a:spcBef>
                <a:spcPct val="0"/>
              </a:spcBef>
              <a:defRPr sz="2400">
                <a:solidFill>
                  <a:schemeClr val="tx1"/>
                </a:solidFill>
                <a:latin typeface="Arial" charset="0"/>
              </a:defRPr>
            </a:lvl2pPr>
            <a:lvl3pPr marL="912813" algn="l" defTabSz="912813">
              <a:spcBef>
                <a:spcPct val="0"/>
              </a:spcBef>
              <a:defRPr sz="2400">
                <a:solidFill>
                  <a:schemeClr val="tx1"/>
                </a:solidFill>
                <a:latin typeface="Arial" charset="0"/>
              </a:defRPr>
            </a:lvl3pPr>
            <a:lvl4pPr marL="1370013" algn="l" defTabSz="912813">
              <a:spcBef>
                <a:spcPct val="0"/>
              </a:spcBef>
              <a:defRPr sz="2400">
                <a:solidFill>
                  <a:schemeClr val="tx1"/>
                </a:solidFill>
                <a:latin typeface="Arial" charset="0"/>
              </a:defRPr>
            </a:lvl4pPr>
            <a:lvl5pPr marL="1827213" algn="l" defTabSz="912813">
              <a:spcBef>
                <a:spcPct val="0"/>
              </a:spcBef>
              <a:defRPr sz="2400">
                <a:solidFill>
                  <a:schemeClr val="tx1"/>
                </a:solidFill>
                <a:latin typeface="Arial" charset="0"/>
              </a:defRPr>
            </a:lvl5pPr>
            <a:lvl6pPr marL="2284413" defTabSz="912813" eaLnBrk="0" fontAlgn="base" hangingPunct="0">
              <a:spcBef>
                <a:spcPct val="0"/>
              </a:spcBef>
              <a:spcAft>
                <a:spcPct val="0"/>
              </a:spcAft>
              <a:defRPr sz="2400">
                <a:solidFill>
                  <a:schemeClr val="tx1"/>
                </a:solidFill>
                <a:latin typeface="Arial" charset="0"/>
              </a:defRPr>
            </a:lvl6pPr>
            <a:lvl7pPr marL="2741613" defTabSz="912813" eaLnBrk="0" fontAlgn="base" hangingPunct="0">
              <a:spcBef>
                <a:spcPct val="0"/>
              </a:spcBef>
              <a:spcAft>
                <a:spcPct val="0"/>
              </a:spcAft>
              <a:defRPr sz="2400">
                <a:solidFill>
                  <a:schemeClr val="tx1"/>
                </a:solidFill>
                <a:latin typeface="Arial" charset="0"/>
              </a:defRPr>
            </a:lvl7pPr>
            <a:lvl8pPr marL="3198813" defTabSz="912813" eaLnBrk="0" fontAlgn="base" hangingPunct="0">
              <a:spcBef>
                <a:spcPct val="0"/>
              </a:spcBef>
              <a:spcAft>
                <a:spcPct val="0"/>
              </a:spcAft>
              <a:defRPr sz="2400">
                <a:solidFill>
                  <a:schemeClr val="tx1"/>
                </a:solidFill>
                <a:latin typeface="Arial" charset="0"/>
              </a:defRPr>
            </a:lvl8pPr>
            <a:lvl9pPr marL="3656013" defTabSz="912813" eaLnBrk="0" fontAlgn="base" hangingPunct="0">
              <a:spcBef>
                <a:spcPct val="0"/>
              </a:spcBef>
              <a:spcAft>
                <a:spcPct val="0"/>
              </a:spcAft>
              <a:defRPr sz="2400">
                <a:solidFill>
                  <a:schemeClr val="tx1"/>
                </a:solidFill>
                <a:latin typeface="Arial" charset="0"/>
              </a:defRPr>
            </a:lvl9pPr>
          </a:lstStyle>
          <a:p>
            <a:pPr>
              <a:defRPr/>
            </a:pPr>
            <a:r>
              <a:rPr lang="en-US" altLang="ja-JP" sz="1200" b="1" smtClean="0">
                <a:ea typeface="Arial Unicode MS" pitchFamily="34" charset="-128"/>
                <a:cs typeface="Arial Unicode MS" pitchFamily="34" charset="-128"/>
              </a:rPr>
              <a:t>Trends in IT Spending and Multisourcing – Keys to Sourcing Success</a:t>
            </a:r>
            <a:endParaRPr lang="en-US" altLang="zh-CN" sz="1200" b="1" smtClean="0">
              <a:ea typeface="Arial Unicode MS" pitchFamily="34" charset="-128"/>
              <a:cs typeface="Arial Unicode MS" pitchFamily="34" charset="-128"/>
            </a:endParaRPr>
          </a:p>
        </p:txBody>
      </p:sp>
      <p:sp>
        <p:nvSpPr>
          <p:cNvPr id="7176" name="Rectangle 87"/>
          <p:cNvSpPr>
            <a:spLocks noChangeArrowheads="1"/>
          </p:cNvSpPr>
          <p:nvPr/>
        </p:nvSpPr>
        <p:spPr bwMode="gray">
          <a:xfrm>
            <a:off x="6184900" y="90058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944563">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defTabSz="944563">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defTabSz="944563">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defTabSz="944563">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defTabSz="944563">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algn="ctr" defTabSz="944563" eaLnBrk="0" fontAlgn="base" hangingPunct="0">
              <a:spcBef>
                <a:spcPct val="5000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algn="ctr" defTabSz="944563" eaLnBrk="0" fontAlgn="base" hangingPunct="0">
              <a:spcBef>
                <a:spcPct val="5000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algn="ctr" defTabSz="944563" eaLnBrk="0" fontAlgn="base" hangingPunct="0">
              <a:spcBef>
                <a:spcPct val="5000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algn="ctr" defTabSz="944563" eaLnBrk="0" fontAlgn="base" hangingPunct="0">
              <a:spcBef>
                <a:spcPct val="5000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nSpc>
                <a:spcPct val="108000"/>
              </a:lnSpc>
              <a:spcBef>
                <a:spcPct val="0"/>
              </a:spcBef>
            </a:pPr>
            <a:r>
              <a:rPr lang="en-US" altLang="zh-CN" sz="1000" b="1">
                <a:ea typeface="宋体" panose="02010600030101010101" pitchFamily="2" charset="-122"/>
              </a:rPr>
              <a:t>Page </a:t>
            </a:r>
            <a:fld id="{26CACAE7-B706-4C1E-843B-D2EF433EA006}" type="slidenum">
              <a:rPr lang="en-US" altLang="zh-CN" sz="1000" b="1">
                <a:ea typeface="宋体" panose="02010600030101010101" pitchFamily="2" charset="-122"/>
              </a:rPr>
              <a:pPr>
                <a:lnSpc>
                  <a:spcPct val="108000"/>
                </a:lnSpc>
                <a:spcBef>
                  <a:spcPct val="0"/>
                </a:spcBef>
              </a:pPr>
              <a:t>‹#›</a:t>
            </a:fld>
            <a:endParaRPr lang="en-US" altLang="zh-CN" sz="1000" b="1">
              <a:ea typeface="宋体" panose="02010600030101010101" pitchFamily="2" charset="-122"/>
            </a:endParaRPr>
          </a:p>
        </p:txBody>
      </p:sp>
      <p:sp>
        <p:nvSpPr>
          <p:cNvPr id="7177" name="Rectangle 88"/>
          <p:cNvSpPr>
            <a:spLocks noChangeArrowheads="1"/>
          </p:cNvSpPr>
          <p:nvPr/>
        </p:nvSpPr>
        <p:spPr bwMode="gray">
          <a:xfrm>
            <a:off x="4076700" y="8866188"/>
            <a:ext cx="2006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2813">
              <a:defRPr>
                <a:solidFill>
                  <a:schemeClr val="tx1"/>
                </a:solidFill>
                <a:latin typeface="Arial" charset="0"/>
                <a:ea typeface="Arial Unicode MS" pitchFamily="34" charset="-128"/>
                <a:cs typeface="Arial Unicode MS" pitchFamily="34" charset="-128"/>
              </a:defRPr>
            </a:lvl1pPr>
            <a:lvl2pPr marL="742950" indent="-285750" defTabSz="912813">
              <a:defRPr>
                <a:solidFill>
                  <a:schemeClr val="tx1"/>
                </a:solidFill>
                <a:latin typeface="Arial" charset="0"/>
                <a:ea typeface="Arial Unicode MS" pitchFamily="34" charset="-128"/>
                <a:cs typeface="Arial Unicode MS" pitchFamily="34" charset="-128"/>
              </a:defRPr>
            </a:lvl2pPr>
            <a:lvl3pPr marL="1143000" indent="-228600" defTabSz="912813">
              <a:defRPr>
                <a:solidFill>
                  <a:schemeClr val="tx1"/>
                </a:solidFill>
                <a:latin typeface="Arial" charset="0"/>
                <a:ea typeface="Arial Unicode MS" pitchFamily="34" charset="-128"/>
                <a:cs typeface="Arial Unicode MS" pitchFamily="34" charset="-128"/>
              </a:defRPr>
            </a:lvl3pPr>
            <a:lvl4pPr marL="1600200" indent="-228600" defTabSz="912813">
              <a:defRPr>
                <a:solidFill>
                  <a:schemeClr val="tx1"/>
                </a:solidFill>
                <a:latin typeface="Arial" charset="0"/>
                <a:ea typeface="Arial Unicode MS" pitchFamily="34" charset="-128"/>
                <a:cs typeface="Arial Unicode MS" pitchFamily="34" charset="-128"/>
              </a:defRPr>
            </a:lvl4pPr>
            <a:lvl5pPr marL="2057400" indent="-228600" defTabSz="912813">
              <a:defRPr>
                <a:solidFill>
                  <a:schemeClr val="tx1"/>
                </a:solidFill>
                <a:latin typeface="Arial" charset="0"/>
                <a:ea typeface="Arial Unicode MS" pitchFamily="34" charset="-128"/>
                <a:cs typeface="Arial Unicode MS" pitchFamily="34" charset="-128"/>
              </a:defRPr>
            </a:lvl5pPr>
            <a:lvl6pPr marL="2514600" indent="-228600" algn="ctr" defTabSz="912813"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6pPr>
            <a:lvl7pPr marL="2971800" indent="-228600" algn="ctr" defTabSz="912813"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7pPr>
            <a:lvl8pPr marL="3429000" indent="-228600" algn="ctr" defTabSz="912813"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8pPr>
            <a:lvl9pPr marL="3886200" indent="-228600" algn="ctr" defTabSz="912813"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9pPr>
          </a:lstStyle>
          <a:p>
            <a:pPr algn="l">
              <a:spcBef>
                <a:spcPct val="0"/>
              </a:spcBef>
              <a:defRPr/>
            </a:pPr>
            <a:r>
              <a:rPr lang="en-US" altLang="zh-CN" sz="1000" smtClean="0">
                <a:solidFill>
                  <a:srgbClr val="000000"/>
                </a:solidFill>
                <a:ea typeface="宋体" charset="-122"/>
              </a:rPr>
              <a:t>Kurt Potter</a:t>
            </a:r>
            <a:endParaRPr lang="en-US" altLang="zh-CN" sz="2400" b="1" smtClean="0">
              <a:ea typeface="宋体" charset="-122"/>
            </a:endParaRPr>
          </a:p>
        </p:txBody>
      </p:sp>
      <p:sp>
        <p:nvSpPr>
          <p:cNvPr id="26634" name="Rectangle 90"/>
          <p:cNvSpPr>
            <a:spLocks noGrp="1" noRot="1" noChangeAspect="1" noChangeArrowheads="1" noTextEdit="1"/>
          </p:cNvSpPr>
          <p:nvPr>
            <p:ph type="sldImg" idx="2"/>
          </p:nvPr>
        </p:nvSpPr>
        <p:spPr bwMode="gray">
          <a:xfrm>
            <a:off x="815975" y="1400175"/>
            <a:ext cx="5359400" cy="4019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9" name="Rectangle 91"/>
          <p:cNvSpPr>
            <a:spLocks noChangeArrowheads="1"/>
          </p:cNvSpPr>
          <p:nvPr/>
        </p:nvSpPr>
        <p:spPr bwMode="gray">
          <a:xfrm>
            <a:off x="114300" y="8778875"/>
            <a:ext cx="39433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Arial Unicode MS" pitchFamily="34" charset="-128"/>
                <a:cs typeface="Arial Unicode MS" pitchFamily="34" charset="-128"/>
              </a:defRPr>
            </a:lvl1pPr>
            <a:lvl2pPr marL="742950" indent="-285750">
              <a:defRPr>
                <a:solidFill>
                  <a:schemeClr val="tx1"/>
                </a:solidFill>
                <a:latin typeface="Arial" charset="0"/>
                <a:ea typeface="Arial Unicode MS" pitchFamily="34" charset="-128"/>
                <a:cs typeface="Arial Unicode MS" pitchFamily="34" charset="-128"/>
              </a:defRPr>
            </a:lvl2pPr>
            <a:lvl3pPr marL="1143000" indent="-228600">
              <a:defRPr>
                <a:solidFill>
                  <a:schemeClr val="tx1"/>
                </a:solidFill>
                <a:latin typeface="Arial" charset="0"/>
                <a:ea typeface="Arial Unicode MS" pitchFamily="34" charset="-128"/>
                <a:cs typeface="Arial Unicode MS" pitchFamily="34" charset="-128"/>
              </a:defRPr>
            </a:lvl3pPr>
            <a:lvl4pPr marL="1600200" indent="-228600">
              <a:defRPr>
                <a:solidFill>
                  <a:schemeClr val="tx1"/>
                </a:solidFill>
                <a:latin typeface="Arial" charset="0"/>
                <a:ea typeface="Arial Unicode MS" pitchFamily="34" charset="-128"/>
                <a:cs typeface="Arial Unicode MS" pitchFamily="34" charset="-128"/>
              </a:defRPr>
            </a:lvl4pPr>
            <a:lvl5pPr marL="2057400" indent="-228600">
              <a:defRPr>
                <a:solidFill>
                  <a:schemeClr val="tx1"/>
                </a:solidFill>
                <a:latin typeface="Arial" charset="0"/>
                <a:ea typeface="Arial Unicode MS" pitchFamily="34" charset="-128"/>
                <a:cs typeface="Arial Unicode MS" pitchFamily="34" charset="-128"/>
              </a:defRPr>
            </a:lvl5pPr>
            <a:lvl6pPr marL="25146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6pPr>
            <a:lvl7pPr marL="29718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7pPr>
            <a:lvl8pPr marL="34290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8pPr>
            <a:lvl9pPr marL="38862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9pPr>
          </a:lstStyle>
          <a:p>
            <a:pPr algn="l">
              <a:lnSpc>
                <a:spcPct val="90000"/>
              </a:lnSpc>
              <a:spcBef>
                <a:spcPct val="0"/>
              </a:spcBef>
              <a:defRPr/>
            </a:pPr>
            <a:r>
              <a:rPr lang="en-US" altLang="zh-CN" sz="500" smtClean="0">
                <a:ea typeface="宋体" charset="-122"/>
              </a:rPr>
              <a:t>© 2007 Gartner, Inc. and/or its affiliates. All rights reserved. Reproduction of this publication in any form without prior written permission is forbidden. The information contained herein has been obtained from sources believed to be reliable. Gartner disclaims all warranties as to the accuracy, completeness or adequacy of such information. Gartner shall have no liability for errors, omissions or inadequacies in the information contained herein or for interpretations thereof. The reader assumes sole responsibility for the selection of these materials to achieve its intended results. The opinions expressed herein are subject to change without notice.</a:t>
            </a:r>
          </a:p>
        </p:txBody>
      </p:sp>
    </p:spTree>
    <p:extLst>
      <p:ext uri="{BB962C8B-B14F-4D97-AF65-F5344CB8AC3E}">
        <p14:creationId xmlns:p14="http://schemas.microsoft.com/office/powerpoint/2010/main" val="1154642635"/>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pitchFamily="18" charset="0"/>
        <a:ea typeface="+mn-ea"/>
        <a:cs typeface="+mn-cs"/>
      </a:defRPr>
    </a:lvl1pPr>
    <a:lvl2pPr marL="742950" indent="-285750" algn="l" defTabSz="949325"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gray">
          <a:xfrm>
            <a:off x="142875" y="5851525"/>
            <a:ext cx="6538913"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28" tIns="25377" rIns="65028" bIns="25377">
            <a:spAutoFit/>
          </a:bodyPr>
          <a:lstStyle>
            <a:lvl1pPr marL="3657600" indent="-3657600" algn="l" defTabSz="947738">
              <a:spcBef>
                <a:spcPct val="30000"/>
              </a:spcBef>
              <a:defRPr sz="1200">
                <a:solidFill>
                  <a:schemeClr val="tx1"/>
                </a:solidFill>
                <a:latin typeface="Times" panose="02020603050405020304" pitchFamily="18" charset="0"/>
              </a:defRPr>
            </a:lvl1pPr>
            <a:lvl2pPr marL="742950" indent="-285750" algn="l" defTabSz="947738">
              <a:spcBef>
                <a:spcPct val="30000"/>
              </a:spcBef>
              <a:defRPr sz="1200">
                <a:solidFill>
                  <a:schemeClr val="tx1"/>
                </a:solidFill>
                <a:latin typeface="Arial" panose="020B0604020202020204" pitchFamily="34" charset="0"/>
              </a:defRPr>
            </a:lvl2pPr>
            <a:lvl3pPr marL="1143000" indent="-228600" algn="l" defTabSz="947738">
              <a:spcBef>
                <a:spcPct val="30000"/>
              </a:spcBef>
              <a:defRPr sz="1200">
                <a:solidFill>
                  <a:schemeClr val="tx1"/>
                </a:solidFill>
                <a:latin typeface="Arial" panose="020B0604020202020204" pitchFamily="34" charset="0"/>
              </a:defRPr>
            </a:lvl3pPr>
            <a:lvl4pPr marL="1600200" indent="-228600" algn="l" defTabSz="947738">
              <a:spcBef>
                <a:spcPct val="30000"/>
              </a:spcBef>
              <a:defRPr sz="1200">
                <a:solidFill>
                  <a:schemeClr val="tx1"/>
                </a:solidFill>
                <a:latin typeface="Arial" panose="020B0604020202020204" pitchFamily="34" charset="0"/>
              </a:defRPr>
            </a:lvl4pPr>
            <a:lvl5pPr marL="2057400" indent="-228600" algn="l" defTabSz="947738">
              <a:spcBef>
                <a:spcPct val="30000"/>
              </a:spcBef>
              <a:defRPr sz="1200">
                <a:solidFill>
                  <a:schemeClr val="tx1"/>
                </a:solidFill>
                <a:latin typeface="Arial" panose="020B0604020202020204" pitchFamily="34" charset="0"/>
              </a:defRPr>
            </a:lvl5pPr>
            <a:lvl6pPr marL="2514600" indent="-228600" defTabSz="9477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77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77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77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3000"/>
              </a:lnSpc>
              <a:spcBef>
                <a:spcPct val="0"/>
              </a:spcBef>
            </a:pPr>
            <a:r>
              <a:rPr lang="en-US" altLang="zh-CN">
                <a:latin typeface="Arial" panose="020B0604020202020204" pitchFamily="34" charset="0"/>
                <a:ea typeface="宋体" panose="02010600030101010101" pitchFamily="2" charset="-122"/>
              </a:rPr>
              <a:t>Kurt Potter</a:t>
            </a:r>
          </a:p>
        </p:txBody>
      </p:sp>
      <p:grpSp>
        <p:nvGrpSpPr>
          <p:cNvPr id="27651" name="Group 3"/>
          <p:cNvGrpSpPr>
            <a:grpSpLocks/>
          </p:cNvGrpSpPr>
          <p:nvPr/>
        </p:nvGrpSpPr>
        <p:grpSpPr bwMode="auto">
          <a:xfrm>
            <a:off x="211138" y="152400"/>
            <a:ext cx="6523037" cy="52388"/>
            <a:chOff x="133" y="96"/>
            <a:chExt cx="4101" cy="33"/>
          </a:xfrm>
        </p:grpSpPr>
        <p:sp>
          <p:nvSpPr>
            <p:cNvPr id="27659" name="Rectangle 4"/>
            <p:cNvSpPr>
              <a:spLocks noChangeArrowheads="1"/>
            </p:cNvSpPr>
            <p:nvPr/>
          </p:nvSpPr>
          <p:spPr bwMode="auto">
            <a:xfrm>
              <a:off x="133" y="107"/>
              <a:ext cx="4101"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30000"/>
                </a:spcBef>
                <a:defRPr sz="1200">
                  <a:solidFill>
                    <a:schemeClr val="tx1"/>
                  </a:solidFill>
                  <a:latin typeface="Times" panose="02020603050405020304" pitchFamily="18" charset="0"/>
                </a:defRPr>
              </a:lvl1pPr>
              <a:lvl2pPr marL="742950" indent="-285750" algn="l">
                <a:spcBef>
                  <a:spcPct val="30000"/>
                </a:spcBef>
                <a:defRPr sz="1200">
                  <a:solidFill>
                    <a:schemeClr val="tx1"/>
                  </a:solidFill>
                  <a:latin typeface="Arial" panose="020B0604020202020204" pitchFamily="34" charset="0"/>
                </a:defRPr>
              </a:lvl2pPr>
              <a:lvl3pPr marL="1143000" indent="-228600" algn="l">
                <a:spcBef>
                  <a:spcPct val="30000"/>
                </a:spcBef>
                <a:defRPr sz="1200">
                  <a:solidFill>
                    <a:schemeClr val="tx1"/>
                  </a:solidFill>
                  <a:latin typeface="Arial" panose="020B0604020202020204" pitchFamily="34" charset="0"/>
                </a:defRPr>
              </a:lvl3pPr>
              <a:lvl4pPr marL="1600200" indent="-228600" algn="l">
                <a:spcBef>
                  <a:spcPct val="30000"/>
                </a:spcBef>
                <a:defRPr sz="1200">
                  <a:solidFill>
                    <a:schemeClr val="tx1"/>
                  </a:solidFill>
                  <a:latin typeface="Arial" panose="020B0604020202020204" pitchFamily="34" charset="0"/>
                </a:defRPr>
              </a:lvl4pPr>
              <a:lvl5pPr marL="2057400" indent="-228600" algn="l">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ctr">
                <a:spcBef>
                  <a:spcPct val="50000"/>
                </a:spcBef>
              </a:pPr>
              <a:endParaRPr lang="zh-CN" altLang="en-US" sz="1800">
                <a:latin typeface="Arial" panose="020B0604020202020204" pitchFamily="34" charset="0"/>
                <a:ea typeface="宋体" panose="02010600030101010101" pitchFamily="2" charset="-122"/>
              </a:endParaRPr>
            </a:p>
          </p:txBody>
        </p:sp>
        <p:sp>
          <p:nvSpPr>
            <p:cNvPr id="27660" name="Line 5"/>
            <p:cNvSpPr>
              <a:spLocks noChangeShapeType="1"/>
            </p:cNvSpPr>
            <p:nvPr/>
          </p:nvSpPr>
          <p:spPr bwMode="auto">
            <a:xfrm>
              <a:off x="133" y="96"/>
              <a:ext cx="410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52" name="Rectangle 6"/>
          <p:cNvSpPr>
            <a:spLocks noChangeArrowheads="1"/>
          </p:cNvSpPr>
          <p:nvPr/>
        </p:nvSpPr>
        <p:spPr bwMode="auto">
          <a:xfrm>
            <a:off x="217488" y="285750"/>
            <a:ext cx="6505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defTabSz="912813">
              <a:spcBef>
                <a:spcPct val="30000"/>
              </a:spcBef>
              <a:defRPr sz="1200">
                <a:solidFill>
                  <a:schemeClr val="tx1"/>
                </a:solidFill>
                <a:latin typeface="Times" panose="02020603050405020304" pitchFamily="18" charset="0"/>
              </a:defRPr>
            </a:lvl1pPr>
            <a:lvl2pPr marL="742950" indent="-285750" algn="l" defTabSz="912813">
              <a:spcBef>
                <a:spcPct val="30000"/>
              </a:spcBef>
              <a:defRPr sz="1200">
                <a:solidFill>
                  <a:schemeClr val="tx1"/>
                </a:solidFill>
                <a:latin typeface="Arial" panose="020B0604020202020204" pitchFamily="34" charset="0"/>
              </a:defRPr>
            </a:lvl2pPr>
            <a:lvl3pPr marL="1143000" indent="-228600" algn="l" defTabSz="912813">
              <a:spcBef>
                <a:spcPct val="30000"/>
              </a:spcBef>
              <a:defRPr sz="1200">
                <a:solidFill>
                  <a:schemeClr val="tx1"/>
                </a:solidFill>
                <a:latin typeface="Arial" panose="020B0604020202020204" pitchFamily="34" charset="0"/>
              </a:defRPr>
            </a:lvl3pPr>
            <a:lvl4pPr marL="1600200" indent="-228600" algn="l" defTabSz="912813">
              <a:spcBef>
                <a:spcPct val="30000"/>
              </a:spcBef>
              <a:defRPr sz="1200">
                <a:solidFill>
                  <a:schemeClr val="tx1"/>
                </a:solidFill>
                <a:latin typeface="Arial" panose="020B0604020202020204" pitchFamily="34" charset="0"/>
              </a:defRPr>
            </a:lvl4pPr>
            <a:lvl5pPr marL="2057400" indent="-228600" algn="l"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ja-JP" sz="1800" b="1">
                <a:latin typeface="Arial" panose="020B0604020202020204" pitchFamily="34" charset="0"/>
                <a:ea typeface="MS PGothic" panose="020B0600070205080204" pitchFamily="34" charset="-128"/>
              </a:rPr>
              <a:t>Trends in IT Spending and Multisourcing – Keys to Sourcing Success</a:t>
            </a:r>
            <a:endParaRPr lang="en-US" altLang="zh-CN" sz="1800" b="1">
              <a:latin typeface="Arial" panose="020B0604020202020204" pitchFamily="34" charset="0"/>
              <a:ea typeface="宋体" panose="02010600030101010101" pitchFamily="2" charset="-122"/>
            </a:endParaRPr>
          </a:p>
        </p:txBody>
      </p:sp>
      <p:pic>
        <p:nvPicPr>
          <p:cNvPr id="276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3" y="8945563"/>
            <a:ext cx="86995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4" name="Rectangle 8"/>
          <p:cNvSpPr>
            <a:spLocks noChangeArrowheads="1"/>
          </p:cNvSpPr>
          <p:nvPr/>
        </p:nvSpPr>
        <p:spPr bwMode="auto">
          <a:xfrm>
            <a:off x="1431925" y="8859838"/>
            <a:ext cx="52292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30000"/>
              </a:spcBef>
              <a:defRPr sz="1200">
                <a:solidFill>
                  <a:schemeClr val="tx1"/>
                </a:solidFill>
                <a:latin typeface="Times" panose="02020603050405020304" pitchFamily="18" charset="0"/>
              </a:defRPr>
            </a:lvl1pPr>
            <a:lvl2pPr marL="742950" indent="-285750" algn="l">
              <a:spcBef>
                <a:spcPct val="30000"/>
              </a:spcBef>
              <a:defRPr sz="1200">
                <a:solidFill>
                  <a:schemeClr val="tx1"/>
                </a:solidFill>
                <a:latin typeface="Arial" panose="020B0604020202020204" pitchFamily="34" charset="0"/>
              </a:defRPr>
            </a:lvl2pPr>
            <a:lvl3pPr marL="1143000" indent="-228600" algn="l">
              <a:spcBef>
                <a:spcPct val="30000"/>
              </a:spcBef>
              <a:defRPr sz="1200">
                <a:solidFill>
                  <a:schemeClr val="tx1"/>
                </a:solidFill>
                <a:latin typeface="Arial" panose="020B0604020202020204" pitchFamily="34" charset="0"/>
              </a:defRPr>
            </a:lvl3pPr>
            <a:lvl4pPr marL="1600200" indent="-228600" algn="l">
              <a:spcBef>
                <a:spcPct val="30000"/>
              </a:spcBef>
              <a:defRPr sz="1200">
                <a:solidFill>
                  <a:schemeClr val="tx1"/>
                </a:solidFill>
                <a:latin typeface="Arial" panose="020B0604020202020204" pitchFamily="34" charset="0"/>
              </a:defRPr>
            </a:lvl4pPr>
            <a:lvl5pPr marL="2057400" indent="-228600" algn="l">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90000"/>
              </a:lnSpc>
              <a:spcBef>
                <a:spcPct val="0"/>
              </a:spcBef>
            </a:pPr>
            <a:r>
              <a:rPr lang="en-US" altLang="zh-CN" sz="800">
                <a:latin typeface="Arial" panose="020B0604020202020204" pitchFamily="34" charset="0"/>
                <a:ea typeface="宋体" panose="02010600030101010101" pitchFamily="2" charset="-122"/>
              </a:rPr>
              <a:t>These materials can be reproduced only with official approval from Gartner. Such approvals must be requested via e-mail — quote.requests@gartner.com.</a:t>
            </a:r>
          </a:p>
        </p:txBody>
      </p:sp>
      <p:grpSp>
        <p:nvGrpSpPr>
          <p:cNvPr id="27655" name="Group 9"/>
          <p:cNvGrpSpPr>
            <a:grpSpLocks/>
          </p:cNvGrpSpPr>
          <p:nvPr/>
        </p:nvGrpSpPr>
        <p:grpSpPr bwMode="auto">
          <a:xfrm>
            <a:off x="207963" y="8797925"/>
            <a:ext cx="6556375" cy="427038"/>
            <a:chOff x="131" y="5542"/>
            <a:chExt cx="4122" cy="269"/>
          </a:xfrm>
        </p:grpSpPr>
        <p:sp>
          <p:nvSpPr>
            <p:cNvPr id="27657" name="Line 10"/>
            <p:cNvSpPr>
              <a:spLocks noChangeShapeType="1"/>
            </p:cNvSpPr>
            <p:nvPr/>
          </p:nvSpPr>
          <p:spPr bwMode="auto">
            <a:xfrm>
              <a:off x="131" y="5544"/>
              <a:ext cx="412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8" name="Line 11"/>
            <p:cNvSpPr>
              <a:spLocks noChangeShapeType="1"/>
            </p:cNvSpPr>
            <p:nvPr/>
          </p:nvSpPr>
          <p:spPr bwMode="auto">
            <a:xfrm>
              <a:off x="4253" y="5542"/>
              <a:ext cx="0" cy="26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56" name="Line 12"/>
          <p:cNvSpPr>
            <a:spLocks noChangeShapeType="1"/>
          </p:cNvSpPr>
          <p:nvPr/>
        </p:nvSpPr>
        <p:spPr bwMode="auto">
          <a:xfrm>
            <a:off x="201613" y="5730875"/>
            <a:ext cx="660241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15118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Rot="1" noChangeAspect="1" noChangeArrowheads="1" noTextEdit="1"/>
          </p:cNvSpPr>
          <p:nvPr>
            <p:ph type="sldImg"/>
          </p:nvPr>
        </p:nvSpPr>
        <p:spPr>
          <a:ln/>
        </p:spPr>
      </p:sp>
      <p:sp>
        <p:nvSpPr>
          <p:cNvPr id="28675" name="Rectangle 9"/>
          <p:cNvSpPr>
            <a:spLocks noGrp="1" noChangeArrowheads="1"/>
          </p:cNvSpPr>
          <p:nvPr>
            <p:ph type="body" idx="1"/>
          </p:nvPr>
        </p:nvSpPr>
        <p:spPr>
          <a:noFill/>
        </p:spPr>
        <p:txBody>
          <a:bodyPr/>
          <a:lstStyle/>
          <a:p>
            <a:pPr eaLnBrk="1" hangingPunct="1"/>
            <a:r>
              <a:rPr lang="en-US" altLang="zh-CN" b="1" smtClean="0">
                <a:latin typeface="Arial" panose="020B0604020202020204" pitchFamily="34" charset="0"/>
              </a:rPr>
              <a:t>Key Issue: What is the discipline of multisourcing?</a:t>
            </a:r>
          </a:p>
          <a:p>
            <a:pPr eaLnBrk="1" hangingPunct="1"/>
            <a:r>
              <a:rPr lang="en-US" altLang="zh-CN" smtClean="0"/>
              <a:t>Multisourcing isn't a condition you're trying to achieve; it's already happened to your organization. From basic IT services to complex business processes, your organization has, is, and will source its services and capabilities from a shifting blend of internal and external sources. The challenge is to bring multisourcing under control, meeting the organization's goals for cost efficiency, agility and growth. </a:t>
            </a:r>
          </a:p>
          <a:p>
            <a:pPr eaLnBrk="1" hangingPunct="1"/>
            <a:r>
              <a:rPr lang="en-US" altLang="zh-CN" smtClean="0"/>
              <a:t>Effectively operating and thriving in a multisourced environment requires more than an executive mandate; you must adapt and internalize an evolved culture, new sets of processes and new operating disciplines. </a:t>
            </a:r>
          </a:p>
          <a:p>
            <a:pPr eaLnBrk="1" hangingPunct="1"/>
            <a:r>
              <a:rPr lang="en-US" altLang="zh-CN" smtClean="0"/>
              <a:t>By completing this assessment, you will generate a gap analysis on your multisourcing management capabilities. This gap analysis will help set priorities for building consistent, integrated sourcing management skills and processes locally in your organization and at the enterprise-level. At the enterprise level, the results will establish an improved sourcing performance management program and will develop the discipline of multisourcing.</a:t>
            </a:r>
          </a:p>
        </p:txBody>
      </p:sp>
      <p:sp>
        <p:nvSpPr>
          <p:cNvPr id="28676" name="Text Box 5"/>
          <p:cNvSpPr txBox="1">
            <a:spLocks noChangeArrowheads="1"/>
          </p:cNvSpPr>
          <p:nvPr/>
        </p:nvSpPr>
        <p:spPr bwMode="auto">
          <a:xfrm>
            <a:off x="160338" y="328613"/>
            <a:ext cx="6751637"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384" tIns="47192" rIns="94384" bIns="47192">
            <a:spAutoFit/>
          </a:bodyPr>
          <a:lstStyle>
            <a:lvl1pPr algn="l" defTabSz="944563">
              <a:spcBef>
                <a:spcPct val="30000"/>
              </a:spcBef>
              <a:defRPr sz="1200">
                <a:solidFill>
                  <a:schemeClr val="tx1"/>
                </a:solidFill>
                <a:latin typeface="Times" panose="02020603050405020304" pitchFamily="18" charset="0"/>
              </a:defRPr>
            </a:lvl1pPr>
            <a:lvl2pPr marL="742950" indent="-285750" algn="l" defTabSz="944563">
              <a:spcBef>
                <a:spcPct val="30000"/>
              </a:spcBef>
              <a:defRPr sz="1200">
                <a:solidFill>
                  <a:schemeClr val="tx1"/>
                </a:solidFill>
                <a:latin typeface="Arial" panose="020B0604020202020204" pitchFamily="34" charset="0"/>
              </a:defRPr>
            </a:lvl2pPr>
            <a:lvl3pPr marL="1143000" indent="-228600" algn="l" defTabSz="944563">
              <a:spcBef>
                <a:spcPct val="30000"/>
              </a:spcBef>
              <a:defRPr sz="1200">
                <a:solidFill>
                  <a:schemeClr val="tx1"/>
                </a:solidFill>
                <a:latin typeface="Arial" panose="020B0604020202020204" pitchFamily="34" charset="0"/>
              </a:defRPr>
            </a:lvl3pPr>
            <a:lvl4pPr marL="1600200" indent="-228600" algn="l" defTabSz="944563">
              <a:spcBef>
                <a:spcPct val="30000"/>
              </a:spcBef>
              <a:defRPr sz="1200">
                <a:solidFill>
                  <a:schemeClr val="tx1"/>
                </a:solidFill>
                <a:latin typeface="Arial" panose="020B0604020202020204" pitchFamily="34" charset="0"/>
              </a:defRPr>
            </a:lvl4pPr>
            <a:lvl5pPr marL="2057400" indent="-228600" algn="l" defTabSz="944563">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pPr algn="ctr">
              <a:spcBef>
                <a:spcPct val="50000"/>
              </a:spcBef>
            </a:pPr>
            <a:endParaRPr lang="zh-CN" altLang="zh-CN">
              <a:latin typeface="Arial" panose="020B0604020202020204" pitchFamily="34" charset="0"/>
              <a:ea typeface="宋体" panose="02010600030101010101" pitchFamily="2" charset="-122"/>
            </a:endParaRPr>
          </a:p>
        </p:txBody>
      </p:sp>
      <p:sp>
        <p:nvSpPr>
          <p:cNvPr id="28677" name="Text Box 6"/>
          <p:cNvSpPr txBox="1">
            <a:spLocks noChangeArrowheads="1"/>
          </p:cNvSpPr>
          <p:nvPr/>
        </p:nvSpPr>
        <p:spPr bwMode="auto">
          <a:xfrm>
            <a:off x="60325" y="387350"/>
            <a:ext cx="6761163"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384" tIns="47192" rIns="94384" bIns="47192">
            <a:spAutoFit/>
          </a:bodyPr>
          <a:lstStyle>
            <a:lvl1pPr algn="l" defTabSz="944563">
              <a:spcBef>
                <a:spcPct val="30000"/>
              </a:spcBef>
              <a:defRPr sz="1200">
                <a:solidFill>
                  <a:schemeClr val="tx1"/>
                </a:solidFill>
                <a:latin typeface="Times" panose="02020603050405020304" pitchFamily="18" charset="0"/>
              </a:defRPr>
            </a:lvl1pPr>
            <a:lvl2pPr marL="742950" indent="-285750" algn="l" defTabSz="944563">
              <a:spcBef>
                <a:spcPct val="30000"/>
              </a:spcBef>
              <a:defRPr sz="1200">
                <a:solidFill>
                  <a:schemeClr val="tx1"/>
                </a:solidFill>
                <a:latin typeface="Arial" panose="020B0604020202020204" pitchFamily="34" charset="0"/>
              </a:defRPr>
            </a:lvl2pPr>
            <a:lvl3pPr marL="1143000" indent="-228600" algn="l" defTabSz="944563">
              <a:spcBef>
                <a:spcPct val="30000"/>
              </a:spcBef>
              <a:defRPr sz="1200">
                <a:solidFill>
                  <a:schemeClr val="tx1"/>
                </a:solidFill>
                <a:latin typeface="Arial" panose="020B0604020202020204" pitchFamily="34" charset="0"/>
              </a:defRPr>
            </a:lvl3pPr>
            <a:lvl4pPr marL="1600200" indent="-228600" algn="l" defTabSz="944563">
              <a:spcBef>
                <a:spcPct val="30000"/>
              </a:spcBef>
              <a:defRPr sz="1200">
                <a:solidFill>
                  <a:schemeClr val="tx1"/>
                </a:solidFill>
                <a:latin typeface="Arial" panose="020B0604020202020204" pitchFamily="34" charset="0"/>
              </a:defRPr>
            </a:lvl4pPr>
            <a:lvl5pPr marL="2057400" indent="-228600" algn="l" defTabSz="944563">
              <a:spcBef>
                <a:spcPct val="30000"/>
              </a:spcBef>
              <a:defRPr sz="1200">
                <a:solidFill>
                  <a:schemeClr val="tx1"/>
                </a:solidFill>
                <a:latin typeface="Arial" panose="020B0604020202020204" pitchFamily="34" charset="0"/>
              </a:defRPr>
            </a:lvl5pPr>
            <a:lvl6pPr marL="2514600" indent="-228600" defTabSz="9445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45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45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4563" eaLnBrk="0" fontAlgn="base" hangingPunct="0">
              <a:spcBef>
                <a:spcPct val="30000"/>
              </a:spcBef>
              <a:spcAft>
                <a:spcPct val="0"/>
              </a:spcAft>
              <a:defRPr sz="1200">
                <a:solidFill>
                  <a:schemeClr val="tx1"/>
                </a:solidFill>
                <a:latin typeface="Arial" panose="020B0604020202020204" pitchFamily="34" charset="0"/>
              </a:defRPr>
            </a:lvl9pPr>
          </a:lstStyle>
          <a:p>
            <a:r>
              <a:rPr lang="en-US" altLang="zh-CN" b="1">
                <a:latin typeface="Arial" panose="020B0604020202020204" pitchFamily="34" charset="0"/>
                <a:ea typeface="宋体" panose="02010600030101010101" pitchFamily="2" charset="-122"/>
              </a:rPr>
              <a:t>Strategic Imperative: Effectively operating and thriving in a multisourced environment requires much more than an executive mandate; your whole organization must adapt and internalize an evolved culture, new sets of processes and new operating disciplines.  </a:t>
            </a:r>
          </a:p>
          <a:p>
            <a:pPr algn="ctr">
              <a:spcBef>
                <a:spcPct val="50000"/>
              </a:spcBef>
            </a:pPr>
            <a:endParaRPr lang="en-US" altLang="zh-CN"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88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265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16" descr="Dscpe_01_Lg_cropp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7"/>
          <p:cNvSpPr>
            <a:spLocks noChangeArrowheads="1"/>
          </p:cNvSpPr>
          <p:nvPr userDrawn="1"/>
        </p:nvSpPr>
        <p:spPr bwMode="invGray">
          <a:xfrm>
            <a:off x="0" y="0"/>
            <a:ext cx="9144000" cy="3230563"/>
          </a:xfrm>
          <a:prstGeom prst="rect">
            <a:avLst/>
          </a:prstGeom>
          <a:solidFill>
            <a:srgbClr val="0052A5">
              <a:alpha val="50195"/>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Arial Unicode MS" pitchFamily="34" charset="-128"/>
                <a:cs typeface="Arial Unicode MS" pitchFamily="34" charset="-128"/>
              </a:defRPr>
            </a:lvl1pPr>
            <a:lvl2pPr marL="742950" indent="-285750">
              <a:defRPr>
                <a:solidFill>
                  <a:schemeClr val="tx1"/>
                </a:solidFill>
                <a:latin typeface="Arial" charset="0"/>
                <a:ea typeface="Arial Unicode MS" pitchFamily="34" charset="-128"/>
                <a:cs typeface="Arial Unicode MS" pitchFamily="34" charset="-128"/>
              </a:defRPr>
            </a:lvl2pPr>
            <a:lvl3pPr marL="1143000" indent="-228600">
              <a:defRPr>
                <a:solidFill>
                  <a:schemeClr val="tx1"/>
                </a:solidFill>
                <a:latin typeface="Arial" charset="0"/>
                <a:ea typeface="Arial Unicode MS" pitchFamily="34" charset="-128"/>
                <a:cs typeface="Arial Unicode MS" pitchFamily="34" charset="-128"/>
              </a:defRPr>
            </a:lvl3pPr>
            <a:lvl4pPr marL="1600200" indent="-228600">
              <a:defRPr>
                <a:solidFill>
                  <a:schemeClr val="tx1"/>
                </a:solidFill>
                <a:latin typeface="Arial" charset="0"/>
                <a:ea typeface="Arial Unicode MS" pitchFamily="34" charset="-128"/>
                <a:cs typeface="Arial Unicode MS" pitchFamily="34" charset="-128"/>
              </a:defRPr>
            </a:lvl4pPr>
            <a:lvl5pPr marL="2057400" indent="-228600">
              <a:defRPr>
                <a:solidFill>
                  <a:schemeClr val="tx1"/>
                </a:solidFill>
                <a:latin typeface="Arial" charset="0"/>
                <a:ea typeface="Arial Unicode MS" pitchFamily="34" charset="-128"/>
                <a:cs typeface="Arial Unicode MS" pitchFamily="34" charset="-128"/>
              </a:defRPr>
            </a:lvl5pPr>
            <a:lvl6pPr marL="25146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6pPr>
            <a:lvl7pPr marL="29718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7pPr>
            <a:lvl8pPr marL="34290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8pPr>
            <a:lvl9pPr marL="38862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9pPr>
          </a:lstStyle>
          <a:p>
            <a:pPr>
              <a:defRPr/>
            </a:pPr>
            <a:endParaRPr lang="zh-CN" altLang="en-US" smtClean="0"/>
          </a:p>
        </p:txBody>
      </p:sp>
      <p:sp>
        <p:nvSpPr>
          <p:cNvPr id="6" name="Rectangle 124"/>
          <p:cNvSpPr>
            <a:spLocks noChangeArrowheads="1"/>
          </p:cNvSpPr>
          <p:nvPr userDrawn="1"/>
        </p:nvSpPr>
        <p:spPr bwMode="gray">
          <a:xfrm>
            <a:off x="395288" y="6248400"/>
            <a:ext cx="66611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Arial Unicode MS" pitchFamily="34" charset="-128"/>
                <a:cs typeface="Arial Unicode MS" pitchFamily="34" charset="-128"/>
              </a:defRPr>
            </a:lvl1pPr>
            <a:lvl2pPr marL="742950" indent="-285750">
              <a:defRPr>
                <a:solidFill>
                  <a:schemeClr val="tx1"/>
                </a:solidFill>
                <a:latin typeface="Arial" charset="0"/>
                <a:ea typeface="Arial Unicode MS" pitchFamily="34" charset="-128"/>
                <a:cs typeface="Arial Unicode MS" pitchFamily="34" charset="-128"/>
              </a:defRPr>
            </a:lvl2pPr>
            <a:lvl3pPr marL="1143000" indent="-228600">
              <a:defRPr>
                <a:solidFill>
                  <a:schemeClr val="tx1"/>
                </a:solidFill>
                <a:latin typeface="Arial" charset="0"/>
                <a:ea typeface="Arial Unicode MS" pitchFamily="34" charset="-128"/>
                <a:cs typeface="Arial Unicode MS" pitchFamily="34" charset="-128"/>
              </a:defRPr>
            </a:lvl3pPr>
            <a:lvl4pPr marL="1600200" indent="-228600">
              <a:defRPr>
                <a:solidFill>
                  <a:schemeClr val="tx1"/>
                </a:solidFill>
                <a:latin typeface="Arial" charset="0"/>
                <a:ea typeface="Arial Unicode MS" pitchFamily="34" charset="-128"/>
                <a:cs typeface="Arial Unicode MS" pitchFamily="34" charset="-128"/>
              </a:defRPr>
            </a:lvl4pPr>
            <a:lvl5pPr marL="2057400" indent="-228600">
              <a:defRPr>
                <a:solidFill>
                  <a:schemeClr val="tx1"/>
                </a:solidFill>
                <a:latin typeface="Arial" charset="0"/>
                <a:ea typeface="Arial Unicode MS" pitchFamily="34" charset="-128"/>
                <a:cs typeface="Arial Unicode MS" pitchFamily="34" charset="-128"/>
              </a:defRPr>
            </a:lvl5pPr>
            <a:lvl6pPr marL="25146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6pPr>
            <a:lvl7pPr marL="29718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7pPr>
            <a:lvl8pPr marL="34290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8pPr>
            <a:lvl9pPr marL="38862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9pPr>
          </a:lstStyle>
          <a:p>
            <a:pPr algn="l">
              <a:lnSpc>
                <a:spcPct val="90000"/>
              </a:lnSpc>
              <a:spcBef>
                <a:spcPct val="0"/>
              </a:spcBef>
              <a:defRPr/>
            </a:pPr>
            <a:r>
              <a:rPr lang="en-US" altLang="zh-CN" sz="800" b="1" smtClean="0">
                <a:solidFill>
                  <a:schemeClr val="bg1"/>
                </a:solidFill>
                <a:ea typeface="宋体" charset="-122"/>
              </a:rPr>
              <a:t>Notes accompany this presentation. Please select Notes Page view.</a:t>
            </a:r>
            <a:r>
              <a:rPr lang="en-US" altLang="zh-CN" sz="800" smtClean="0">
                <a:solidFill>
                  <a:schemeClr val="bg1"/>
                </a:solidFill>
                <a:ea typeface="宋体" charset="-122"/>
              </a:rPr>
              <a:t> </a:t>
            </a:r>
          </a:p>
          <a:p>
            <a:pPr algn="l">
              <a:lnSpc>
                <a:spcPct val="90000"/>
              </a:lnSpc>
              <a:spcBef>
                <a:spcPct val="0"/>
              </a:spcBef>
              <a:defRPr/>
            </a:pPr>
            <a:r>
              <a:rPr lang="en-US" altLang="zh-CN" sz="800" smtClean="0">
                <a:solidFill>
                  <a:schemeClr val="bg1"/>
                </a:solidFill>
                <a:ea typeface="宋体" charset="-122"/>
              </a:rPr>
              <a:t>These materials can be reproduced only with official approval from Gartner. </a:t>
            </a:r>
            <a:br>
              <a:rPr lang="en-US" altLang="zh-CN" sz="800" smtClean="0">
                <a:solidFill>
                  <a:schemeClr val="bg1"/>
                </a:solidFill>
                <a:ea typeface="宋体" charset="-122"/>
              </a:rPr>
            </a:br>
            <a:r>
              <a:rPr lang="en-US" altLang="zh-CN" sz="800" smtClean="0">
                <a:solidFill>
                  <a:schemeClr val="bg1"/>
                </a:solidFill>
                <a:ea typeface="宋体" charset="-122"/>
              </a:rPr>
              <a:t>Such approvals may be requested via e-mail—vendor.relations@gartner.com.</a:t>
            </a:r>
          </a:p>
        </p:txBody>
      </p:sp>
      <p:sp>
        <p:nvSpPr>
          <p:cNvPr id="7" name="Rectangle 250"/>
          <p:cNvSpPr>
            <a:spLocks noChangeArrowheads="1"/>
          </p:cNvSpPr>
          <p:nvPr userDrawn="1"/>
        </p:nvSpPr>
        <p:spPr bwMode="auto">
          <a:xfrm>
            <a:off x="0" y="3249613"/>
            <a:ext cx="9144000" cy="152400"/>
          </a:xfrm>
          <a:prstGeom prst="rect">
            <a:avLst/>
          </a:prstGeom>
          <a:solidFill>
            <a:srgbClr val="E48F1B"/>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Arial Unicode MS" pitchFamily="34" charset="-128"/>
                <a:cs typeface="Arial Unicode MS" pitchFamily="34" charset="-128"/>
              </a:defRPr>
            </a:lvl1pPr>
            <a:lvl2pPr marL="742950" indent="-285750">
              <a:defRPr>
                <a:solidFill>
                  <a:schemeClr val="tx1"/>
                </a:solidFill>
                <a:latin typeface="Arial" charset="0"/>
                <a:ea typeface="Arial Unicode MS" pitchFamily="34" charset="-128"/>
                <a:cs typeface="Arial Unicode MS" pitchFamily="34" charset="-128"/>
              </a:defRPr>
            </a:lvl2pPr>
            <a:lvl3pPr marL="1143000" indent="-228600">
              <a:defRPr>
                <a:solidFill>
                  <a:schemeClr val="tx1"/>
                </a:solidFill>
                <a:latin typeface="Arial" charset="0"/>
                <a:ea typeface="Arial Unicode MS" pitchFamily="34" charset="-128"/>
                <a:cs typeface="Arial Unicode MS" pitchFamily="34" charset="-128"/>
              </a:defRPr>
            </a:lvl3pPr>
            <a:lvl4pPr marL="1600200" indent="-228600">
              <a:defRPr>
                <a:solidFill>
                  <a:schemeClr val="tx1"/>
                </a:solidFill>
                <a:latin typeface="Arial" charset="0"/>
                <a:ea typeface="Arial Unicode MS" pitchFamily="34" charset="-128"/>
                <a:cs typeface="Arial Unicode MS" pitchFamily="34" charset="-128"/>
              </a:defRPr>
            </a:lvl4pPr>
            <a:lvl5pPr marL="2057400" indent="-228600">
              <a:defRPr>
                <a:solidFill>
                  <a:schemeClr val="tx1"/>
                </a:solidFill>
                <a:latin typeface="Arial" charset="0"/>
                <a:ea typeface="Arial Unicode MS" pitchFamily="34" charset="-128"/>
                <a:cs typeface="Arial Unicode MS" pitchFamily="34" charset="-128"/>
              </a:defRPr>
            </a:lvl5pPr>
            <a:lvl6pPr marL="25146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6pPr>
            <a:lvl7pPr marL="29718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7pPr>
            <a:lvl8pPr marL="34290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8pPr>
            <a:lvl9pPr marL="38862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9pPr>
          </a:lstStyle>
          <a:p>
            <a:pPr>
              <a:defRPr/>
            </a:pPr>
            <a:endParaRPr lang="zh-CN" altLang="en-US" smtClean="0"/>
          </a:p>
        </p:txBody>
      </p:sp>
      <p:sp>
        <p:nvSpPr>
          <p:cNvPr id="280698" name="Rectangle 122"/>
          <p:cNvSpPr>
            <a:spLocks noGrp="1" noChangeArrowheads="1"/>
          </p:cNvSpPr>
          <p:nvPr>
            <p:ph type="ctrTitle"/>
          </p:nvPr>
        </p:nvSpPr>
        <p:spPr bwMode="auto">
          <a:xfrm>
            <a:off x="381000" y="420688"/>
            <a:ext cx="8305800" cy="2352675"/>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800"/>
            </a:lvl1pPr>
          </a:lstStyle>
          <a:p>
            <a:pPr lvl="0"/>
            <a:r>
              <a:rPr lang="en-US" altLang="zh-CN" noProof="0" smtClean="0"/>
              <a:t>Click to edit Master title style</a:t>
            </a:r>
          </a:p>
        </p:txBody>
      </p:sp>
      <p:sp>
        <p:nvSpPr>
          <p:cNvPr id="280799" name="Rectangle 223"/>
          <p:cNvSpPr>
            <a:spLocks noGrp="1" noChangeArrowheads="1"/>
          </p:cNvSpPr>
          <p:nvPr>
            <p:ph type="subTitle" idx="1"/>
          </p:nvPr>
        </p:nvSpPr>
        <p:spPr>
          <a:xfrm>
            <a:off x="4389438" y="3836988"/>
            <a:ext cx="4373562" cy="150495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Times" pitchFamily="18" charset="0"/>
              <a:buNone/>
              <a:defRPr sz="2600"/>
            </a:lvl1pPr>
          </a:lstStyle>
          <a:p>
            <a:pPr lvl="0"/>
            <a:r>
              <a:rPr lang="en-US" altLang="zh-CN" noProof="0" smtClean="0"/>
              <a:t>Click to edit Master subtitle style</a:t>
            </a:r>
          </a:p>
        </p:txBody>
      </p:sp>
    </p:spTree>
    <p:extLst>
      <p:ext uri="{BB962C8B-B14F-4D97-AF65-F5344CB8AC3E}">
        <p14:creationId xmlns:p14="http://schemas.microsoft.com/office/powerpoint/2010/main" val="15987384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0254462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190500"/>
            <a:ext cx="2078037" cy="55911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77813" y="190500"/>
            <a:ext cx="6083300" cy="55911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51560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77813" y="190500"/>
            <a:ext cx="8305800" cy="8858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85750" y="1362075"/>
            <a:ext cx="8305800" cy="4419600"/>
          </a:xfrm>
        </p:spPr>
        <p:txBody>
          <a:bodyPr/>
          <a:lstStyle/>
          <a:p>
            <a:pPr lvl="0"/>
            <a:endParaRPr lang="zh-CN" altLang="en-US" noProof="0" smtClean="0"/>
          </a:p>
        </p:txBody>
      </p:sp>
    </p:spTree>
    <p:extLst>
      <p:ext uri="{BB962C8B-B14F-4D97-AF65-F5344CB8AC3E}">
        <p14:creationId xmlns:p14="http://schemas.microsoft.com/office/powerpoint/2010/main" val="28486958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73087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068115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85750" y="1362075"/>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14850" y="1362075"/>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781244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224421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6984334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01671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837509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025014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7" descr="slide_heade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invGray">
          <a:xfrm>
            <a:off x="0" y="-1588"/>
            <a:ext cx="9145588"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7"/>
          <p:cNvSpPr>
            <a:spLocks noChangeArrowheads="1"/>
          </p:cNvSpPr>
          <p:nvPr userDrawn="1"/>
        </p:nvSpPr>
        <p:spPr bwMode="gray">
          <a:xfrm>
            <a:off x="0" y="1139825"/>
            <a:ext cx="9144000" cy="5718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ea typeface="Arial Unicode MS" pitchFamily="34" charset="-128"/>
                <a:cs typeface="Arial Unicode MS" pitchFamily="34" charset="-128"/>
              </a:defRPr>
            </a:lvl1pPr>
            <a:lvl2pPr marL="742950" indent="-285750">
              <a:defRPr>
                <a:solidFill>
                  <a:schemeClr val="tx1"/>
                </a:solidFill>
                <a:latin typeface="Arial" charset="0"/>
                <a:ea typeface="Arial Unicode MS" pitchFamily="34" charset="-128"/>
                <a:cs typeface="Arial Unicode MS" pitchFamily="34" charset="-128"/>
              </a:defRPr>
            </a:lvl2pPr>
            <a:lvl3pPr marL="1143000" indent="-228600">
              <a:defRPr>
                <a:solidFill>
                  <a:schemeClr val="tx1"/>
                </a:solidFill>
                <a:latin typeface="Arial" charset="0"/>
                <a:ea typeface="Arial Unicode MS" pitchFamily="34" charset="-128"/>
                <a:cs typeface="Arial Unicode MS" pitchFamily="34" charset="-128"/>
              </a:defRPr>
            </a:lvl3pPr>
            <a:lvl4pPr marL="1600200" indent="-228600">
              <a:defRPr>
                <a:solidFill>
                  <a:schemeClr val="tx1"/>
                </a:solidFill>
                <a:latin typeface="Arial" charset="0"/>
                <a:ea typeface="Arial Unicode MS" pitchFamily="34" charset="-128"/>
                <a:cs typeface="Arial Unicode MS" pitchFamily="34" charset="-128"/>
              </a:defRPr>
            </a:lvl4pPr>
            <a:lvl5pPr marL="2057400" indent="-228600">
              <a:defRPr>
                <a:solidFill>
                  <a:schemeClr val="tx1"/>
                </a:solidFill>
                <a:latin typeface="Arial" charset="0"/>
                <a:ea typeface="Arial Unicode MS" pitchFamily="34" charset="-128"/>
                <a:cs typeface="Arial Unicode MS" pitchFamily="34" charset="-128"/>
              </a:defRPr>
            </a:lvl5pPr>
            <a:lvl6pPr marL="25146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6pPr>
            <a:lvl7pPr marL="29718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7pPr>
            <a:lvl8pPr marL="34290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8pPr>
            <a:lvl9pPr marL="3886200" indent="-228600" algn="ctr" eaLnBrk="0" fontAlgn="base" hangingPunct="0">
              <a:spcBef>
                <a:spcPct val="50000"/>
              </a:spcBef>
              <a:spcAft>
                <a:spcPct val="0"/>
              </a:spcAft>
              <a:defRPr>
                <a:solidFill>
                  <a:schemeClr val="tx1"/>
                </a:solidFill>
                <a:latin typeface="Arial" charset="0"/>
                <a:ea typeface="Arial Unicode MS" pitchFamily="34" charset="-128"/>
                <a:cs typeface="Arial Unicode MS" pitchFamily="34" charset="-128"/>
              </a:defRPr>
            </a:lvl9pPr>
          </a:lstStyle>
          <a:p>
            <a:pPr>
              <a:defRPr/>
            </a:pPr>
            <a:endParaRPr lang="zh-CN" altLang="en-US" smtClean="0"/>
          </a:p>
        </p:txBody>
      </p:sp>
      <p:sp>
        <p:nvSpPr>
          <p:cNvPr id="1028" name="Rectangle 52"/>
          <p:cNvSpPr>
            <a:spLocks noGrp="1" noChangeArrowheads="1"/>
          </p:cNvSpPr>
          <p:nvPr>
            <p:ph type="body" idx="1"/>
          </p:nvPr>
        </p:nvSpPr>
        <p:spPr bwMode="gray">
          <a:xfrm>
            <a:off x="285750" y="1362075"/>
            <a:ext cx="8305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1"/>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3"/>
          <p:cNvSpPr>
            <a:spLocks noGrp="1" noChangeArrowheads="1"/>
          </p:cNvSpPr>
          <p:nvPr>
            <p:ph type="title"/>
          </p:nvPr>
        </p:nvSpPr>
        <p:spPr bwMode="invGray">
          <a:xfrm>
            <a:off x="277813" y="190500"/>
            <a:ext cx="8305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ransition/>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ea typeface="Arial Unicode MS" pitchFamily="34" charset="-128"/>
          <a:cs typeface="Arial Unicode MS" pitchFamily="34" charset="-128"/>
        </a:defRPr>
      </a:lvl2pPr>
      <a:lvl3pPr algn="l" rtl="0" eaLnBrk="0" fontAlgn="base" hangingPunct="0">
        <a:spcBef>
          <a:spcPct val="0"/>
        </a:spcBef>
        <a:spcAft>
          <a:spcPct val="0"/>
        </a:spcAft>
        <a:defRPr sz="3200" b="1">
          <a:solidFill>
            <a:schemeClr val="bg1"/>
          </a:solidFill>
          <a:latin typeface="Arial" charset="0"/>
          <a:ea typeface="Arial Unicode MS" pitchFamily="34" charset="-128"/>
          <a:cs typeface="Arial Unicode MS" pitchFamily="34" charset="-128"/>
        </a:defRPr>
      </a:lvl3pPr>
      <a:lvl4pPr algn="l" rtl="0" eaLnBrk="0" fontAlgn="base" hangingPunct="0">
        <a:spcBef>
          <a:spcPct val="0"/>
        </a:spcBef>
        <a:spcAft>
          <a:spcPct val="0"/>
        </a:spcAft>
        <a:defRPr sz="3200" b="1">
          <a:solidFill>
            <a:schemeClr val="bg1"/>
          </a:solidFill>
          <a:latin typeface="Arial" charset="0"/>
          <a:ea typeface="Arial Unicode MS" pitchFamily="34" charset="-128"/>
          <a:cs typeface="Arial Unicode MS" pitchFamily="34" charset="-128"/>
        </a:defRPr>
      </a:lvl4pPr>
      <a:lvl5pPr algn="l" rtl="0" eaLnBrk="0" fontAlgn="base" hangingPunct="0">
        <a:spcBef>
          <a:spcPct val="0"/>
        </a:spcBef>
        <a:spcAft>
          <a:spcPct val="0"/>
        </a:spcAft>
        <a:defRPr sz="3200" b="1">
          <a:solidFill>
            <a:schemeClr val="bg1"/>
          </a:solidFill>
          <a:latin typeface="Arial" charset="0"/>
          <a:ea typeface="Arial Unicode MS" pitchFamily="34" charset="-128"/>
          <a:cs typeface="Arial Unicode MS" pitchFamily="34" charset="-128"/>
        </a:defRPr>
      </a:lvl5pPr>
      <a:lvl6pPr marL="457200" algn="l" rtl="0" fontAlgn="base">
        <a:spcBef>
          <a:spcPct val="0"/>
        </a:spcBef>
        <a:spcAft>
          <a:spcPct val="0"/>
        </a:spcAft>
        <a:defRPr sz="3200" b="1">
          <a:solidFill>
            <a:schemeClr val="bg1"/>
          </a:solidFill>
          <a:latin typeface="Arial" charset="0"/>
          <a:ea typeface="Arial Unicode MS" pitchFamily="34" charset="-128"/>
          <a:cs typeface="Arial Unicode MS" pitchFamily="34" charset="-128"/>
        </a:defRPr>
      </a:lvl6pPr>
      <a:lvl7pPr marL="914400" algn="l" rtl="0" fontAlgn="base">
        <a:spcBef>
          <a:spcPct val="0"/>
        </a:spcBef>
        <a:spcAft>
          <a:spcPct val="0"/>
        </a:spcAft>
        <a:defRPr sz="3200" b="1">
          <a:solidFill>
            <a:schemeClr val="bg1"/>
          </a:solidFill>
          <a:latin typeface="Arial" charset="0"/>
          <a:ea typeface="Arial Unicode MS" pitchFamily="34" charset="-128"/>
          <a:cs typeface="Arial Unicode MS" pitchFamily="34" charset="-128"/>
        </a:defRPr>
      </a:lvl7pPr>
      <a:lvl8pPr marL="1371600" algn="l" rtl="0" fontAlgn="base">
        <a:spcBef>
          <a:spcPct val="0"/>
        </a:spcBef>
        <a:spcAft>
          <a:spcPct val="0"/>
        </a:spcAft>
        <a:defRPr sz="3200" b="1">
          <a:solidFill>
            <a:schemeClr val="bg1"/>
          </a:solidFill>
          <a:latin typeface="Arial" charset="0"/>
          <a:ea typeface="Arial Unicode MS" pitchFamily="34" charset="-128"/>
          <a:cs typeface="Arial Unicode MS" pitchFamily="34" charset="-128"/>
        </a:defRPr>
      </a:lvl8pPr>
      <a:lvl9pPr marL="1828800" algn="l" rtl="0" fontAlgn="base">
        <a:spcBef>
          <a:spcPct val="0"/>
        </a:spcBef>
        <a:spcAft>
          <a:spcPct val="0"/>
        </a:spcAft>
        <a:defRPr sz="3200" b="1">
          <a:solidFill>
            <a:schemeClr val="bg1"/>
          </a:solidFill>
          <a:latin typeface="Arial" charset="0"/>
          <a:ea typeface="Arial Unicode MS" pitchFamily="34" charset="-128"/>
          <a:cs typeface="Arial Unicode MS" pitchFamily="34" charset="-128"/>
        </a:defRPr>
      </a:lvl9pPr>
    </p:titleStyle>
    <p:bodyStyle>
      <a:lvl1pPr marL="347663" indent="-347663" algn="l" rtl="0" eaLnBrk="0" fontAlgn="base" hangingPunct="0">
        <a:lnSpc>
          <a:spcPct val="90000"/>
        </a:lnSpc>
        <a:spcBef>
          <a:spcPct val="30000"/>
        </a:spcBef>
        <a:spcAft>
          <a:spcPct val="10000"/>
        </a:spcAft>
        <a:buClr>
          <a:srgbClr val="00529B"/>
        </a:buClr>
        <a:buFont typeface="Times" panose="02020603050405020304" pitchFamily="18" charset="0"/>
        <a:buChar char="•"/>
        <a:defRPr sz="2800">
          <a:solidFill>
            <a:schemeClr val="tx1"/>
          </a:solidFill>
          <a:latin typeface="+mn-lt"/>
          <a:ea typeface="+mn-ea"/>
          <a:cs typeface="+mn-cs"/>
        </a:defRPr>
      </a:lvl1pPr>
      <a:lvl2pPr marL="635000" indent="-173038" algn="l" rtl="0" eaLnBrk="0" fontAlgn="base" hangingPunct="0">
        <a:lnSpc>
          <a:spcPct val="90000"/>
        </a:lnSpc>
        <a:spcBef>
          <a:spcPct val="30000"/>
        </a:spcBef>
        <a:spcAft>
          <a:spcPct val="10000"/>
        </a:spcAft>
        <a:buClr>
          <a:schemeClr val="tx1"/>
        </a:buClr>
        <a:buFont typeface="Arial" panose="020B0604020202020204" pitchFamily="34" charset="0"/>
        <a:buChar char="-"/>
        <a:defRPr sz="2400">
          <a:solidFill>
            <a:schemeClr val="tx1"/>
          </a:solidFill>
          <a:latin typeface="+mn-lt"/>
          <a:ea typeface="+mn-ea"/>
          <a:cs typeface="+mn-cs"/>
        </a:defRPr>
      </a:lvl2pPr>
      <a:lvl3pPr marL="922338" indent="-173038" algn="l" rtl="0" eaLnBrk="0" fontAlgn="base" hangingPunct="0">
        <a:lnSpc>
          <a:spcPct val="90000"/>
        </a:lnSpc>
        <a:spcBef>
          <a:spcPct val="30000"/>
        </a:spcBef>
        <a:spcAft>
          <a:spcPct val="10000"/>
        </a:spcAft>
        <a:buClr>
          <a:schemeClr val="tx1"/>
        </a:buClr>
        <a:buFont typeface="Times" panose="02020603050405020304" pitchFamily="18" charset="0"/>
        <a:buChar char="•"/>
        <a:defRPr sz="2000">
          <a:solidFill>
            <a:schemeClr val="tx1"/>
          </a:solidFill>
          <a:latin typeface="+mn-lt"/>
          <a:ea typeface="+mn-ea"/>
          <a:cs typeface="+mn-cs"/>
        </a:defRPr>
      </a:lvl3pPr>
      <a:lvl4pPr marL="1209675" indent="-173038" algn="l" rtl="0" eaLnBrk="0" fontAlgn="base" hangingPunct="0">
        <a:lnSpc>
          <a:spcPct val="90000"/>
        </a:lnSpc>
        <a:spcBef>
          <a:spcPct val="30000"/>
        </a:spcBef>
        <a:spcAft>
          <a:spcPct val="10000"/>
        </a:spcAft>
        <a:buClr>
          <a:schemeClr val="tx1"/>
        </a:buClr>
        <a:buFont typeface="Arial" panose="020B0604020202020204" pitchFamily="34" charset="0"/>
        <a:buChar char="-"/>
        <a:defRPr sz="2000">
          <a:solidFill>
            <a:schemeClr val="tx1"/>
          </a:solidFill>
          <a:latin typeface="+mn-lt"/>
          <a:ea typeface="+mn-ea"/>
          <a:cs typeface="+mn-cs"/>
        </a:defRPr>
      </a:lvl4pPr>
      <a:lvl5pPr marL="1497013" indent="-173038" algn="l" rtl="0" eaLnBrk="0" fontAlgn="base" hangingPunct="0">
        <a:lnSpc>
          <a:spcPct val="90000"/>
        </a:lnSpc>
        <a:spcBef>
          <a:spcPct val="30000"/>
        </a:spcBef>
        <a:spcAft>
          <a:spcPct val="10000"/>
        </a:spcAft>
        <a:buClr>
          <a:schemeClr val="tx1"/>
        </a:buClr>
        <a:buFont typeface="Times" panose="02020603050405020304" pitchFamily="18" charset="0"/>
        <a:buChar char="•"/>
        <a:defRPr sz="2000">
          <a:solidFill>
            <a:schemeClr val="tx1"/>
          </a:solidFill>
          <a:latin typeface="+mn-lt"/>
          <a:ea typeface="+mn-ea"/>
          <a:cs typeface="+mn-cs"/>
        </a:defRPr>
      </a:lvl5pPr>
      <a:lvl6pPr marL="1954213" indent="-173038" algn="l" rtl="0" fontAlgn="base">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413" indent="-173038" algn="l" rtl="0" fontAlgn="base">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613" indent="-173038" algn="l" rtl="0" fontAlgn="base">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813" indent="-173038" algn="l" rtl="0" fontAlgn="base">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3" name="Text Box 5"/>
          <p:cNvSpPr txBox="1">
            <a:spLocks noChangeArrowheads="1"/>
          </p:cNvSpPr>
          <p:nvPr/>
        </p:nvSpPr>
        <p:spPr bwMode="auto">
          <a:xfrm>
            <a:off x="228600" y="6313488"/>
            <a:ext cx="1631950" cy="306387"/>
          </a:xfrm>
          <a:prstGeom prst="rect">
            <a:avLst/>
          </a:prstGeom>
          <a:noFill/>
          <a:ln>
            <a:noFill/>
          </a:ln>
          <a:effectLst/>
          <a:extLst>
            <a:ext uri="{909E8E84-426E-40DD-AFC4-6F175D3DCCD1}">
              <a14:hiddenFill xmlns:a14="http://schemas.microsoft.com/office/drawing/2010/main">
                <a:solidFill>
                  <a:srgbClr val="134B8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65000"/>
              </a:spcBef>
              <a:spcAft>
                <a:spcPct val="25000"/>
              </a:spcAft>
              <a:defRPr/>
            </a:pPr>
            <a:r>
              <a:rPr lang="en-US" altLang="zh-CN" sz="1400" dirty="0">
                <a:solidFill>
                  <a:schemeClr val="bg2">
                    <a:lumMod val="40000"/>
                    <a:lumOff val="60000"/>
                  </a:schemeClr>
                </a:solidFill>
                <a:latin typeface="Arial" charset="0"/>
                <a:ea typeface="宋体" charset="-122"/>
                <a:cs typeface="+mn-cs"/>
              </a:rPr>
              <a:t>WWW.1PPT.COM</a:t>
            </a:r>
          </a:p>
        </p:txBody>
      </p:sp>
      <p:pic>
        <p:nvPicPr>
          <p:cNvPr id="307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538" y="3983038"/>
            <a:ext cx="81089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195343" y="1992108"/>
            <a:ext cx="4698723" cy="1323439"/>
          </a:xfrm>
          <a:prstGeom prst="rect">
            <a:avLst/>
          </a:prstGeom>
          <a:noFill/>
        </p:spPr>
        <p:txBody>
          <a:bodyPr wrap="none">
            <a:spAutoFit/>
          </a:bodyPr>
          <a:lstStyle/>
          <a:p>
            <a:pPr>
              <a:defRPr/>
            </a:pPr>
            <a:r>
              <a:rPr lang="zh-CN" altLang="en-US" sz="3200" b="1" dirty="0">
                <a:ln w="1905"/>
                <a:solidFill>
                  <a:schemeClr val="bg2">
                    <a:lumMod val="20000"/>
                    <a:lumOff val="80000"/>
                  </a:schemeClr>
                </a:soli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Arial Unicode MS" pitchFamily="34" charset="-128"/>
              </a:rPr>
              <a:t>组长：孙天浩</a:t>
            </a:r>
            <a:endParaRPr lang="en-US" altLang="zh-CN" sz="3200" b="1" dirty="0">
              <a:ln w="1905"/>
              <a:solidFill>
                <a:schemeClr val="bg2">
                  <a:lumMod val="20000"/>
                  <a:lumOff val="80000"/>
                </a:schemeClr>
              </a:soli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Arial Unicode MS" pitchFamily="34" charset="-128"/>
            </a:endParaRPr>
          </a:p>
          <a:p>
            <a:pPr>
              <a:defRPr/>
            </a:pPr>
            <a:r>
              <a:rPr lang="zh-CN" altLang="en-US" sz="3200" b="1" dirty="0">
                <a:ln w="1905"/>
                <a:solidFill>
                  <a:schemeClr val="bg2">
                    <a:lumMod val="20000"/>
                    <a:lumOff val="80000"/>
                  </a:schemeClr>
                </a:soli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Arial Unicode MS" pitchFamily="34" charset="-128"/>
              </a:rPr>
              <a:t>组员：吴凡、高威、陈浩</a:t>
            </a:r>
          </a:p>
        </p:txBody>
      </p:sp>
      <p:sp>
        <p:nvSpPr>
          <p:cNvPr id="3" name="矩形 2"/>
          <p:cNvSpPr/>
          <p:nvPr/>
        </p:nvSpPr>
        <p:spPr>
          <a:xfrm>
            <a:off x="1147058" y="140266"/>
            <a:ext cx="6795910" cy="1754326"/>
          </a:xfrm>
          <a:prstGeom prst="rect">
            <a:avLst/>
          </a:prstGeom>
          <a:noFill/>
        </p:spPr>
        <p:txBody>
          <a:bodyPr>
            <a:spAutoFit/>
          </a:bodyPr>
          <a:lstStyle/>
          <a:p>
            <a:pPr>
              <a:defRPr/>
            </a:pPr>
            <a:r>
              <a:rPr lang="zh-CN" alt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微软雅黑" panose="020B0503020204020204" pitchFamily="34" charset="-122"/>
                <a:ea typeface="微软雅黑" panose="020B0503020204020204" pitchFamily="34" charset="-122"/>
                <a:cs typeface="Arial Unicode MS" pitchFamily="34" charset="-128"/>
              </a:rPr>
              <a:t>软件项目进度与成本的跟踪控制</a:t>
            </a:r>
            <a:endParaRPr lang="zh-CN" alt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p:txBody>
          <a:bodyPr/>
          <a:lstStyle/>
          <a:p>
            <a:pPr marL="0" indent="0">
              <a:buFont typeface="Times" panose="02020603050405020304" pitchFamily="18" charset="0"/>
              <a:buNone/>
              <a:defRPr/>
            </a:pPr>
            <a:r>
              <a:rPr lang="en-US" altLang="zh-CN" dirty="0" smtClean="0">
                <a:latin typeface="黑体" pitchFamily="49" charset="-122"/>
                <a:ea typeface="黑体" pitchFamily="49" charset="-122"/>
              </a:rPr>
              <a:t>SPM</a:t>
            </a:r>
            <a:r>
              <a:rPr lang="zh-CN" altLang="en-US" dirty="0" smtClean="0">
                <a:latin typeface="黑体" pitchFamily="49" charset="-122"/>
                <a:ea typeface="黑体" pitchFamily="49" charset="-122"/>
              </a:rPr>
              <a:t>课程网站</a:t>
            </a:r>
            <a:r>
              <a:rPr lang="en-US" altLang="zh-CN" dirty="0" smtClean="0">
                <a:latin typeface="黑体" pitchFamily="49" charset="-122"/>
                <a:ea typeface="黑体" pitchFamily="49" charset="-122"/>
              </a:rPr>
              <a:t>WBS</a:t>
            </a:r>
            <a:r>
              <a:rPr lang="zh-CN" altLang="en-US" dirty="0" smtClean="0">
                <a:latin typeface="黑体" pitchFamily="49" charset="-122"/>
                <a:ea typeface="黑体" pitchFamily="49" charset="-122"/>
              </a:rPr>
              <a:t>任务分解图：</a:t>
            </a:r>
          </a:p>
          <a:p>
            <a:pPr>
              <a:defRPr/>
            </a:pPr>
            <a:endParaRPr lang="zh-CN" altLang="en-US" dirty="0" smtClean="0"/>
          </a:p>
        </p:txBody>
      </p:sp>
      <p:sp>
        <p:nvSpPr>
          <p:cNvPr id="12291" name="标题 1"/>
          <p:cNvSpPr>
            <a:spLocks noGrp="1"/>
          </p:cNvSpPr>
          <p:nvPr>
            <p:ph type="title"/>
          </p:nvPr>
        </p:nvSpPr>
        <p:spPr/>
        <p:txBody>
          <a:bodyPr/>
          <a:lstStyle/>
          <a:p>
            <a:r>
              <a:rPr lang="zh-CN" altLang="en-US" smtClean="0"/>
              <a:t>项目范围</a:t>
            </a:r>
          </a:p>
        </p:txBody>
      </p:sp>
      <p:pic>
        <p:nvPicPr>
          <p:cNvPr id="1229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20888"/>
            <a:ext cx="9144000"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p:cNvSpPr>
          <p:nvPr>
            <p:ph type="title"/>
          </p:nvPr>
        </p:nvSpPr>
        <p:spPr/>
        <p:txBody>
          <a:bodyPr/>
          <a:lstStyle/>
          <a:p>
            <a:r>
              <a:rPr lang="zh-CN" altLang="en-US" smtClean="0"/>
              <a:t>内容目录</a:t>
            </a:r>
          </a:p>
        </p:txBody>
      </p:sp>
      <p:graphicFrame>
        <p:nvGraphicFramePr>
          <p:cNvPr id="3" name="图示 2"/>
          <p:cNvGraphicFramePr/>
          <p:nvPr>
            <p:extLst>
              <p:ext uri="{D42A27DB-BD31-4B8C-83A1-F6EECF244321}">
                <p14:modId xmlns:p14="http://schemas.microsoft.com/office/powerpoint/2010/main" val="1150421130"/>
              </p:ext>
            </p:extLst>
          </p:nvPr>
        </p:nvGraphicFramePr>
        <p:xfrm>
          <a:off x="928915" y="1233714"/>
          <a:ext cx="7721600" cy="5450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4945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项目计划与实际的进度</a:t>
            </a:r>
          </a:p>
        </p:txBody>
      </p:sp>
      <p:sp>
        <p:nvSpPr>
          <p:cNvPr id="5123" name="内容占位符 2"/>
          <p:cNvSpPr>
            <a:spLocks noGrp="1"/>
          </p:cNvSpPr>
          <p:nvPr>
            <p:ph idx="1"/>
          </p:nvPr>
        </p:nvSpPr>
        <p:spPr>
          <a:xfrm>
            <a:off x="285750" y="1362075"/>
            <a:ext cx="8305800" cy="4943475"/>
          </a:xfrm>
        </p:spPr>
        <p:txBody>
          <a:bodyPr/>
          <a:lstStyle/>
          <a:p>
            <a:pPr eaLnBrk="1" hangingPunct="1">
              <a:defRPr/>
            </a:pPr>
            <a:r>
              <a:rPr lang="zh-CN" altLang="en-US" b="1" dirty="0" smtClean="0">
                <a:latin typeface="微软雅黑" panose="020B0503020204020204" pitchFamily="34" charset="-122"/>
                <a:ea typeface="微软雅黑" panose="020B0503020204020204" pitchFamily="34" charset="-122"/>
              </a:rPr>
              <a:t>项目进度</a:t>
            </a:r>
            <a:r>
              <a:rPr lang="zh-CN" altLang="en-US" b="1" dirty="0">
                <a:latin typeface="微软雅黑" panose="020B0503020204020204" pitchFamily="34" charset="-122"/>
                <a:ea typeface="微软雅黑" panose="020B0503020204020204" pitchFamily="34" charset="-122"/>
              </a:rPr>
              <a:t>跟踪</a:t>
            </a:r>
            <a:endParaRPr lang="en-US" altLang="zh-CN" b="1" dirty="0">
              <a:latin typeface="微软雅黑" panose="020B0503020204020204" pitchFamily="34" charset="-122"/>
              <a:ea typeface="微软雅黑" panose="020B0503020204020204" pitchFamily="34" charset="-122"/>
            </a:endParaRPr>
          </a:p>
          <a:p>
            <a:pPr lvl="1" eaLnBrk="1" hangingPunct="1">
              <a:buFont typeface="Arial" charset="0"/>
              <a:buChar char="-"/>
              <a:defRPr/>
            </a:pPr>
            <a:r>
              <a:rPr lang="zh-CN" altLang="zh-CN" dirty="0">
                <a:latin typeface="微软雅黑" panose="020B0503020204020204" pitchFamily="34" charset="-122"/>
                <a:ea typeface="微软雅黑" panose="020B0503020204020204" pitchFamily="34" charset="-122"/>
              </a:rPr>
              <a:t>按阶段用甘特图表示记录项目时间计划一节的工作过程和结果。</a:t>
            </a:r>
            <a:endParaRPr lang="en-US" altLang="zh-CN" dirty="0">
              <a:latin typeface="微软雅黑" panose="020B0503020204020204" pitchFamily="34" charset="-122"/>
              <a:ea typeface="微软雅黑" panose="020B0503020204020204" pitchFamily="34" charset="-122"/>
            </a:endParaRPr>
          </a:p>
          <a:p>
            <a:pPr marL="457200" lvl="1" indent="0" eaLnBrk="1" hangingPunct="1">
              <a:buFont typeface="Wingdings" panose="05000000000000000000" pitchFamily="2" charset="2"/>
              <a:buNone/>
              <a:defRPr/>
            </a:pPr>
            <a:endParaRPr lang="zh-CN" altLang="en-US" dirty="0">
              <a:latin typeface="微软雅黑" panose="020B0503020204020204" pitchFamily="34" charset="-122"/>
              <a:ea typeface="微软雅黑" panose="020B0503020204020204" pitchFamily="34" charset="-122"/>
            </a:endParaRPr>
          </a:p>
          <a:p>
            <a:pPr eaLnBrk="1" hangingPunct="1">
              <a:defRPr/>
            </a:pPr>
            <a:r>
              <a:rPr lang="zh-CN" altLang="en-US" b="1" dirty="0">
                <a:latin typeface="微软雅黑" panose="020B0503020204020204" pitchFamily="34" charset="-122"/>
                <a:ea typeface="微软雅黑" panose="020B0503020204020204" pitchFamily="34" charset="-122"/>
              </a:rPr>
              <a:t>目标</a:t>
            </a:r>
            <a:endParaRPr lang="en-US" altLang="zh-CN" b="1" dirty="0">
              <a:latin typeface="微软雅黑" panose="020B0503020204020204" pitchFamily="34" charset="-122"/>
              <a:ea typeface="微软雅黑" panose="020B0503020204020204" pitchFamily="34" charset="-122"/>
            </a:endParaRPr>
          </a:p>
          <a:p>
            <a:pPr lvl="1" eaLnBrk="1" hangingPunct="1">
              <a:buFont typeface="Arial" charset="0"/>
              <a:buChar char="-"/>
              <a:defRPr/>
            </a:pPr>
            <a:r>
              <a:rPr lang="zh-CN" altLang="en-US" dirty="0">
                <a:latin typeface="微软雅黑" panose="020B0503020204020204" pitchFamily="34" charset="-122"/>
                <a:ea typeface="微软雅黑" panose="020B0503020204020204" pitchFamily="34" charset="-122"/>
              </a:rPr>
              <a:t>确定任务之间的关系（串行、并行、延迟）。</a:t>
            </a:r>
          </a:p>
          <a:p>
            <a:pPr lvl="1" eaLnBrk="1" hangingPunct="1">
              <a:buFont typeface="Arial" charset="0"/>
              <a:buChar char="-"/>
              <a:defRPr/>
            </a:pPr>
            <a:r>
              <a:rPr lang="zh-CN" altLang="en-US" dirty="0">
                <a:latin typeface="微软雅黑" panose="020B0503020204020204" pitchFamily="34" charset="-122"/>
                <a:ea typeface="微软雅黑" panose="020B0503020204020204" pitchFamily="34" charset="-122"/>
              </a:rPr>
              <a:t>依据估算结果确定各项任务的开始时间、结束时间。</a:t>
            </a:r>
          </a:p>
          <a:p>
            <a:pPr lvl="1" eaLnBrk="1" hangingPunct="1">
              <a:buFont typeface="Arial" charset="0"/>
              <a:buChar char="-"/>
              <a:defRPr/>
            </a:pPr>
            <a:r>
              <a:rPr lang="zh-CN" altLang="en-US" dirty="0">
                <a:latin typeface="微软雅黑" panose="020B0503020204020204" pitchFamily="34" charset="-122"/>
                <a:ea typeface="微软雅黑" panose="020B0503020204020204" pitchFamily="34" charset="-122"/>
              </a:rPr>
              <a:t>确定各项任务的责任人和所需的资源。</a:t>
            </a:r>
          </a:p>
          <a:p>
            <a:pPr>
              <a:defRPr/>
            </a:pP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项目进度</a:t>
            </a:r>
          </a:p>
        </p:txBody>
      </p:sp>
      <p:sp>
        <p:nvSpPr>
          <p:cNvPr id="15363" name="内容占位符 2"/>
          <p:cNvSpPr>
            <a:spLocks noGrp="1"/>
          </p:cNvSpPr>
          <p:nvPr>
            <p:ph idx="1"/>
          </p:nvPr>
        </p:nvSpPr>
        <p:spPr>
          <a:xfrm>
            <a:off x="285750" y="1362075"/>
            <a:ext cx="8305800" cy="4943475"/>
          </a:xfrm>
        </p:spPr>
        <p:txBody>
          <a:bodyPr/>
          <a:lstStyle/>
          <a:p>
            <a:r>
              <a:rPr lang="zh-CN" altLang="en-US" b="1" smtClean="0">
                <a:latin typeface="微软雅黑" panose="020B0503020204020204" pitchFamily="34" charset="-122"/>
                <a:ea typeface="微软雅黑" panose="020B0503020204020204" pitchFamily="34" charset="-122"/>
              </a:rPr>
              <a:t>项目进度的甘特图：</a:t>
            </a:r>
            <a:endParaRPr lang="en-US" altLang="zh-CN" b="1" smtClean="0">
              <a:latin typeface="微软雅黑" panose="020B0503020204020204" pitchFamily="34" charset="-122"/>
              <a:ea typeface="微软雅黑" panose="020B0503020204020204" pitchFamily="34" charset="-122"/>
            </a:endParaRPr>
          </a:p>
          <a:p>
            <a:endParaRPr lang="zh-CN" altLang="en-US" smtClean="0"/>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8338"/>
            <a:ext cx="8897938" cy="4625975"/>
          </a:xfrm>
          <a:prstGeom prst="rect">
            <a:avLst/>
          </a:prstGeom>
          <a:noFill/>
          <a:ln>
            <a:noFill/>
          </a:ln>
          <a:effectLst/>
          <a:extLst>
            <a:ext uri="{909E8E84-426E-40DD-AFC4-6F175D3DCCD1}">
              <a14:hiddenFill xmlns:a14="http://schemas.microsoft.com/office/drawing/2010/main">
                <a:solidFill>
                  <a:srgbClr val="134B8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项目进度</a:t>
            </a:r>
          </a:p>
        </p:txBody>
      </p:sp>
      <p:sp>
        <p:nvSpPr>
          <p:cNvPr id="16387" name="内容占位符 2"/>
          <p:cNvSpPr>
            <a:spLocks noGrp="1"/>
          </p:cNvSpPr>
          <p:nvPr>
            <p:ph idx="1"/>
          </p:nvPr>
        </p:nvSpPr>
        <p:spPr>
          <a:xfrm>
            <a:off x="285750" y="1362075"/>
            <a:ext cx="8680450" cy="4943475"/>
          </a:xfrm>
        </p:spPr>
        <p:txBody>
          <a:bodyPr/>
          <a:lstStyle/>
          <a:p>
            <a:endParaRPr lang="zh-CN" altLang="en-US"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213"/>
            <a:ext cx="8802688" cy="4640262"/>
          </a:xfrm>
          <a:prstGeom prst="rect">
            <a:avLst/>
          </a:prstGeom>
          <a:noFill/>
          <a:ln>
            <a:noFill/>
          </a:ln>
          <a:effectLst/>
          <a:extLst>
            <a:ext uri="{909E8E84-426E-40DD-AFC4-6F175D3DCCD1}">
              <a14:hiddenFill xmlns:a14="http://schemas.microsoft.com/office/drawing/2010/main">
                <a:solidFill>
                  <a:srgbClr val="134B8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项目成本</a:t>
            </a:r>
          </a:p>
        </p:txBody>
      </p:sp>
      <p:sp>
        <p:nvSpPr>
          <p:cNvPr id="5123" name="内容占位符 2"/>
          <p:cNvSpPr>
            <a:spLocks noGrp="1"/>
          </p:cNvSpPr>
          <p:nvPr>
            <p:ph idx="1"/>
          </p:nvPr>
        </p:nvSpPr>
        <p:spPr>
          <a:xfrm>
            <a:off x="285750" y="1362075"/>
            <a:ext cx="8680450" cy="4943475"/>
          </a:xfrm>
        </p:spPr>
        <p:txBody>
          <a:bodyPr/>
          <a:lstStyle/>
          <a:p>
            <a:pPr marL="0" indent="0">
              <a:buFont typeface="Times" panose="02020603050405020304" pitchFamily="18" charset="0"/>
              <a:buNone/>
              <a:defRPr/>
            </a:pPr>
            <a:endPar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defRPr/>
            </a:pPr>
            <a:r>
              <a:rPr lang="zh-CN" altLang="en-US" b="1" dirty="0" smtClean="0">
                <a:latin typeface="微软雅黑" panose="020B0503020204020204" pitchFamily="34" charset="-122"/>
                <a:ea typeface="微软雅黑" panose="020B0503020204020204" pitchFamily="34" charset="-122"/>
              </a:rPr>
              <a:t>成本估算</a:t>
            </a:r>
            <a:endParaRPr lang="en-US" altLang="zh-CN" b="1" dirty="0">
              <a:latin typeface="微软雅黑" panose="020B0503020204020204" pitchFamily="34" charset="-122"/>
              <a:ea typeface="微软雅黑" panose="020B0503020204020204" pitchFamily="34" charset="-122"/>
            </a:endParaRPr>
          </a:p>
          <a:p>
            <a:pPr lvl="1">
              <a:buFont typeface="Arial" charset="0"/>
              <a:buChar char="-"/>
              <a:defRPr/>
            </a:pP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项目成本估算是</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为了确定项目所需的人力、时间以及项目完成过程中耗费的人力、物力、财力资源。</a:t>
            </a:r>
          </a:p>
          <a:p>
            <a:pPr marL="0" indent="0">
              <a:buFont typeface="Times" panose="02020603050405020304" pitchFamily="18" charset="0"/>
              <a:buNone/>
              <a:defRPr/>
            </a:pPr>
            <a:endPar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defRPr/>
            </a:pPr>
            <a:r>
              <a:rPr lang="zh-CN" altLang="en-US" b="1" dirty="0" smtClean="0">
                <a:latin typeface="微软雅黑" panose="020B0503020204020204" pitchFamily="34" charset="-122"/>
                <a:ea typeface="微软雅黑" panose="020B0503020204020204" pitchFamily="34" charset="-122"/>
              </a:rPr>
              <a:t>成本</a:t>
            </a:r>
            <a:r>
              <a:rPr lang="zh-CN" altLang="en-US" b="1" dirty="0">
                <a:latin typeface="微软雅黑" panose="020B0503020204020204" pitchFamily="34" charset="-122"/>
                <a:ea typeface="微软雅黑" panose="020B0503020204020204" pitchFamily="34" charset="-122"/>
              </a:rPr>
              <a:t>对比</a:t>
            </a:r>
            <a:r>
              <a:rPr lang="zh-CN" altLang="en-US" b="1" dirty="0" smtClean="0">
                <a:latin typeface="微软雅黑" panose="020B0503020204020204" pitchFamily="34" charset="-122"/>
                <a:ea typeface="微软雅黑" panose="020B0503020204020204" pitchFamily="34" charset="-122"/>
              </a:rPr>
              <a:t>表</a:t>
            </a:r>
            <a:endParaRPr lang="en-US" altLang="zh-CN" b="1" dirty="0">
              <a:latin typeface="微软雅黑" panose="020B0503020204020204" pitchFamily="34" charset="-122"/>
              <a:ea typeface="微软雅黑" panose="020B0503020204020204" pitchFamily="34" charset="-122"/>
            </a:endParaRPr>
          </a:p>
          <a:p>
            <a:pPr lvl="1">
              <a:buFont typeface="Arial" charset="0"/>
              <a:buChar char="-"/>
              <a:defRPr/>
            </a:pPr>
            <a:r>
              <a:rPr lang="zh-CN" altLang="en-US" dirty="0" smtClean="0">
                <a:latin typeface="微软雅黑" panose="020B0503020204020204" pitchFamily="34" charset="-122"/>
                <a:ea typeface="微软雅黑" panose="020B0503020204020204" pitchFamily="34" charset="-122"/>
              </a:rPr>
              <a:t>根据</a:t>
            </a: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分解图</a:t>
            </a:r>
            <a:r>
              <a:rPr lang="zh-CN" altLang="en-US" dirty="0" smtClean="0">
                <a:latin typeface="微软雅黑" panose="020B0503020204020204" pitchFamily="34" charset="-122"/>
                <a:ea typeface="微软雅黑" panose="020B0503020204020204" pitchFamily="34" charset="-122"/>
              </a:rPr>
              <a:t>得出计划和实际的成本对比的表格。</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Font typeface="Times" panose="02020603050405020304" pitchFamily="18" charset="0"/>
              <a:buNone/>
              <a:defRPr/>
            </a:pPr>
            <a:endParaRPr lang="zh-CN" alt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项目成本</a:t>
            </a:r>
          </a:p>
        </p:txBody>
      </p:sp>
      <p:sp>
        <p:nvSpPr>
          <p:cNvPr id="3" name="内容占位符 2"/>
          <p:cNvSpPr>
            <a:spLocks noGrp="1"/>
          </p:cNvSpPr>
          <p:nvPr>
            <p:ph idx="1"/>
          </p:nvPr>
        </p:nvSpPr>
        <p:spPr/>
        <p:txBody>
          <a:bodyPr/>
          <a:lstStyle/>
          <a:p>
            <a:pPr>
              <a:defRPr/>
            </a:pPr>
            <a:endParaRPr lang="zh-CN" altLang="en-US" dirty="0" smtClean="0"/>
          </a:p>
          <a:p>
            <a:pPr marL="0" indent="0">
              <a:buFont typeface="Times" panose="02020603050405020304" pitchFamily="18" charset="0"/>
              <a:buNone/>
              <a:defRPr/>
            </a:pPr>
            <a:endParaRPr lang="zh-CN" altLang="en-US" dirty="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257300"/>
            <a:ext cx="8413750" cy="5006975"/>
          </a:xfrm>
          <a:prstGeom prst="rect">
            <a:avLst/>
          </a:prstGeom>
          <a:noFill/>
          <a:ln>
            <a:noFill/>
          </a:ln>
          <a:effectLst/>
          <a:extLst>
            <a:ext uri="{909E8E84-426E-40DD-AFC4-6F175D3DCCD1}">
              <a14:hiddenFill xmlns:a14="http://schemas.microsoft.com/office/drawing/2010/main">
                <a:solidFill>
                  <a:srgbClr val="134B8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项目成本</a:t>
            </a:r>
          </a:p>
        </p:txBody>
      </p:sp>
      <p:sp>
        <p:nvSpPr>
          <p:cNvPr id="3" name="内容占位符 2"/>
          <p:cNvSpPr>
            <a:spLocks noGrp="1"/>
          </p:cNvSpPr>
          <p:nvPr>
            <p:ph idx="1"/>
          </p:nvPr>
        </p:nvSpPr>
        <p:spPr/>
        <p:txBody>
          <a:bodyPr/>
          <a:lstStyle/>
          <a:p>
            <a:pPr>
              <a:defRPr/>
            </a:pPr>
            <a:endParaRPr lang="zh-CN" altLang="en-US" dirty="0" smtClean="0"/>
          </a:p>
          <a:p>
            <a:pPr marL="0" indent="0">
              <a:buFont typeface="Times" panose="02020603050405020304" pitchFamily="18" charset="0"/>
              <a:buNone/>
              <a:defRPr/>
            </a:pPr>
            <a:endParaRPr lang="zh-CN" altLang="en-US" dirty="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9988"/>
            <a:ext cx="9144000" cy="5257800"/>
          </a:xfrm>
          <a:prstGeom prst="rect">
            <a:avLst/>
          </a:prstGeom>
          <a:noFill/>
          <a:ln>
            <a:noFill/>
          </a:ln>
          <a:effectLst/>
          <a:extLst>
            <a:ext uri="{909E8E84-426E-40DD-AFC4-6F175D3DCCD1}">
              <a14:hiddenFill xmlns:a14="http://schemas.microsoft.com/office/drawing/2010/main">
                <a:solidFill>
                  <a:srgbClr val="134B8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p:cNvSpPr>
          <p:nvPr>
            <p:ph type="title"/>
          </p:nvPr>
        </p:nvSpPr>
        <p:spPr/>
        <p:txBody>
          <a:bodyPr/>
          <a:lstStyle/>
          <a:p>
            <a:r>
              <a:rPr lang="zh-CN" altLang="en-US" smtClean="0"/>
              <a:t>内容目录</a:t>
            </a:r>
          </a:p>
        </p:txBody>
      </p:sp>
      <p:graphicFrame>
        <p:nvGraphicFramePr>
          <p:cNvPr id="3" name="图示 2"/>
          <p:cNvGraphicFramePr/>
          <p:nvPr>
            <p:extLst>
              <p:ext uri="{D42A27DB-BD31-4B8C-83A1-F6EECF244321}">
                <p14:modId xmlns:p14="http://schemas.microsoft.com/office/powerpoint/2010/main" val="4061880805"/>
              </p:ext>
            </p:extLst>
          </p:nvPr>
        </p:nvGraphicFramePr>
        <p:xfrm>
          <a:off x="928915" y="1233714"/>
          <a:ext cx="7721600" cy="5450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49452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项目跟踪性能分析</a:t>
            </a:r>
          </a:p>
        </p:txBody>
      </p:sp>
      <p:sp>
        <p:nvSpPr>
          <p:cNvPr id="3" name="内容占位符 2"/>
          <p:cNvSpPr>
            <a:spLocks noGrp="1"/>
          </p:cNvSpPr>
          <p:nvPr>
            <p:ph idx="1"/>
          </p:nvPr>
        </p:nvSpPr>
        <p:spPr>
          <a:xfrm>
            <a:off x="285750" y="1362075"/>
            <a:ext cx="8736013" cy="5353050"/>
          </a:xfrm>
        </p:spPr>
        <p:txBody>
          <a:bodyPr/>
          <a:lstStyle/>
          <a:p>
            <a:pPr marL="0" indent="0">
              <a:buFont typeface="Times" panose="02020603050405020304" pitchFamily="18" charset="0"/>
              <a:buNone/>
              <a:defRPr/>
            </a:pPr>
            <a:r>
              <a:rPr lang="zh-CN" altLang="en-US" b="1" dirty="0" smtClean="0">
                <a:latin typeface="微软雅黑" panose="020B0503020204020204" pitchFamily="34" charset="-122"/>
                <a:ea typeface="微软雅黑" panose="020B0503020204020204" pitchFamily="34" charset="-122"/>
              </a:rPr>
              <a:t>挣值分析法</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buFont typeface="Wingdings" pitchFamily="2" charset="2"/>
              <a:buChar char="q"/>
              <a:defRPr/>
            </a:pPr>
            <a:r>
              <a:rPr lang="zh-CN" altLang="en-US" sz="2400" dirty="0" smtClean="0">
                <a:latin typeface="微软雅黑" panose="020B0503020204020204" pitchFamily="34" charset="-122"/>
                <a:ea typeface="微软雅黑" panose="020B0503020204020204" pitchFamily="34" charset="-122"/>
              </a:rPr>
              <a:t>对项目实施的进度、成本状态进行绩效评估的有效方法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综合了范围、成本、进度的测量</a:t>
            </a:r>
          </a:p>
          <a:p>
            <a:pPr>
              <a:buFont typeface="Wingdings" pitchFamily="2" charset="2"/>
              <a:buChar char="q"/>
              <a:defRPr/>
            </a:pPr>
            <a:r>
              <a:rPr lang="zh-CN" altLang="en-US" sz="2400" dirty="0" smtClean="0">
                <a:latin typeface="微软雅黑" panose="020B0503020204020204" pitchFamily="34" charset="-122"/>
                <a:ea typeface="微软雅黑" panose="020B0503020204020204" pitchFamily="34" charset="-122"/>
              </a:rPr>
              <a:t>是计算实际花在一个项目上的工作量，以及预计该项目所需成本和完成该项目的日期的一种方法</a:t>
            </a:r>
            <a:r>
              <a:rPr lang="en-US" altLang="zh-CN" sz="2400" dirty="0" smtClean="0">
                <a:latin typeface="微软雅黑" panose="020B0503020204020204" pitchFamily="34" charset="-122"/>
                <a:ea typeface="微软雅黑" panose="020B0503020204020204" pitchFamily="34" charset="-122"/>
              </a:rPr>
              <a:t>.</a:t>
            </a:r>
          </a:p>
          <a:p>
            <a:pPr marL="0" indent="0">
              <a:buFont typeface="Times" panose="02020603050405020304" pitchFamily="18" charset="0"/>
              <a:buNone/>
              <a:defRPr/>
            </a:pPr>
            <a:r>
              <a:rPr lang="zh-CN" altLang="en-US" b="1" dirty="0">
                <a:latin typeface="微软雅黑" panose="020B0503020204020204" pitchFamily="34" charset="-122"/>
                <a:ea typeface="微软雅黑" panose="020B0503020204020204" pitchFamily="34" charset="-122"/>
              </a:rPr>
              <a:t>作用</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buFont typeface="Wingdings" pitchFamily="2" charset="2"/>
              <a:buChar char="q"/>
              <a:defRPr/>
            </a:pPr>
            <a:r>
              <a:rPr lang="zh-CN" altLang="en-US" sz="2400" dirty="0" smtClean="0">
                <a:latin typeface="微软雅黑" panose="020B0503020204020204" pitchFamily="34" charset="-122"/>
                <a:ea typeface="微软雅黑" panose="020B0503020204020204" pitchFamily="34" charset="-122"/>
              </a:rPr>
              <a:t>挣</a:t>
            </a:r>
            <a:r>
              <a:rPr lang="zh-CN" altLang="en-US" sz="2400" dirty="0">
                <a:latin typeface="微软雅黑" panose="020B0503020204020204" pitchFamily="34" charset="-122"/>
                <a:ea typeface="微软雅黑" panose="020B0503020204020204" pitchFamily="34" charset="-122"/>
              </a:rPr>
              <a:t>值分析法作为一种有效的项目管理方法</a:t>
            </a:r>
            <a:r>
              <a:rPr lang="en-US" altLang="zh-CN"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避免了过去以单一指标值反映项目进展情况的弊端和不足</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以三个基本参数为基础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全面反映了进度和费用的总体状况</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便于各级项目管理人员理解和掌握。</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通过对各项指标的定量分析可以看出项目的费用控制是否较为理想</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进度控制是否存在问题。</a:t>
            </a:r>
            <a:r>
              <a:rPr lang="zh-CN" altLang="en-US" sz="2400" dirty="0">
                <a:solidFill>
                  <a:srgbClr val="FF0000"/>
                </a:solidFill>
                <a:latin typeface="微软雅黑" panose="020B0503020204020204" pitchFamily="34" charset="-122"/>
                <a:ea typeface="微软雅黑" panose="020B0503020204020204" pitchFamily="34" charset="-122"/>
              </a:rPr>
              <a:t>这些指标敏感地反映出了各个时间段的进度、成本是否出现了异常</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从而可以及时发现问题、纠正偏差</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确保项目的正常进行。</a:t>
            </a:r>
          </a:p>
          <a:p>
            <a:pPr marL="0" indent="0">
              <a:buFont typeface="Times" panose="02020603050405020304" pitchFamily="18" charset="0"/>
              <a:buNone/>
              <a:defRPr/>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gn="ctr" eaLnBrk="1" hangingPunct="1"/>
            <a:r>
              <a:rPr lang="zh-CN" altLang="en-US" smtClean="0">
                <a:latin typeface="微软雅黑" panose="020B0503020204020204" pitchFamily="34" charset="-122"/>
                <a:ea typeface="微软雅黑" panose="020B0503020204020204" pitchFamily="34" charset="-122"/>
              </a:rPr>
              <a:t>整体规划图</a:t>
            </a:r>
          </a:p>
        </p:txBody>
      </p:sp>
      <p:sp>
        <p:nvSpPr>
          <p:cNvPr id="6" name="AutoShape 4"/>
          <p:cNvSpPr>
            <a:spLocks noChangeArrowheads="1"/>
          </p:cNvSpPr>
          <p:nvPr/>
        </p:nvSpPr>
        <p:spPr bwMode="auto">
          <a:xfrm>
            <a:off x="412750" y="1412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合同管理</a:t>
            </a:r>
            <a:r>
              <a:rPr lang="zh-CN" altLang="en-US" sz="1600" kern="0" dirty="0">
                <a:solidFill>
                  <a:srgbClr val="FFFFFF"/>
                </a:solidFill>
                <a:latin typeface="Arial" charset="0"/>
                <a:ea typeface="楷体_GB2312"/>
              </a:rPr>
              <a:t>   </a:t>
            </a:r>
            <a:endParaRPr lang="zh-CN" altLang="en-US" sz="2000" b="1" kern="0" dirty="0">
              <a:solidFill>
                <a:srgbClr val="FFFFFF"/>
              </a:solidFill>
              <a:latin typeface="Arial" charset="0"/>
              <a:ea typeface="楷体_GB2312"/>
            </a:endParaRPr>
          </a:p>
        </p:txBody>
      </p:sp>
      <p:sp>
        <p:nvSpPr>
          <p:cNvPr id="7" name="AutoShape 5"/>
          <p:cNvSpPr>
            <a:spLocks noChangeArrowheads="1"/>
          </p:cNvSpPr>
          <p:nvPr/>
        </p:nvSpPr>
        <p:spPr bwMode="auto">
          <a:xfrm>
            <a:off x="1708150" y="1412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需求管理</a:t>
            </a:r>
          </a:p>
        </p:txBody>
      </p:sp>
      <p:sp>
        <p:nvSpPr>
          <p:cNvPr id="8" name="AutoShape 6"/>
          <p:cNvSpPr>
            <a:spLocks noChangeArrowheads="1"/>
          </p:cNvSpPr>
          <p:nvPr/>
        </p:nvSpPr>
        <p:spPr bwMode="auto">
          <a:xfrm>
            <a:off x="3003550" y="1412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生存期</a:t>
            </a:r>
          </a:p>
        </p:txBody>
      </p:sp>
      <p:sp>
        <p:nvSpPr>
          <p:cNvPr id="9" name="AutoShape 7"/>
          <p:cNvSpPr>
            <a:spLocks noChangeArrowheads="1"/>
          </p:cNvSpPr>
          <p:nvPr/>
        </p:nvSpPr>
        <p:spPr bwMode="auto">
          <a:xfrm>
            <a:off x="4298950" y="1412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任务分解</a:t>
            </a:r>
          </a:p>
        </p:txBody>
      </p:sp>
      <p:sp>
        <p:nvSpPr>
          <p:cNvPr id="10" name="AutoShape 8"/>
          <p:cNvSpPr>
            <a:spLocks noChangeArrowheads="1"/>
          </p:cNvSpPr>
          <p:nvPr/>
        </p:nvSpPr>
        <p:spPr bwMode="auto">
          <a:xfrm>
            <a:off x="6889750" y="1412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项目进度</a:t>
            </a:r>
          </a:p>
        </p:txBody>
      </p:sp>
      <p:sp>
        <p:nvSpPr>
          <p:cNvPr id="11" name="AutoShape 9"/>
          <p:cNvSpPr>
            <a:spLocks noChangeArrowheads="1"/>
          </p:cNvSpPr>
          <p:nvPr/>
        </p:nvSpPr>
        <p:spPr bwMode="auto">
          <a:xfrm>
            <a:off x="5594350" y="1412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规模估算</a:t>
            </a:r>
          </a:p>
        </p:txBody>
      </p:sp>
      <p:cxnSp>
        <p:nvCxnSpPr>
          <p:cNvPr id="4105" name="AutoShape 10"/>
          <p:cNvCxnSpPr>
            <a:cxnSpLocks noChangeShapeType="1"/>
            <a:stCxn id="13" idx="1"/>
            <a:endCxn id="10" idx="3"/>
          </p:cNvCxnSpPr>
          <p:nvPr/>
        </p:nvCxnSpPr>
        <p:spPr bwMode="auto">
          <a:xfrm rot="10800000" flipH="1">
            <a:off x="1504950" y="1908175"/>
            <a:ext cx="7137400" cy="1905000"/>
          </a:xfrm>
          <a:prstGeom prst="bentConnector5">
            <a:avLst>
              <a:gd name="adj1" fmla="val -3204"/>
              <a:gd name="adj2" fmla="val 50000"/>
              <a:gd name="adj3" fmla="val 103204"/>
            </a:avLst>
          </a:prstGeom>
          <a:noFill/>
          <a:ln w="38100">
            <a:solidFill>
              <a:srgbClr val="92D050"/>
            </a:solidFill>
            <a:miter lim="800000"/>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11"/>
          <p:cNvSpPr>
            <a:spLocks noChangeArrowheads="1"/>
          </p:cNvSpPr>
          <p:nvPr/>
        </p:nvSpPr>
        <p:spPr bwMode="auto">
          <a:xfrm>
            <a:off x="1066800" y="3317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质量计划</a:t>
            </a:r>
          </a:p>
        </p:txBody>
      </p:sp>
      <p:sp>
        <p:nvSpPr>
          <p:cNvPr id="14" name="AutoShape 12"/>
          <p:cNvSpPr>
            <a:spLocks noChangeArrowheads="1"/>
          </p:cNvSpPr>
          <p:nvPr/>
        </p:nvSpPr>
        <p:spPr bwMode="auto">
          <a:xfrm>
            <a:off x="2393950" y="3317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配置计划</a:t>
            </a:r>
          </a:p>
        </p:txBody>
      </p:sp>
      <p:sp>
        <p:nvSpPr>
          <p:cNvPr id="15" name="AutoShape 13"/>
          <p:cNvSpPr>
            <a:spLocks noChangeArrowheads="1"/>
          </p:cNvSpPr>
          <p:nvPr/>
        </p:nvSpPr>
        <p:spPr bwMode="auto">
          <a:xfrm>
            <a:off x="3689350" y="3317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风险计划</a:t>
            </a:r>
            <a:r>
              <a:rPr lang="zh-CN" altLang="en-US" sz="2000" b="1" kern="0" dirty="0">
                <a:solidFill>
                  <a:srgbClr val="FFFFFF"/>
                </a:solidFill>
                <a:latin typeface="Arial" charset="0"/>
                <a:ea typeface="楷体_GB2312"/>
              </a:rPr>
              <a:t>　　</a:t>
            </a:r>
          </a:p>
        </p:txBody>
      </p:sp>
      <p:sp>
        <p:nvSpPr>
          <p:cNvPr id="16" name="AutoShape 14"/>
          <p:cNvSpPr>
            <a:spLocks noChangeArrowheads="1"/>
          </p:cNvSpPr>
          <p:nvPr/>
        </p:nvSpPr>
        <p:spPr bwMode="auto">
          <a:xfrm>
            <a:off x="4984750" y="3317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团队管理</a:t>
            </a:r>
          </a:p>
        </p:txBody>
      </p:sp>
      <p:sp>
        <p:nvSpPr>
          <p:cNvPr id="17" name="AutoShape 15"/>
          <p:cNvSpPr>
            <a:spLocks noChangeArrowheads="1"/>
          </p:cNvSpPr>
          <p:nvPr/>
        </p:nvSpPr>
        <p:spPr bwMode="auto">
          <a:xfrm>
            <a:off x="6280150" y="3317875"/>
            <a:ext cx="1752600" cy="990600"/>
          </a:xfrm>
          <a:prstGeom prst="chevron">
            <a:avLst>
              <a:gd name="adj" fmla="val 44231"/>
            </a:avLst>
          </a:prstGeom>
          <a:solidFill>
            <a:srgbClr val="92D050"/>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latin typeface="Arial" charset="0"/>
                <a:ea typeface="楷体_GB2312"/>
              </a:rPr>
              <a:t>项目度量</a:t>
            </a:r>
          </a:p>
        </p:txBody>
      </p:sp>
      <p:sp>
        <p:nvSpPr>
          <p:cNvPr id="18" name="AutoShape 16"/>
          <p:cNvSpPr>
            <a:spLocks noChangeArrowheads="1"/>
          </p:cNvSpPr>
          <p:nvPr/>
        </p:nvSpPr>
        <p:spPr bwMode="auto">
          <a:xfrm>
            <a:off x="2393950" y="5070475"/>
            <a:ext cx="1752600" cy="990600"/>
          </a:xfrm>
          <a:prstGeom prst="chevron">
            <a:avLst>
              <a:gd name="adj" fmla="val 44231"/>
            </a:avLst>
          </a:prstGeom>
          <a:solidFill>
            <a:srgbClr val="92D050"/>
          </a:solidFill>
          <a:ln w="25400">
            <a:solidFill>
              <a:srgbClr val="92D050"/>
            </a:solidFill>
            <a:miter lim="800000"/>
            <a:headEnd type="none" w="sm" len="sm"/>
            <a:tailEnd type="none" w="med" len="lg"/>
          </a:ln>
          <a:effectLst/>
        </p:spPr>
        <p:txBody>
          <a:bodyPr wrap="none" anchor="ctr"/>
          <a:lstStyle>
            <a:lvl1pPr>
              <a:spcBef>
                <a:spcPct val="20000"/>
              </a:spcBef>
              <a:buClr>
                <a:schemeClr val="hlink"/>
              </a:buClr>
              <a:buFont typeface="Wingdings" pitchFamily="2" charset="2"/>
              <a:buChar char="v"/>
              <a:defRPr sz="3200" b="1">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itchFamily="2" charset="2"/>
              <a:buChar char="§"/>
              <a:defRPr sz="2800" b="1">
                <a:solidFill>
                  <a:schemeClr val="tx1"/>
                </a:solidFill>
                <a:latin typeface="楷体_GB2312" pitchFamily="49" charset="-122"/>
                <a:ea typeface="楷体_GB2312" pitchFamily="49" charset="-122"/>
              </a:defRPr>
            </a:lvl2pPr>
            <a:lvl3pPr marL="1143000" indent="-228600">
              <a:spcBef>
                <a:spcPct val="20000"/>
              </a:spcBef>
              <a:buClr>
                <a:schemeClr val="tx1"/>
              </a:buClr>
              <a:buChar char="•"/>
              <a:defRPr sz="2400" b="1">
                <a:solidFill>
                  <a:schemeClr val="tx1"/>
                </a:solidFill>
                <a:latin typeface="楷体_GB2312" pitchFamily="49" charset="-122"/>
                <a:ea typeface="楷体_GB2312" pitchFamily="49" charset="-122"/>
              </a:defRPr>
            </a:lvl3pPr>
            <a:lvl4pPr marL="1600200" indent="-228600">
              <a:spcBef>
                <a:spcPct val="20000"/>
              </a:spcBef>
              <a:buChar char="–"/>
              <a:defRPr sz="2000" b="1">
                <a:solidFill>
                  <a:schemeClr val="tx1"/>
                </a:solidFill>
                <a:latin typeface="楷体_GB2312" pitchFamily="49" charset="-122"/>
                <a:ea typeface="楷体_GB2312" pitchFamily="49" charset="-122"/>
              </a:defRPr>
            </a:lvl4pPr>
            <a:lvl5pPr marL="2057400" indent="-228600">
              <a:spcBef>
                <a:spcPct val="20000"/>
              </a:spcBef>
              <a:buChar char="»"/>
              <a:defRPr sz="20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har char="»"/>
              <a:defRPr sz="20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har char="»"/>
              <a:defRPr sz="20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har char="»"/>
              <a:defRPr sz="20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har char="»"/>
              <a:defRPr sz="2000" b="1">
                <a:solidFill>
                  <a:schemeClr val="tx1"/>
                </a:solidFill>
                <a:latin typeface="楷体_GB2312" pitchFamily="49" charset="-122"/>
                <a:ea typeface="楷体_GB2312" pitchFamily="49" charset="-122"/>
              </a:defRPr>
            </a:lvl9pPr>
          </a:lstStyle>
          <a:p>
            <a:pPr eaLnBrk="1" fontAlgn="auto" hangingPunct="1">
              <a:spcBef>
                <a:spcPct val="0"/>
              </a:spcBef>
              <a:spcAft>
                <a:spcPts val="0"/>
              </a:spcAft>
              <a:buClrTx/>
              <a:buFontTx/>
              <a:buNone/>
              <a:defRPr/>
            </a:pPr>
            <a:r>
              <a:rPr lang="zh-CN" altLang="en-US" sz="2000" kern="0" dirty="0" smtClean="0">
                <a:solidFill>
                  <a:srgbClr val="990000"/>
                </a:solidFill>
                <a:latin typeface="Arial" pitchFamily="34" charset="0"/>
              </a:rPr>
              <a:t>　</a:t>
            </a:r>
            <a:r>
              <a:rPr lang="zh-CN" altLang="en-US" sz="2000" kern="0" dirty="0" smtClean="0">
                <a:latin typeface="Arial" pitchFamily="34" charset="0"/>
              </a:rPr>
              <a:t>集成项目</a:t>
            </a:r>
          </a:p>
        </p:txBody>
      </p:sp>
      <p:sp>
        <p:nvSpPr>
          <p:cNvPr id="19" name="AutoShape 17"/>
          <p:cNvSpPr>
            <a:spLocks noChangeArrowheads="1"/>
          </p:cNvSpPr>
          <p:nvPr/>
        </p:nvSpPr>
        <p:spPr bwMode="auto">
          <a:xfrm>
            <a:off x="3689350" y="5070475"/>
            <a:ext cx="1752600" cy="990600"/>
          </a:xfrm>
          <a:prstGeom prst="chevron">
            <a:avLst>
              <a:gd name="adj" fmla="val 44231"/>
            </a:avLst>
          </a:prstGeom>
          <a:solidFill>
            <a:schemeClr val="accent1">
              <a:lumMod val="75000"/>
            </a:schemeClr>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zh-CN" altLang="en-US" sz="2000" b="1" kern="0" dirty="0">
                <a:solidFill>
                  <a:srgbClr val="FFFFFF"/>
                </a:solidFill>
                <a:latin typeface="Arial" charset="0"/>
                <a:ea typeface="楷体_GB2312"/>
              </a:rPr>
              <a:t>　</a:t>
            </a:r>
            <a:r>
              <a:rPr lang="zh-CN" altLang="en-US" sz="2000" b="1" kern="0" dirty="0">
                <a:solidFill>
                  <a:srgbClr val="FFFF00"/>
                </a:solidFill>
                <a:latin typeface="Arial" charset="0"/>
                <a:ea typeface="楷体_GB2312"/>
              </a:rPr>
              <a:t>跟踪控制</a:t>
            </a:r>
          </a:p>
        </p:txBody>
      </p:sp>
      <p:cxnSp>
        <p:nvCxnSpPr>
          <p:cNvPr id="4113" name="AutoShape 18"/>
          <p:cNvCxnSpPr>
            <a:cxnSpLocks noChangeShapeType="1"/>
            <a:stCxn id="17" idx="3"/>
            <a:endCxn id="18" idx="1"/>
          </p:cNvCxnSpPr>
          <p:nvPr/>
        </p:nvCxnSpPr>
        <p:spPr bwMode="auto">
          <a:xfrm flipH="1">
            <a:off x="2819400" y="3813175"/>
            <a:ext cx="5226050" cy="1752600"/>
          </a:xfrm>
          <a:prstGeom prst="bentConnector5">
            <a:avLst>
              <a:gd name="adj1" fmla="val -4130"/>
              <a:gd name="adj2" fmla="val 50000"/>
              <a:gd name="adj3" fmla="val 112514"/>
            </a:avLst>
          </a:prstGeom>
          <a:noFill/>
          <a:ln w="38100">
            <a:solidFill>
              <a:srgbClr val="92D050"/>
            </a:solidFill>
            <a:miter lim="800000"/>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AutoShape 19"/>
          <p:cNvSpPr>
            <a:spLocks noChangeArrowheads="1"/>
          </p:cNvSpPr>
          <p:nvPr/>
        </p:nvSpPr>
        <p:spPr bwMode="auto">
          <a:xfrm>
            <a:off x="4984750" y="5070475"/>
            <a:ext cx="1752600" cy="990600"/>
          </a:xfrm>
          <a:prstGeom prst="chevron">
            <a:avLst>
              <a:gd name="adj" fmla="val 44231"/>
            </a:avLst>
          </a:prstGeom>
          <a:solidFill>
            <a:schemeClr val="bg1">
              <a:lumMod val="85000"/>
            </a:schemeClr>
          </a:solidFill>
          <a:ln w="19050" cap="flat" cmpd="sng" algn="ctr">
            <a:solidFill>
              <a:srgbClr val="FFFFFF"/>
            </a:solidFill>
            <a:prstDash val="solid"/>
            <a:miter lim="800000"/>
            <a:headEnd type="none" w="sm" len="sm"/>
            <a:tailEnd type="none" w="med" len="lg"/>
          </a:ln>
          <a:effectLst/>
        </p:spPr>
        <p:txBody>
          <a:bodyPr wrap="none" anchor="ctr"/>
          <a:lstStyle/>
          <a:p>
            <a:pPr eaLnBrk="1" fontAlgn="auto" hangingPunct="1">
              <a:spcBef>
                <a:spcPct val="0"/>
              </a:spcBef>
              <a:spcAft>
                <a:spcPts val="0"/>
              </a:spcAft>
              <a:defRPr/>
            </a:pPr>
            <a:r>
              <a:rPr lang="en-US" altLang="zh-CN" sz="2000" b="1" kern="0" dirty="0">
                <a:solidFill>
                  <a:srgbClr val="FFFFFF"/>
                </a:solidFill>
                <a:latin typeface="Arial" charset="0"/>
                <a:ea typeface="楷体_GB2312"/>
              </a:rPr>
              <a:t>    </a:t>
            </a:r>
            <a:r>
              <a:rPr lang="zh-CN" altLang="en-US" sz="2000" b="1" kern="0" dirty="0">
                <a:latin typeface="Arial" charset="0"/>
                <a:ea typeface="楷体_GB2312"/>
              </a:rPr>
              <a:t>项目结束</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项目跟踪性能分析</a:t>
            </a:r>
          </a:p>
        </p:txBody>
      </p:sp>
      <p:graphicFrame>
        <p:nvGraphicFramePr>
          <p:cNvPr id="22531" name="图表 5"/>
          <p:cNvGraphicFramePr>
            <a:graphicFrameLocks/>
          </p:cNvGraphicFramePr>
          <p:nvPr/>
        </p:nvGraphicFramePr>
        <p:xfrm>
          <a:off x="-50800" y="1136650"/>
          <a:ext cx="9245600" cy="5772150"/>
        </p:xfrm>
        <a:graphic>
          <a:graphicData uri="http://schemas.openxmlformats.org/presentationml/2006/ole">
            <mc:AlternateContent xmlns:mc="http://schemas.openxmlformats.org/markup-compatibility/2006">
              <mc:Choice xmlns:v="urn:schemas-microsoft-com:vml" Requires="v">
                <p:oleObj spid="_x0000_s22547" r:id="rId3" imgW="9242337" imgH="5773412" progId="Excel.Chart.8">
                  <p:embed/>
                </p:oleObj>
              </mc:Choice>
              <mc:Fallback>
                <p:oleObj r:id="rId3" imgW="9242337" imgH="5773412" progId="Excel.Char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1136650"/>
                        <a:ext cx="924560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项目跟踪性能分析</a:t>
            </a:r>
          </a:p>
        </p:txBody>
      </p:sp>
      <p:sp>
        <p:nvSpPr>
          <p:cNvPr id="5123" name="内容占位符 2"/>
          <p:cNvSpPr>
            <a:spLocks noGrp="1"/>
          </p:cNvSpPr>
          <p:nvPr>
            <p:ph idx="1"/>
          </p:nvPr>
        </p:nvSpPr>
        <p:spPr>
          <a:xfrm>
            <a:off x="285750" y="1362075"/>
            <a:ext cx="8305800" cy="4943475"/>
          </a:xfrm>
        </p:spPr>
        <p:txBody>
          <a:bodyPr/>
          <a:lstStyle/>
          <a:p>
            <a:pPr>
              <a:defRPr/>
            </a:pPr>
            <a:endParaRPr lang="en-US" altLang="zh-CN" dirty="0" smtClean="0"/>
          </a:p>
          <a:p>
            <a:pPr>
              <a:defRPr/>
            </a:pPr>
            <a:r>
              <a:rPr lang="zh-CN" altLang="zh-CN" dirty="0" smtClean="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23</a:t>
            </a:r>
            <a:r>
              <a:rPr lang="zh-CN" altLang="zh-CN" dirty="0">
                <a:latin typeface="微软雅黑" panose="020B0503020204020204" pitchFamily="34" charset="-122"/>
                <a:ea typeface="微软雅黑" panose="020B0503020204020204" pitchFamily="34" charset="-122"/>
              </a:rPr>
              <a:t>日为计算点，以</a:t>
            </a:r>
            <a:r>
              <a:rPr lang="en-US" altLang="zh-CN" dirty="0">
                <a:latin typeface="微软雅黑" panose="020B0503020204020204" pitchFamily="34" charset="-122"/>
                <a:ea typeface="微软雅黑" panose="020B0503020204020204" pitchFamily="34" charset="-122"/>
              </a:rPr>
              <a:t>50/50</a:t>
            </a:r>
            <a:r>
              <a:rPr lang="zh-CN" altLang="zh-CN" dirty="0">
                <a:latin typeface="微软雅黑" panose="020B0503020204020204" pitchFamily="34" charset="-122"/>
                <a:ea typeface="微软雅黑" panose="020B0503020204020204" pitchFamily="34" charset="-122"/>
              </a:rPr>
              <a:t>规则计算：</a:t>
            </a:r>
          </a:p>
          <a:p>
            <a:pPr>
              <a:defRPr/>
            </a:pPr>
            <a:r>
              <a:rPr lang="en-US" altLang="zh-CN" dirty="0">
                <a:latin typeface="微软雅黑" panose="020B0503020204020204" pitchFamily="34" charset="-122"/>
                <a:ea typeface="微软雅黑" panose="020B0503020204020204" pitchFamily="34" charset="-122"/>
              </a:rPr>
              <a:t>BAC(Budget At Completion)= 376</a:t>
            </a:r>
            <a:endParaRPr lang="zh-CN" altLang="zh-CN" dirty="0">
              <a:latin typeface="微软雅黑" panose="020B0503020204020204" pitchFamily="34" charset="-122"/>
              <a:ea typeface="微软雅黑" panose="020B0503020204020204" pitchFamily="34" charset="-122"/>
            </a:endParaRPr>
          </a:p>
          <a:p>
            <a:pPr>
              <a:defRPr/>
            </a:pPr>
            <a:r>
              <a:rPr lang="en-US" altLang="zh-CN" dirty="0">
                <a:latin typeface="微软雅黑" panose="020B0503020204020204" pitchFamily="34" charset="-122"/>
                <a:ea typeface="微软雅黑" panose="020B0503020204020204" pitchFamily="34" charset="-122"/>
              </a:rPr>
              <a:t>BCWS(Budgeted cost of work scheduled) = 324</a:t>
            </a:r>
            <a:endParaRPr lang="zh-CN" altLang="zh-CN" dirty="0">
              <a:latin typeface="微软雅黑" panose="020B0503020204020204" pitchFamily="34" charset="-122"/>
              <a:ea typeface="微软雅黑" panose="020B0503020204020204" pitchFamily="34" charset="-122"/>
            </a:endParaRPr>
          </a:p>
          <a:p>
            <a:pPr>
              <a:defRPr/>
            </a:pPr>
            <a:r>
              <a:rPr lang="en-US" altLang="zh-CN" dirty="0">
                <a:latin typeface="微软雅黑" panose="020B0503020204020204" pitchFamily="34" charset="-122"/>
                <a:ea typeface="微软雅黑" panose="020B0503020204020204" pitchFamily="34" charset="-122"/>
              </a:rPr>
              <a:t>BCWP(Budgeted cost of work performed) = 264</a:t>
            </a:r>
            <a:endParaRPr lang="zh-CN" altLang="zh-CN" dirty="0">
              <a:latin typeface="微软雅黑" panose="020B0503020204020204" pitchFamily="34" charset="-122"/>
              <a:ea typeface="微软雅黑" panose="020B0503020204020204" pitchFamily="34" charset="-122"/>
            </a:endParaRPr>
          </a:p>
          <a:p>
            <a:pPr>
              <a:defRPr/>
            </a:pPr>
            <a:r>
              <a:rPr lang="en-US" altLang="zh-CN" dirty="0">
                <a:latin typeface="微软雅黑" panose="020B0503020204020204" pitchFamily="34" charset="-122"/>
                <a:ea typeface="微软雅黑" panose="020B0503020204020204" pitchFamily="34" charset="-122"/>
              </a:rPr>
              <a:t>ACWP(Actual cost of work performed) = 348</a:t>
            </a:r>
            <a:endParaRPr lang="zh-CN" altLang="zh-CN" dirty="0">
              <a:latin typeface="微软雅黑" panose="020B0503020204020204" pitchFamily="34" charset="-122"/>
              <a:ea typeface="微软雅黑" panose="020B0503020204020204" pitchFamily="34" charset="-122"/>
            </a:endParaRPr>
          </a:p>
          <a:p>
            <a:pPr marL="0" indent="0" eaLnBrk="1" hangingPunct="1">
              <a:buFont typeface="Times" panose="02020603050405020304" pitchFamily="18" charset="0"/>
              <a:buNone/>
              <a:defRPr/>
            </a:pPr>
            <a:endParaRPr lang="zh-CN" altLang="en-US" dirty="0" smtClean="0"/>
          </a:p>
          <a:p>
            <a:pPr>
              <a:defRPr/>
            </a:pP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a:t>
            </a:r>
            <a:endParaRPr lang="zh-CN" altLang="en-US" dirty="0"/>
          </a:p>
        </p:txBody>
      </p:sp>
      <p:sp>
        <p:nvSpPr>
          <p:cNvPr id="3" name="内容占位符 2"/>
          <p:cNvSpPr>
            <a:spLocks noGrp="1"/>
          </p:cNvSpPr>
          <p:nvPr>
            <p:ph idx="1"/>
          </p:nvPr>
        </p:nvSpPr>
        <p:spPr>
          <a:xfrm>
            <a:off x="277813" y="1686233"/>
            <a:ext cx="8305800" cy="4419600"/>
          </a:xfrm>
        </p:spPr>
        <p:txBody>
          <a:bodyPr/>
          <a:lstStyle/>
          <a:p>
            <a:endParaRPr lang="en-US" altLang="zh-CN" dirty="0" smtClean="0"/>
          </a:p>
          <a:p>
            <a:pPr marL="0" indent="0">
              <a:buNone/>
            </a:pPr>
            <a:endParaRPr lang="en-US" altLang="zh-CN" dirty="0" smtClean="0"/>
          </a:p>
          <a:p>
            <a:r>
              <a:rPr lang="zh-CN" altLang="zh-CN" dirty="0" smtClean="0">
                <a:latin typeface="微软雅黑" panose="020B0503020204020204" pitchFamily="34" charset="-122"/>
                <a:ea typeface="微软雅黑" panose="020B0503020204020204" pitchFamily="34" charset="-122"/>
              </a:rPr>
              <a:t>进度差异</a:t>
            </a:r>
            <a:r>
              <a:rPr lang="en-US" altLang="zh-CN" dirty="0" smtClean="0">
                <a:latin typeface="微软雅黑" panose="020B0503020204020204" pitchFamily="34" charset="-122"/>
                <a:ea typeface="微软雅黑" panose="020B0503020204020204" pitchFamily="34" charset="-122"/>
              </a:rPr>
              <a:t>(Schedule Variance)</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SV = BCWP – BCWS = -60</a:t>
            </a:r>
          </a:p>
          <a:p>
            <a:r>
              <a:rPr lang="zh-CN" altLang="en-US" dirty="0" smtClean="0">
                <a:latin typeface="微软雅黑" panose="020B0503020204020204" pitchFamily="34" charset="-122"/>
                <a:ea typeface="微软雅黑" panose="020B0503020204020204" pitchFamily="34" charset="-122"/>
              </a:rPr>
              <a:t>我们</a:t>
            </a:r>
            <a:r>
              <a:rPr lang="en-US" altLang="zh-CN" dirty="0" smtClean="0">
                <a:latin typeface="微软雅黑" panose="020B0503020204020204" pitchFamily="34" charset="-122"/>
                <a:ea typeface="微软雅黑" panose="020B0503020204020204" pitchFamily="34" charset="-122"/>
              </a:rPr>
              <a:t>SV</a:t>
            </a:r>
            <a:r>
              <a:rPr lang="zh-CN" altLang="en-US" dirty="0" smtClean="0">
                <a:latin typeface="微软雅黑" panose="020B0503020204020204" pitchFamily="34" charset="-122"/>
                <a:ea typeface="微软雅黑" panose="020B0503020204020204" pitchFamily="34" charset="-122"/>
              </a:rPr>
              <a:t>值为负，所以我们的进度已经落后于计划的进度</a:t>
            </a:r>
            <a:endParaRPr lang="zh-CN" altLang="zh-CN"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7020043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CV</a:t>
            </a:r>
            <a:endParaRPr lang="zh-CN" altLang="en-US" dirty="0"/>
          </a:p>
        </p:txBody>
      </p:sp>
      <p:sp>
        <p:nvSpPr>
          <p:cNvPr id="3" name="内容占位符 2"/>
          <p:cNvSpPr>
            <a:spLocks noGrp="1"/>
          </p:cNvSpPr>
          <p:nvPr>
            <p:ph idx="1"/>
          </p:nvPr>
        </p:nvSpPr>
        <p:spPr>
          <a:xfrm>
            <a:off x="433234" y="1524307"/>
            <a:ext cx="8305800" cy="4419600"/>
          </a:xfrm>
        </p:spPr>
        <p:txBody>
          <a:bodyPr/>
          <a:lstStyle/>
          <a:p>
            <a:endParaRPr lang="en-US" altLang="zh-CN" dirty="0" smtClean="0"/>
          </a:p>
          <a:p>
            <a:pPr marL="0" indent="0">
              <a:buNone/>
            </a:pPr>
            <a:endParaRPr lang="en-US" altLang="zh-CN" dirty="0" smtClean="0"/>
          </a:p>
          <a:p>
            <a:r>
              <a:rPr lang="zh-CN" altLang="zh-CN" dirty="0" smtClean="0">
                <a:latin typeface="微软雅黑" panose="020B0503020204020204" pitchFamily="34" charset="-122"/>
                <a:ea typeface="微软雅黑" panose="020B0503020204020204" pitchFamily="34" charset="-122"/>
              </a:rPr>
              <a:t>费用差异</a:t>
            </a:r>
            <a:r>
              <a:rPr lang="en-US" altLang="zh-CN" dirty="0" smtClean="0">
                <a:latin typeface="微软雅黑" panose="020B0503020204020204" pitchFamily="34" charset="-122"/>
                <a:ea typeface="微软雅黑" panose="020B0503020204020204" pitchFamily="34" charset="-122"/>
              </a:rPr>
              <a:t>(Cost Variance)</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CV = BCWP – ACWP = -84</a:t>
            </a:r>
            <a:endParaRPr lang="zh-CN"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我们的费用差异为</a:t>
            </a:r>
            <a:r>
              <a:rPr lang="en-US" altLang="zh-CN" dirty="0" smtClean="0">
                <a:latin typeface="微软雅黑" panose="020B0503020204020204" pitchFamily="34" charset="-122"/>
                <a:ea typeface="微软雅黑" panose="020B0503020204020204" pitchFamily="34" charset="-122"/>
              </a:rPr>
              <a:t>-84</a:t>
            </a:r>
            <a:r>
              <a:rPr lang="zh-CN" altLang="en-US" dirty="0" smtClean="0">
                <a:latin typeface="微软雅黑" panose="020B0503020204020204" pitchFamily="34" charset="-122"/>
                <a:ea typeface="微软雅黑" panose="020B0503020204020204" pitchFamily="34" charset="-122"/>
              </a:rPr>
              <a:t>，说明我们在这个时间点之前，花费的人员成本大于我们的预期</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15406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a:t>
            </a:r>
            <a:endParaRPr lang="zh-CN" altLang="en-US" dirty="0"/>
          </a:p>
        </p:txBody>
      </p:sp>
      <p:sp>
        <p:nvSpPr>
          <p:cNvPr id="3" name="内容占位符 2"/>
          <p:cNvSpPr>
            <a:spLocks noGrp="1"/>
          </p:cNvSpPr>
          <p:nvPr>
            <p:ph idx="1"/>
          </p:nvPr>
        </p:nvSpPr>
        <p:spPr/>
        <p:txBody>
          <a:bodyPr/>
          <a:lstStyle/>
          <a:p>
            <a:endParaRPr lang="en-US" altLang="zh-CN" dirty="0" smtClean="0"/>
          </a:p>
          <a:p>
            <a:pPr marL="0" indent="0">
              <a:buNone/>
            </a:pPr>
            <a:endParaRPr lang="en-US" altLang="zh-CN" dirty="0" smtClean="0"/>
          </a:p>
          <a:p>
            <a:r>
              <a:rPr lang="zh-CN" altLang="zh-CN" dirty="0" smtClean="0">
                <a:latin typeface="微软雅黑" panose="020B0503020204020204" pitchFamily="34" charset="-122"/>
                <a:ea typeface="微软雅黑" panose="020B0503020204020204" pitchFamily="34" charset="-122"/>
              </a:rPr>
              <a:t>进度效能指数</a:t>
            </a:r>
            <a:r>
              <a:rPr lang="en-US" altLang="zh-CN" dirty="0" smtClean="0">
                <a:latin typeface="微软雅黑" panose="020B0503020204020204" pitchFamily="34" charset="-122"/>
                <a:ea typeface="微软雅黑" panose="020B0503020204020204" pitchFamily="34" charset="-122"/>
              </a:rPr>
              <a:t>(Schedule Performance Index)</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SPI = BCWP/BCWS = 0.8</a:t>
            </a:r>
          </a:p>
          <a:p>
            <a:r>
              <a:rPr lang="zh-CN" altLang="en-US" dirty="0" smtClean="0">
                <a:latin typeface="微软雅黑" panose="020B0503020204020204" pitchFamily="34" charset="-122"/>
                <a:ea typeface="微软雅黑" panose="020B0503020204020204" pitchFamily="34" charset="-122"/>
              </a:rPr>
              <a:t>意味着直到这个时间点，我们已完成的工作只有预期已完成工作的</a:t>
            </a:r>
            <a:r>
              <a:rPr lang="en-US" altLang="zh-CN" dirty="0" smtClean="0">
                <a:latin typeface="微软雅黑" panose="020B0503020204020204" pitchFamily="34" charset="-122"/>
                <a:ea typeface="微软雅黑" panose="020B0503020204020204" pitchFamily="34" charset="-122"/>
              </a:rPr>
              <a:t>80%</a:t>
            </a:r>
          </a:p>
          <a:p>
            <a:endParaRPr lang="zh-CN"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789556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CPI</a:t>
            </a:r>
            <a:endParaRPr lang="zh-CN" altLang="en-US" dirty="0"/>
          </a:p>
        </p:txBody>
      </p:sp>
      <p:sp>
        <p:nvSpPr>
          <p:cNvPr id="3" name="内容占位符 2"/>
          <p:cNvSpPr>
            <a:spLocks noGrp="1"/>
          </p:cNvSpPr>
          <p:nvPr>
            <p:ph idx="1"/>
          </p:nvPr>
        </p:nvSpPr>
        <p:spPr/>
        <p:txBody>
          <a:bodyPr/>
          <a:lstStyle/>
          <a:p>
            <a:pPr>
              <a:defRPr/>
            </a:pPr>
            <a:endParaRPr lang="en-US" altLang="zh-CN" dirty="0" smtClean="0">
              <a:latin typeface="微软雅黑" panose="020B0503020204020204" pitchFamily="34" charset="-122"/>
              <a:ea typeface="微软雅黑" panose="020B0503020204020204" pitchFamily="34" charset="-122"/>
            </a:endParaRPr>
          </a:p>
          <a:p>
            <a:pPr marL="0" indent="0">
              <a:buNone/>
              <a:defRPr/>
            </a:pPr>
            <a:endParaRPr lang="en-US" altLang="zh-CN" dirty="0" smtClean="0">
              <a:latin typeface="微软雅黑" panose="020B0503020204020204" pitchFamily="34" charset="-122"/>
              <a:ea typeface="微软雅黑" panose="020B0503020204020204" pitchFamily="34" charset="-122"/>
            </a:endParaRPr>
          </a:p>
          <a:p>
            <a:pPr>
              <a:defRPr/>
            </a:pPr>
            <a:r>
              <a:rPr lang="zh-CN" altLang="zh-CN" dirty="0" smtClean="0">
                <a:latin typeface="微软雅黑" panose="020B0503020204020204" pitchFamily="34" charset="-122"/>
                <a:ea typeface="微软雅黑" panose="020B0503020204020204" pitchFamily="34" charset="-122"/>
              </a:rPr>
              <a:t>成本</a:t>
            </a:r>
            <a:r>
              <a:rPr lang="zh-CN" altLang="zh-CN" dirty="0">
                <a:latin typeface="微软雅黑" panose="020B0503020204020204" pitchFamily="34" charset="-122"/>
                <a:ea typeface="微软雅黑" panose="020B0503020204020204" pitchFamily="34" charset="-122"/>
              </a:rPr>
              <a:t>效能</a:t>
            </a:r>
            <a:r>
              <a:rPr lang="zh-CN" altLang="zh-CN" dirty="0" smtClean="0">
                <a:latin typeface="微软雅黑" panose="020B0503020204020204" pitchFamily="34" charset="-122"/>
                <a:ea typeface="微软雅黑" panose="020B0503020204020204" pitchFamily="34" charset="-122"/>
              </a:rPr>
              <a:t>指数</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Cost Performance Index</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defRPr/>
            </a:pPr>
            <a:r>
              <a:rPr lang="en-US" altLang="zh-CN" dirty="0" smtClean="0">
                <a:latin typeface="微软雅黑" panose="020B0503020204020204" pitchFamily="34" charset="-122"/>
                <a:ea typeface="微软雅黑" panose="020B0503020204020204" pitchFamily="34" charset="-122"/>
              </a:rPr>
              <a:t>     CPI </a:t>
            </a:r>
            <a:r>
              <a:rPr lang="en-US" altLang="zh-CN" dirty="0">
                <a:latin typeface="微软雅黑" panose="020B0503020204020204" pitchFamily="34" charset="-122"/>
                <a:ea typeface="微软雅黑" panose="020B0503020204020204" pitchFamily="34" charset="-122"/>
              </a:rPr>
              <a:t>= BCWP/ACWP = </a:t>
            </a:r>
            <a:r>
              <a:rPr lang="en-US" altLang="zh-CN" dirty="0" smtClean="0">
                <a:latin typeface="微软雅黑" panose="020B0503020204020204" pitchFamily="34" charset="-122"/>
                <a:ea typeface="微软雅黑" panose="020B0503020204020204" pitchFamily="34" charset="-122"/>
              </a:rPr>
              <a:t>0.76</a:t>
            </a:r>
          </a:p>
          <a:p>
            <a:pPr>
              <a:defRPr/>
            </a:pPr>
            <a:r>
              <a:rPr lang="en-US" altLang="zh-CN" dirty="0" smtClean="0">
                <a:latin typeface="微软雅黑" panose="020B0503020204020204" pitchFamily="34" charset="-122"/>
                <a:ea typeface="微软雅黑" panose="020B0503020204020204" pitchFamily="34" charset="-122"/>
              </a:rPr>
              <a:t>CPI&lt;1</a:t>
            </a:r>
            <a:r>
              <a:rPr lang="zh-CN" altLang="en-US" dirty="0" smtClean="0">
                <a:latin typeface="微软雅黑" panose="020B0503020204020204" pitchFamily="34" charset="-122"/>
                <a:ea typeface="微软雅黑" panose="020B0503020204020204" pitchFamily="34" charset="-122"/>
              </a:rPr>
              <a:t>，说明我们付出的工时数大于我们预期的工时，即我们的单位时间工作效率比预期低</a:t>
            </a:r>
            <a:endParaRPr lang="zh-CN"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5729570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EAC&amp; VAC</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zh-CN" dirty="0" smtClean="0">
                <a:latin typeface="微软雅黑" panose="020B0503020204020204" pitchFamily="34" charset="-122"/>
                <a:ea typeface="微软雅黑" panose="020B0503020204020204" pitchFamily="34" charset="-122"/>
              </a:rPr>
              <a:t>工作完成预测成本：</a:t>
            </a:r>
            <a:r>
              <a:rPr lang="en-US" altLang="zh-CN" dirty="0" smtClean="0">
                <a:latin typeface="微软雅黑" panose="020B0503020204020204" pitchFamily="34" charset="-122"/>
                <a:ea typeface="微软雅黑" panose="020B0503020204020204" pitchFamily="34" charset="-122"/>
              </a:rPr>
              <a:t>EAC = BAC/CPI = 495</a:t>
            </a:r>
          </a:p>
          <a:p>
            <a:r>
              <a:rPr lang="zh-CN" altLang="zh-CN" dirty="0" smtClean="0">
                <a:latin typeface="微软雅黑" panose="020B0503020204020204" pitchFamily="34" charset="-122"/>
                <a:ea typeface="微软雅黑" panose="020B0503020204020204" pitchFamily="34" charset="-122"/>
              </a:rPr>
              <a:t>工作完成成本差异：</a:t>
            </a:r>
            <a:r>
              <a:rPr lang="en-US" altLang="zh-CN" dirty="0" smtClean="0">
                <a:latin typeface="微软雅黑" panose="020B0503020204020204" pitchFamily="34" charset="-122"/>
                <a:ea typeface="微软雅黑" panose="020B0503020204020204" pitchFamily="34" charset="-122"/>
              </a:rPr>
              <a:t>VAC = BAC – EAC = -119</a:t>
            </a:r>
            <a:endParaRPr lang="zh-CN"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EAC</a:t>
            </a:r>
            <a:r>
              <a:rPr lang="zh-CN" altLang="en-US" dirty="0" smtClean="0">
                <a:latin typeface="微软雅黑" panose="020B0503020204020204" pitchFamily="34" charset="-122"/>
                <a:ea typeface="微软雅黑" panose="020B0503020204020204" pitchFamily="34" charset="-122"/>
              </a:rPr>
              <a:t>说明我们继续按照这个进度下去，我们将要花费的总工时数。从</a:t>
            </a:r>
            <a:r>
              <a:rPr lang="en-US" altLang="zh-CN" dirty="0" smtClean="0">
                <a:latin typeface="微软雅黑" panose="020B0503020204020204" pitchFamily="34" charset="-122"/>
                <a:ea typeface="微软雅黑" panose="020B0503020204020204" pitchFamily="34" charset="-122"/>
              </a:rPr>
              <a:t>VAC</a:t>
            </a:r>
            <a:r>
              <a:rPr lang="zh-CN" altLang="en-US" dirty="0" smtClean="0">
                <a:latin typeface="微软雅黑" panose="020B0503020204020204" pitchFamily="34" charset="-122"/>
                <a:ea typeface="微软雅黑" panose="020B0503020204020204" pitchFamily="34" charset="-122"/>
              </a:rPr>
              <a:t>看出，我们将要比我们计划的工时数多</a:t>
            </a:r>
            <a:r>
              <a:rPr lang="en-US" altLang="zh-CN" dirty="0" smtClean="0">
                <a:latin typeface="微软雅黑" panose="020B0503020204020204" pitchFamily="34" charset="-122"/>
                <a:ea typeface="微软雅黑" panose="020B0503020204020204" pitchFamily="34" charset="-122"/>
              </a:rPr>
              <a:t>119</a:t>
            </a:r>
            <a:r>
              <a:rPr lang="zh-CN" altLang="en-US" dirty="0" smtClean="0">
                <a:latin typeface="微软雅黑" panose="020B0503020204020204" pitchFamily="34" charset="-122"/>
                <a:ea typeface="微软雅黑" panose="020B0503020204020204" pitchFamily="34" charset="-122"/>
              </a:rPr>
              <a:t>工时左右。</a:t>
            </a:r>
            <a:endParaRPr lang="zh-CN" altLang="zh-CN"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97370072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从计算</a:t>
            </a:r>
            <a:r>
              <a:rPr lang="zh-CN" altLang="en-US" dirty="0" smtClean="0">
                <a:latin typeface="微软雅黑" panose="020B0503020204020204" pitchFamily="34" charset="-122"/>
                <a:ea typeface="微软雅黑" panose="020B0503020204020204" pitchFamily="34" charset="-122"/>
              </a:rPr>
              <a:t>的结果来看，我们的项目进度目前落后于进化进度</a:t>
            </a:r>
            <a:r>
              <a:rPr lang="zh-CN" altLang="en-US" dirty="0" smtClean="0">
                <a:latin typeface="微软雅黑" panose="020B0503020204020204" pitchFamily="34" charset="-122"/>
                <a:ea typeface="微软雅黑" panose="020B0503020204020204" pitchFamily="34" charset="-122"/>
              </a:rPr>
              <a:t>，而且目前</a:t>
            </a:r>
            <a:r>
              <a:rPr lang="zh-CN" altLang="en-US" dirty="0" smtClean="0">
                <a:latin typeface="微软雅黑" panose="020B0503020204020204" pitchFamily="34" charset="-122"/>
                <a:ea typeface="微软雅黑" panose="020B0503020204020204" pitchFamily="34" charset="-122"/>
              </a:rPr>
              <a:t>在任务上的单位花费也要高于预期</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如果继续维持</a:t>
            </a:r>
            <a:r>
              <a:rPr lang="zh-CN" altLang="en-US" dirty="0">
                <a:latin typeface="微软雅黑" panose="020B0503020204020204" pitchFamily="34" charset="-122"/>
                <a:ea typeface="微软雅黑" panose="020B0503020204020204" pitchFamily="34" charset="-122"/>
              </a:rPr>
              <a:t>这样的工作效率</a:t>
            </a:r>
            <a:r>
              <a:rPr lang="zh-CN" altLang="en-US" dirty="0" smtClean="0">
                <a:latin typeface="微软雅黑" panose="020B0503020204020204" pitchFamily="34" charset="-122"/>
                <a:ea typeface="微软雅黑" panose="020B0503020204020204" pitchFamily="34" charset="-122"/>
              </a:rPr>
              <a:t>，我们将无法</a:t>
            </a:r>
            <a:r>
              <a:rPr lang="zh-CN" altLang="en-US" dirty="0" smtClean="0">
                <a:latin typeface="微软雅黑" panose="020B0503020204020204" pitchFamily="34" charset="-122"/>
                <a:ea typeface="微软雅黑" panose="020B0503020204020204" pitchFamily="34" charset="-122"/>
              </a:rPr>
              <a:t>按时完成任务，且组员花费的工时</a:t>
            </a:r>
            <a:r>
              <a:rPr lang="zh-CN" altLang="en-US" dirty="0" smtClean="0">
                <a:latin typeface="微软雅黑" panose="020B0503020204020204" pitchFamily="34" charset="-122"/>
                <a:ea typeface="微软雅黑" panose="020B0503020204020204" pitchFamily="34" charset="-122"/>
              </a:rPr>
              <a:t>数也会</a:t>
            </a:r>
            <a:r>
              <a:rPr lang="zh-CN" altLang="en-US" dirty="0" smtClean="0">
                <a:latin typeface="微软雅黑" panose="020B0503020204020204" pitchFamily="34" charset="-122"/>
                <a:ea typeface="微软雅黑" panose="020B0503020204020204" pitchFamily="34" charset="-122"/>
              </a:rPr>
              <a:t>超出预期。</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539087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解决方式</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zh-CN" altLang="en-US" dirty="0">
                <a:latin typeface="微软雅黑" panose="020B0503020204020204" pitchFamily="34" charset="-122"/>
                <a:ea typeface="微软雅黑" panose="020B0503020204020204" pitchFamily="34" charset="-122"/>
              </a:rPr>
              <a:t>因此</a:t>
            </a:r>
            <a:r>
              <a:rPr lang="zh-CN" altLang="en-US" dirty="0" smtClean="0">
                <a:latin typeface="微软雅黑" panose="020B0503020204020204" pitchFamily="34" charset="-122"/>
                <a:ea typeface="微软雅黑" panose="020B0503020204020204" pitchFamily="34" charset="-122"/>
              </a:rPr>
              <a:t>，在</a:t>
            </a:r>
            <a:r>
              <a:rPr lang="zh-CN" altLang="en-US" dirty="0" smtClean="0">
                <a:latin typeface="微软雅黑" panose="020B0503020204020204" pitchFamily="34" charset="-122"/>
                <a:ea typeface="微软雅黑" panose="020B0503020204020204" pitchFamily="34" charset="-122"/>
              </a:rPr>
              <a:t>接下来的任务中</a:t>
            </a:r>
            <a:r>
              <a:rPr lang="zh-CN" altLang="en-US" dirty="0" smtClean="0">
                <a:latin typeface="微软雅黑" panose="020B0503020204020204" pitchFamily="34" charset="-122"/>
                <a:ea typeface="微软雅黑" panose="020B0503020204020204" pitchFamily="34" charset="-122"/>
              </a:rPr>
              <a:t>，首要工作是需要增加工作量，即小组内每个组员都需要付出</a:t>
            </a:r>
            <a:r>
              <a:rPr lang="zh-CN" altLang="en-US" dirty="0" smtClean="0">
                <a:latin typeface="微软雅黑" panose="020B0503020204020204" pitchFamily="34" charset="-122"/>
                <a:ea typeface="微软雅黑" panose="020B0503020204020204" pitchFamily="34" charset="-122"/>
              </a:rPr>
              <a:t>更多的工时数，</a:t>
            </a:r>
            <a:r>
              <a:rPr lang="zh-CN" altLang="en-US" dirty="0" smtClean="0">
                <a:latin typeface="微软雅黑" panose="020B0503020204020204" pitchFamily="34" charset="-122"/>
                <a:ea typeface="微软雅黑" panose="020B0503020204020204" pitchFamily="34" charset="-122"/>
              </a:rPr>
              <a:t>以便在</a:t>
            </a:r>
            <a:r>
              <a:rPr lang="zh-CN" altLang="en-US" dirty="0" smtClean="0">
                <a:latin typeface="微软雅黑" panose="020B0503020204020204" pitchFamily="34" charset="-122"/>
                <a:ea typeface="微软雅黑" panose="020B0503020204020204" pitchFamily="34" charset="-122"/>
              </a:rPr>
              <a:t>计划的时间之前</a:t>
            </a:r>
            <a:r>
              <a:rPr lang="zh-CN" altLang="en-US" dirty="0" smtClean="0">
                <a:latin typeface="微软雅黑" panose="020B0503020204020204" pitchFamily="34" charset="-122"/>
                <a:ea typeface="微软雅黑" panose="020B0503020204020204" pitchFamily="34" charset="-122"/>
              </a:rPr>
              <a:t>完成</a:t>
            </a:r>
            <a:r>
              <a:rPr lang="zh-CN" altLang="en-US" dirty="0">
                <a:latin typeface="微软雅黑" panose="020B0503020204020204" pitchFamily="34" charset="-122"/>
                <a:ea typeface="微软雅黑" panose="020B0503020204020204" pitchFamily="34" charset="-122"/>
              </a:rPr>
              <a:t>全部</a:t>
            </a:r>
            <a:r>
              <a:rPr lang="zh-CN" altLang="en-US" dirty="0" smtClean="0">
                <a:latin typeface="微软雅黑" panose="020B0503020204020204" pitchFamily="34" charset="-122"/>
                <a:ea typeface="微软雅黑" panose="020B0503020204020204" pitchFamily="34" charset="-122"/>
              </a:rPr>
              <a:t>任务</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30118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ivid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1588"/>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3"/>
          <p:cNvSpPr txBox="1">
            <a:spLocks noChangeArrowheads="1"/>
          </p:cNvSpPr>
          <p:nvPr/>
        </p:nvSpPr>
        <p:spPr bwMode="gray">
          <a:xfrm>
            <a:off x="279400" y="6491288"/>
            <a:ext cx="32004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algn="ctr" eaLnBrk="0" fontAlgn="base" hangingPunct="0">
              <a:spcBef>
                <a:spcPct val="5000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algn="ctr" eaLnBrk="0" fontAlgn="base" hangingPunct="0">
              <a:spcBef>
                <a:spcPct val="5000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algn="ctr" eaLnBrk="0" fontAlgn="base" hangingPunct="0">
              <a:spcBef>
                <a:spcPct val="5000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algn="ctr" eaLnBrk="0" fontAlgn="base" hangingPunct="0">
              <a:spcBef>
                <a:spcPct val="5000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l" eaLnBrk="1" hangingPunct="1"/>
            <a:r>
              <a:rPr lang="zh-CN" altLang="en-US" sz="800" b="1">
                <a:solidFill>
                  <a:schemeClr val="bg1"/>
                </a:solidFill>
                <a:cs typeface="Arial" panose="020B0604020202020204" pitchFamily="34" charset="0"/>
              </a:rPr>
              <a:t>第一</a:t>
            </a:r>
            <a:r>
              <a:rPr lang="en-US" altLang="zh-CN" sz="800" b="1">
                <a:solidFill>
                  <a:schemeClr val="bg1"/>
                </a:solidFill>
                <a:cs typeface="Arial" panose="020B0604020202020204" pitchFamily="34" charset="0"/>
              </a:rPr>
              <a:t>PPT  www.1ppt.com</a:t>
            </a:r>
          </a:p>
        </p:txBody>
      </p:sp>
      <p:sp>
        <p:nvSpPr>
          <p:cNvPr id="2" name="TextBox 1"/>
          <p:cNvSpPr txBox="1"/>
          <p:nvPr/>
        </p:nvSpPr>
        <p:spPr>
          <a:xfrm>
            <a:off x="1364344" y="2830285"/>
            <a:ext cx="6139542" cy="923330"/>
          </a:xfrm>
          <a:prstGeom prst="rect">
            <a:avLst/>
          </a:prstGeom>
          <a:noFill/>
        </p:spPr>
        <p:txBody>
          <a:bodyPr wrap="square" rtlCol="0">
            <a:spAutoFit/>
          </a:bodyPr>
          <a:lstStyle/>
          <a:p>
            <a:r>
              <a:rPr lang="en-US" altLang="zh-CN" sz="5400" dirty="0" smtClean="0">
                <a:solidFill>
                  <a:schemeClr val="accent3"/>
                </a:solidFill>
              </a:rPr>
              <a:t>Thanks</a:t>
            </a:r>
            <a:r>
              <a:rPr lang="zh-CN" altLang="en-US" sz="5400" dirty="0" smtClean="0">
                <a:solidFill>
                  <a:schemeClr val="accent3"/>
                </a:solidFill>
              </a:rPr>
              <a:t>！</a:t>
            </a:r>
            <a:endParaRPr lang="zh-CN" altLang="en-US" sz="5400" dirty="0">
              <a:solidFill>
                <a:schemeClr val="accent3"/>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p:cNvSpPr>
          <p:nvPr>
            <p:ph type="title"/>
          </p:nvPr>
        </p:nvSpPr>
        <p:spPr/>
        <p:txBody>
          <a:bodyPr/>
          <a:lstStyle/>
          <a:p>
            <a:r>
              <a:rPr lang="zh-CN" altLang="en-US" smtClean="0"/>
              <a:t>内容目录</a:t>
            </a:r>
          </a:p>
        </p:txBody>
      </p:sp>
      <p:graphicFrame>
        <p:nvGraphicFramePr>
          <p:cNvPr id="3" name="图示 2"/>
          <p:cNvGraphicFramePr/>
          <p:nvPr>
            <p:extLst>
              <p:ext uri="{D42A27DB-BD31-4B8C-83A1-F6EECF244321}">
                <p14:modId xmlns:p14="http://schemas.microsoft.com/office/powerpoint/2010/main" val="983596062"/>
              </p:ext>
            </p:extLst>
          </p:nvPr>
        </p:nvGraphicFramePr>
        <p:xfrm>
          <a:off x="928915" y="1233714"/>
          <a:ext cx="7721600" cy="5450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项目进度成本跟踪概述</a:t>
            </a:r>
          </a:p>
        </p:txBody>
      </p:sp>
      <p:sp>
        <p:nvSpPr>
          <p:cNvPr id="6147" name="内容占位符 2"/>
          <p:cNvSpPr>
            <a:spLocks noGrp="1"/>
          </p:cNvSpPr>
          <p:nvPr>
            <p:ph idx="1"/>
          </p:nvPr>
        </p:nvSpPr>
        <p:spPr/>
        <p:txBody>
          <a:bodyPr/>
          <a:lstStyle/>
          <a:p>
            <a:pPr marL="0" indent="0">
              <a:buFont typeface="Times" panose="02020603050405020304" pitchFamily="18" charset="0"/>
              <a:buNone/>
              <a:defRPr/>
            </a:pPr>
            <a:endParaRPr lang="en-US" altLang="zh-CN" dirty="0"/>
          </a:p>
          <a:p>
            <a:pPr marL="0" indent="0">
              <a:buFont typeface="Times" panose="02020603050405020304" pitchFamily="18" charset="0"/>
              <a:buNone/>
              <a:defRPr/>
            </a:pPr>
            <a:r>
              <a:rPr lang="zh-CN" altLang="en-US" sz="3200"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定义</a:t>
            </a:r>
            <a:r>
              <a:rPr lang="zh-CN" altLang="en-US" sz="3200" dirty="0" smtClean="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项目是一个特殊的将被完成的有限任务，它是在一定时间内，满足一系列特定目标的多项相关工作</a:t>
            </a:r>
            <a:r>
              <a:rPr lang="zh-CN" altLang="en-US" sz="3200" dirty="0" smtClean="0">
                <a:latin typeface="微软雅黑" panose="020B0503020204020204" pitchFamily="34" charset="-122"/>
                <a:ea typeface="微软雅黑" panose="020B0503020204020204" pitchFamily="34" charset="-122"/>
              </a:rPr>
              <a:t>的总称</a:t>
            </a:r>
            <a:r>
              <a:rPr lang="zh-CN" altLang="en-US" sz="3200" dirty="0">
                <a:latin typeface="微软雅黑" panose="020B0503020204020204" pitchFamily="34" charset="-122"/>
                <a:ea typeface="微软雅黑" panose="020B0503020204020204" pitchFamily="34" charset="-122"/>
              </a:rPr>
              <a:t>。</a:t>
            </a:r>
            <a:r>
              <a:rPr lang="zh-CN" altLang="en-US" sz="3200" dirty="0" smtClean="0">
                <a:solidFill>
                  <a:srgbClr val="FF0000"/>
                </a:solidFill>
                <a:latin typeface="微软雅黑" panose="020B0503020204020204" pitchFamily="34" charset="-122"/>
                <a:ea typeface="微软雅黑" panose="020B0503020204020204" pitchFamily="34" charset="-122"/>
              </a:rPr>
              <a:t>进度控制管理，是采用科学的方法确定进度目标，编制进度计划与资源供应计划，进行进度控制，在与质量、费用、安全目标协调的基础上，实现工期目标。</a:t>
            </a:r>
            <a:endParaRPr lang="en-US" altLang="zh-CN" sz="3200" dirty="0" smtClean="0">
              <a:solidFill>
                <a:srgbClr val="FF0000"/>
              </a:solidFill>
              <a:latin typeface="微软雅黑" panose="020B0503020204020204" pitchFamily="34" charset="-122"/>
              <a:ea typeface="微软雅黑" panose="020B0503020204020204" pitchFamily="34" charset="-122"/>
            </a:endParaRPr>
          </a:p>
          <a:p>
            <a:pPr>
              <a:defRPr/>
            </a:pP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项目进度成本跟踪意义</a:t>
            </a:r>
          </a:p>
        </p:txBody>
      </p:sp>
      <p:sp>
        <p:nvSpPr>
          <p:cNvPr id="3" name="内容占位符 2"/>
          <p:cNvSpPr>
            <a:spLocks noGrp="1"/>
          </p:cNvSpPr>
          <p:nvPr>
            <p:ph idx="1"/>
          </p:nvPr>
        </p:nvSpPr>
        <p:spPr/>
        <p:txBody>
          <a:bodyPr/>
          <a:lstStyle/>
          <a:p>
            <a:pPr marL="0" indent="0">
              <a:buFont typeface="Times" panose="02020603050405020304" pitchFamily="18" charset="0"/>
              <a:buNone/>
              <a:defRPr/>
            </a:pPr>
            <a:endParaRPr lang="en-US" altLang="zh-CN" dirty="0" smtClean="0">
              <a:solidFill>
                <a:srgbClr val="FF0000"/>
              </a:solidFill>
              <a:latin typeface="微软雅黑" panose="020B0503020204020204" pitchFamily="34" charset="-122"/>
              <a:ea typeface="微软雅黑" panose="020B0503020204020204" pitchFamily="34" charset="-122"/>
            </a:endParaRPr>
          </a:p>
          <a:p>
            <a:pPr marL="0" indent="0">
              <a:buFont typeface="Times" panose="02020603050405020304" pitchFamily="18" charset="0"/>
              <a:buNone/>
              <a:defRPr/>
            </a:pPr>
            <a:endParaRPr lang="en-US" altLang="zh-CN" dirty="0">
              <a:solidFill>
                <a:srgbClr val="FF0000"/>
              </a:solidFill>
              <a:latin typeface="微软雅黑" panose="020B0503020204020204" pitchFamily="34" charset="-122"/>
              <a:ea typeface="微软雅黑" panose="020B0503020204020204" pitchFamily="34" charset="-122"/>
            </a:endParaRPr>
          </a:p>
          <a:p>
            <a:pPr>
              <a:defRPr/>
            </a:pPr>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由于进度计划实施过程中目标明确，而资源有限，不确定因素多，干扰因素多，</a:t>
            </a:r>
            <a:r>
              <a:rPr lang="zh-CN" altLang="en-US" dirty="0" smtClean="0">
                <a:solidFill>
                  <a:srgbClr val="FF0000"/>
                </a:solidFill>
                <a:latin typeface="微软雅黑" panose="020B0503020204020204" pitchFamily="34" charset="-122"/>
                <a:ea typeface="微软雅黑" panose="020B0503020204020204" pitchFamily="34" charset="-122"/>
              </a:rPr>
              <a:t>这些因素有客观的、主观的，主客观条件的不断变化</a:t>
            </a:r>
            <a:r>
              <a:rPr lang="zh-CN" altLang="en-US" dirty="0" smtClean="0">
                <a:latin typeface="微软雅黑" panose="020B0503020204020204" pitchFamily="34" charset="-122"/>
                <a:ea typeface="微软雅黑" panose="020B0503020204020204" pitchFamily="34" charset="-122"/>
              </a:rPr>
              <a:t>，计划也随着改变，因此，在项目施工过程中必须不断掌握计划的实施状况，并将实际情况与计划进行对比分析，必要时采取有效措施，使项目进度按预定的目标进行，确保目标的实现。</a:t>
            </a:r>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项目进度成本跟踪的作用与指标重要性</a:t>
            </a:r>
          </a:p>
        </p:txBody>
      </p:sp>
      <p:sp>
        <p:nvSpPr>
          <p:cNvPr id="3" name="内容占位符 2"/>
          <p:cNvSpPr>
            <a:spLocks noGrp="1"/>
          </p:cNvSpPr>
          <p:nvPr>
            <p:ph idx="1"/>
          </p:nvPr>
        </p:nvSpPr>
        <p:spPr/>
        <p:txBody>
          <a:bodyPr/>
          <a:lstStyle/>
          <a:p>
            <a:pPr>
              <a:defRPr/>
            </a:pPr>
            <a:endParaRPr lang="en-US" altLang="zh-CN" sz="2400" dirty="0" smtClean="0">
              <a:latin typeface="微软雅黑" panose="020B0503020204020204" pitchFamily="34" charset="-122"/>
              <a:ea typeface="微软雅黑" panose="020B0503020204020204" pitchFamily="34" charset="-122"/>
            </a:endParaRPr>
          </a:p>
          <a:p>
            <a:pPr>
              <a:defRPr/>
            </a:pPr>
            <a:endParaRPr lang="en-US" altLang="zh-CN" sz="2400" dirty="0" smtClean="0">
              <a:latin typeface="微软雅黑" panose="020B0503020204020204" pitchFamily="34" charset="-122"/>
              <a:ea typeface="微软雅黑" panose="020B0503020204020204" pitchFamily="34" charset="-122"/>
            </a:endParaRPr>
          </a:p>
          <a:p>
            <a:pPr>
              <a:defRPr/>
            </a:pPr>
            <a:r>
              <a:rPr lang="zh-CN" altLang="en-US" b="1" dirty="0" smtClean="0">
                <a:latin typeface="微软雅黑" panose="020B0503020204020204" pitchFamily="34" charset="-122"/>
                <a:ea typeface="微软雅黑" panose="020B0503020204020204" pitchFamily="34" charset="-122"/>
              </a:rPr>
              <a:t>作用</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rgbClr val="FF0000"/>
                </a:solidFill>
                <a:latin typeface="微软雅黑" panose="020B0503020204020204" pitchFamily="34" charset="-122"/>
                <a:ea typeface="微软雅黑" panose="020B0503020204020204" pitchFamily="34" charset="-122"/>
              </a:rPr>
              <a:t>跟踪项目进度和成本作用是及时更新项目信息</a:t>
            </a:r>
            <a:r>
              <a:rPr lang="zh-CN" altLang="en-US" sz="2400" dirty="0" smtClean="0">
                <a:latin typeface="微软雅黑" panose="020B0503020204020204" pitchFamily="34" charset="-122"/>
                <a:ea typeface="微软雅黑" panose="020B0503020204020204" pitchFamily="34" charset="-122"/>
              </a:rPr>
              <a:t>，这样及时反映项目的比较基准计划与实际运行状况的差异，以便于及时调整项目，达到项目跟踪的目的。</a:t>
            </a:r>
            <a:endParaRPr lang="en-US" altLang="zh-CN" sz="2400" dirty="0" smtClean="0">
              <a:latin typeface="微软雅黑" panose="020B0503020204020204" pitchFamily="34" charset="-122"/>
              <a:ea typeface="微软雅黑" panose="020B0503020204020204" pitchFamily="34" charset="-122"/>
            </a:endParaRPr>
          </a:p>
          <a:p>
            <a:pPr>
              <a:defRPr/>
            </a:pPr>
            <a:endParaRPr lang="en-US" altLang="zh-CN" sz="2400" dirty="0">
              <a:latin typeface="微软雅黑" panose="020B0503020204020204" pitchFamily="34" charset="-122"/>
              <a:ea typeface="微软雅黑" panose="020B0503020204020204" pitchFamily="34" charset="-122"/>
            </a:endParaRPr>
          </a:p>
          <a:p>
            <a:pPr>
              <a:defRPr/>
            </a:pPr>
            <a:r>
              <a:rPr lang="zh-CN" altLang="en-US" sz="2400" dirty="0" smtClean="0">
                <a:latin typeface="微软雅黑" panose="020B0503020204020204" pitchFamily="34" charset="-122"/>
                <a:ea typeface="微软雅黑" panose="020B0503020204020204" pitchFamily="34" charset="-122"/>
              </a:rPr>
              <a:t>由于进度控制管理是动态的、全过程的管理，其主要方法是规划、控制、协调，所以在项目进度成本的跟踪过程中，调整</a:t>
            </a:r>
            <a:r>
              <a:rPr lang="zh-CN" altLang="en-US" sz="2400" dirty="0">
                <a:latin typeface="微软雅黑" panose="020B0503020204020204" pitchFamily="34" charset="-122"/>
                <a:ea typeface="微软雅黑" panose="020B0503020204020204" pitchFamily="34" charset="-122"/>
              </a:rPr>
              <a:t>更新主要是关键工作的调整、非关键工作的调整、改变某些工作的逻辑关系、重新编制计划、资源调整等</a:t>
            </a:r>
            <a:endParaRPr lang="zh-CN" altLang="en-US" sz="2400" dirty="0" smtClean="0">
              <a:latin typeface="微软雅黑" panose="020B0503020204020204" pitchFamily="34" charset="-122"/>
              <a:ea typeface="微软雅黑" panose="020B0503020204020204" pitchFamily="34" charset="-122"/>
            </a:endParaRPr>
          </a:p>
          <a:p>
            <a:pPr marL="0" indent="0">
              <a:buFont typeface="Times" panose="02020603050405020304" pitchFamily="18" charset="0"/>
              <a:buNone/>
              <a:defRPr/>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项目进度指标的意义</a:t>
            </a:r>
          </a:p>
        </p:txBody>
      </p:sp>
      <p:sp>
        <p:nvSpPr>
          <p:cNvPr id="9219" name="内容占位符 2"/>
          <p:cNvSpPr>
            <a:spLocks noGrp="1"/>
          </p:cNvSpPr>
          <p:nvPr>
            <p:ph idx="1"/>
          </p:nvPr>
        </p:nvSpPr>
        <p:spPr/>
        <p:txBody>
          <a:bodyPr/>
          <a:lstStyle/>
          <a:p>
            <a:endParaRPr lang="en-US" altLang="zh-CN" b="1" smtClean="0">
              <a:latin typeface="微软雅黑" panose="020B0503020204020204" pitchFamily="34" charset="-122"/>
              <a:ea typeface="微软雅黑" panose="020B0503020204020204" pitchFamily="34" charset="-122"/>
            </a:endParaRPr>
          </a:p>
          <a:p>
            <a:endParaRPr lang="en-US" altLang="zh-CN" b="1" smtClean="0">
              <a:latin typeface="微软雅黑" panose="020B0503020204020204" pitchFamily="34" charset="-122"/>
              <a:ea typeface="微软雅黑" panose="020B0503020204020204" pitchFamily="34" charset="-122"/>
            </a:endParaRPr>
          </a:p>
          <a:p>
            <a:r>
              <a:rPr lang="zh-CN" altLang="en-US" sz="3200" b="1" smtClean="0">
                <a:latin typeface="微软雅黑" panose="020B0503020204020204" pitchFamily="34" charset="-122"/>
                <a:ea typeface="微软雅黑" panose="020B0503020204020204" pitchFamily="34" charset="-122"/>
              </a:rPr>
              <a:t>进度指标意义</a:t>
            </a:r>
            <a:r>
              <a:rPr lang="zh-CN" altLang="en-US"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进度控制的基本对象是工程活动。它包括项目结构图上各个层次的单元，上至整个项目，下至各个工作包</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有时直到最低层次网络上的工程活动</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a:t>
            </a:r>
            <a:r>
              <a:rPr lang="zh-CN" altLang="en-US" sz="2400" smtClean="0">
                <a:solidFill>
                  <a:srgbClr val="FF0000"/>
                </a:solidFill>
                <a:latin typeface="微软雅黑" panose="020B0503020204020204" pitchFamily="34" charset="-122"/>
                <a:ea typeface="微软雅黑" panose="020B0503020204020204" pitchFamily="34" charset="-122"/>
              </a:rPr>
              <a:t>进度指标的确定对进度的表达、计算、控制有很大影响。</a:t>
            </a:r>
            <a:r>
              <a:rPr lang="zh-CN" altLang="en-US" sz="2400" smtClean="0">
                <a:latin typeface="微软雅黑" panose="020B0503020204020204" pitchFamily="34" charset="-122"/>
                <a:ea typeface="微软雅黑" panose="020B0503020204020204" pitchFamily="34" charset="-122"/>
              </a:rPr>
              <a:t>由于一个工程有不同的子项目、工作包，它们工作内容和性质不同，必须挑选一个共同的、对所有工程活动都适用的计量单位。</a:t>
            </a:r>
          </a:p>
          <a:p>
            <a:endParaRPr lang="zh-CN" alt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p:txBody>
          <a:bodyPr/>
          <a:lstStyle/>
          <a:p>
            <a:pPr marL="0" indent="0">
              <a:buFont typeface="Times" panose="02020603050405020304" pitchFamily="18" charset="0"/>
              <a:buNone/>
              <a:defRPr/>
            </a:pPr>
            <a:r>
              <a:rPr lang="zh-CN" altLang="en-US" dirty="0" smtClean="0">
                <a:latin typeface="微软雅黑" panose="020B0503020204020204" pitchFamily="34" charset="-122"/>
                <a:ea typeface="微软雅黑" panose="020B0503020204020204" pitchFamily="34" charset="-122"/>
              </a:rPr>
              <a:t>步骤：</a:t>
            </a:r>
            <a:endParaRPr lang="en-US" altLang="zh-CN" dirty="0" smtClean="0">
              <a:latin typeface="微软雅黑" panose="020B0503020204020204" pitchFamily="34" charset="-122"/>
              <a:ea typeface="微软雅黑" panose="020B0503020204020204" pitchFamily="34" charset="-122"/>
            </a:endParaRPr>
          </a:p>
          <a:p>
            <a:pPr marL="533400" indent="-533400">
              <a:buFont typeface="Monotype Sorts" charset="0"/>
              <a:buAutoNum type="arabicPeriod"/>
              <a:defRPr/>
            </a:pPr>
            <a:r>
              <a:rPr lang="zh-CN" altLang="en-US" dirty="0" smtClean="0">
                <a:latin typeface="微软雅黑" panose="020B0503020204020204" pitchFamily="34" charset="-122"/>
                <a:ea typeface="微软雅黑" panose="020B0503020204020204" pitchFamily="34" charset="-122"/>
              </a:rPr>
              <a:t>建立进度和成本的计划标准</a:t>
            </a:r>
          </a:p>
          <a:p>
            <a:pPr marL="533400" indent="-533400">
              <a:buFont typeface="Monotype Sorts" charset="0"/>
              <a:buAutoNum type="arabicPeriod"/>
              <a:defRPr/>
            </a:pPr>
            <a:r>
              <a:rPr lang="zh-CN" altLang="en-US" dirty="0" smtClean="0">
                <a:latin typeface="微软雅黑" panose="020B0503020204020204" pitchFamily="34" charset="-122"/>
                <a:ea typeface="微软雅黑" panose="020B0503020204020204" pitchFamily="34" charset="-122"/>
              </a:rPr>
              <a:t>采集项目进度和成本数据</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观察项目的性能</a:t>
            </a:r>
          </a:p>
          <a:p>
            <a:pPr marL="533400" indent="-533400">
              <a:buFont typeface="Monotype Sorts" charset="0"/>
              <a:buAutoNum type="arabicPeriod"/>
              <a:defRPr/>
            </a:pPr>
            <a:r>
              <a:rPr lang="zh-CN" altLang="en-US" dirty="0" smtClean="0">
                <a:latin typeface="微软雅黑" panose="020B0503020204020204" pitchFamily="34" charset="-122"/>
                <a:ea typeface="微软雅黑" panose="020B0503020204020204" pitchFamily="34" charset="-122"/>
              </a:rPr>
              <a:t>将项目的实际执行与计划进行比较</a:t>
            </a:r>
          </a:p>
          <a:p>
            <a:pPr marL="533400" indent="-533400">
              <a:buFont typeface="Monotype Sorts" charset="0"/>
              <a:buAutoNum type="arabicPeriod"/>
              <a:defRPr/>
            </a:pPr>
            <a:r>
              <a:rPr lang="zh-CN" altLang="en-US" dirty="0" smtClean="0">
                <a:latin typeface="微软雅黑" panose="020B0503020204020204" pitchFamily="34" charset="-122"/>
                <a:ea typeface="微软雅黑" panose="020B0503020204020204" pitchFamily="34" charset="-122"/>
              </a:rPr>
              <a:t>如果实际的项目同计划有较大差异时，必要时</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修正计划</a:t>
            </a:r>
          </a:p>
          <a:p>
            <a:pPr marL="533400" indent="-533400">
              <a:buFont typeface="Monotype Sorts" charset="0"/>
              <a:buAutoNum type="arabicPeriod"/>
              <a:defRPr/>
            </a:pPr>
            <a:r>
              <a:rPr lang="zh-CN" altLang="en-US" dirty="0" smtClean="0">
                <a:latin typeface="微软雅黑" panose="020B0503020204020204" pitchFamily="34" charset="-122"/>
                <a:ea typeface="微软雅黑" panose="020B0503020204020204" pitchFamily="34" charset="-122"/>
              </a:rPr>
              <a:t>修正计划</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通知项目相关人员和部门</a:t>
            </a:r>
          </a:p>
          <a:p>
            <a:pPr>
              <a:defRPr/>
            </a:pPr>
            <a:endParaRPr lang="zh-CN" altLang="en-US" dirty="0" smtClean="0"/>
          </a:p>
        </p:txBody>
      </p:sp>
      <p:sp>
        <p:nvSpPr>
          <p:cNvPr id="10243" name="标题 1"/>
          <p:cNvSpPr>
            <a:spLocks noGrp="1"/>
          </p:cNvSpPr>
          <p:nvPr>
            <p:ph type="title"/>
          </p:nvPr>
        </p:nvSpPr>
        <p:spPr/>
        <p:txBody>
          <a:bodyPr/>
          <a:lstStyle/>
          <a:p>
            <a:r>
              <a:rPr lang="zh-CN" altLang="en-US" smtClean="0"/>
              <a:t>项目进度成本跟踪概述</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p:cNvSpPr>
          <p:nvPr>
            <p:ph type="title"/>
          </p:nvPr>
        </p:nvSpPr>
        <p:spPr/>
        <p:txBody>
          <a:bodyPr/>
          <a:lstStyle/>
          <a:p>
            <a:r>
              <a:rPr lang="zh-CN" altLang="en-US" smtClean="0"/>
              <a:t>内容目录</a:t>
            </a:r>
          </a:p>
        </p:txBody>
      </p:sp>
      <p:graphicFrame>
        <p:nvGraphicFramePr>
          <p:cNvPr id="3" name="图示 2"/>
          <p:cNvGraphicFramePr/>
          <p:nvPr>
            <p:extLst>
              <p:ext uri="{D42A27DB-BD31-4B8C-83A1-F6EECF244321}">
                <p14:modId xmlns:p14="http://schemas.microsoft.com/office/powerpoint/2010/main" val="499360730"/>
              </p:ext>
            </p:extLst>
          </p:nvPr>
        </p:nvGraphicFramePr>
        <p:xfrm>
          <a:off x="928915" y="1233714"/>
          <a:ext cx="7721600" cy="5450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49452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artner PPT- one template-v8_rm">
  <a:themeElements>
    <a:clrScheme name="">
      <a:dk1>
        <a:srgbClr val="000000"/>
      </a:dk1>
      <a:lt1>
        <a:srgbClr val="FFFFFF"/>
      </a:lt1>
      <a:dk2>
        <a:srgbClr val="F8F8F8"/>
      </a:dk2>
      <a:lt2>
        <a:srgbClr val="808080"/>
      </a:lt2>
      <a:accent1>
        <a:srgbClr val="3366CC"/>
      </a:accent1>
      <a:accent2>
        <a:srgbClr val="FF0000"/>
      </a:accent2>
      <a:accent3>
        <a:srgbClr val="FFFFFF"/>
      </a:accent3>
      <a:accent4>
        <a:srgbClr val="000000"/>
      </a:accent4>
      <a:accent5>
        <a:srgbClr val="ADB8E2"/>
      </a:accent5>
      <a:accent6>
        <a:srgbClr val="E70000"/>
      </a:accent6>
      <a:hlink>
        <a:srgbClr val="FF9900"/>
      </a:hlink>
      <a:folHlink>
        <a:srgbClr val="6699FF"/>
      </a:folHlink>
    </a:clrScheme>
    <a:fontScheme name="Gartner PPT- one template-v8_rm">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34B8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134B8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artner PPT- one template-v8_r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tner PPT- one template-v8_r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tner PPT- one template-v8_r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tner PPT- one template-v8_r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tner PPT- one template-v8_r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tner PPT- one template-v8_r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tner PPT- one template-v8_r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artner PPT- one template-v8_rm 8">
        <a:dk1>
          <a:srgbClr val="000000"/>
        </a:dk1>
        <a:lt1>
          <a:srgbClr val="FFFFFF"/>
        </a:lt1>
        <a:dk2>
          <a:srgbClr val="F8F8F8"/>
        </a:dk2>
        <a:lt2>
          <a:srgbClr val="808080"/>
        </a:lt2>
        <a:accent1>
          <a:srgbClr val="CCFF66"/>
        </a:accent1>
        <a:accent2>
          <a:srgbClr val="FFCC00"/>
        </a:accent2>
        <a:accent3>
          <a:srgbClr val="FFFFFF"/>
        </a:accent3>
        <a:accent4>
          <a:srgbClr val="000000"/>
        </a:accent4>
        <a:accent5>
          <a:srgbClr val="E2FFB8"/>
        </a:accent5>
        <a:accent6>
          <a:srgbClr val="E7B900"/>
        </a:accent6>
        <a:hlink>
          <a:srgbClr val="0066FF"/>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2671</TotalTime>
  <Pages>22</Pages>
  <Words>1434</Words>
  <Application>Microsoft Office PowerPoint</Application>
  <PresentationFormat>全屏显示(4:3)</PresentationFormat>
  <Paragraphs>158</Paragraphs>
  <Slides>29</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1" baseType="lpstr">
      <vt:lpstr>Gartner PPT- one template-v8_rm</vt:lpstr>
      <vt:lpstr>Microsoft Excel 图表</vt:lpstr>
      <vt:lpstr>PowerPoint 演示文稿</vt:lpstr>
      <vt:lpstr>整体规划图</vt:lpstr>
      <vt:lpstr>内容目录</vt:lpstr>
      <vt:lpstr>项目进度成本跟踪概述</vt:lpstr>
      <vt:lpstr>项目进度成本跟踪意义</vt:lpstr>
      <vt:lpstr>项目进度成本跟踪的作用与指标重要性</vt:lpstr>
      <vt:lpstr>项目进度指标的意义</vt:lpstr>
      <vt:lpstr>项目进度成本跟踪概述</vt:lpstr>
      <vt:lpstr>内容目录</vt:lpstr>
      <vt:lpstr>项目范围</vt:lpstr>
      <vt:lpstr>内容目录</vt:lpstr>
      <vt:lpstr>项目计划与实际的进度</vt:lpstr>
      <vt:lpstr>项目进度</vt:lpstr>
      <vt:lpstr>项目进度</vt:lpstr>
      <vt:lpstr>项目成本</vt:lpstr>
      <vt:lpstr>项目成本</vt:lpstr>
      <vt:lpstr>项目成本</vt:lpstr>
      <vt:lpstr>内容目录</vt:lpstr>
      <vt:lpstr>项目跟踪性能分析</vt:lpstr>
      <vt:lpstr>项目跟踪性能分析</vt:lpstr>
      <vt:lpstr>项目跟踪性能分析</vt:lpstr>
      <vt:lpstr>SV</vt:lpstr>
      <vt:lpstr>CV</vt:lpstr>
      <vt:lpstr>SPI</vt:lpstr>
      <vt:lpstr>CPI</vt:lpstr>
      <vt:lpstr>EAC&amp; VAC</vt:lpstr>
      <vt:lpstr>结论</vt:lpstr>
      <vt:lpstr>解决方式</vt:lpstr>
      <vt:lpstr>PowerPoint 演示文稿</vt:lpstr>
    </vt:vector>
  </TitlesOfParts>
  <Company>Gartner,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std10_k1_108_cohen_os</dc:title>
  <dc:subject>Multisourcing Applied — Getting Results</dc:subject>
  <dc:creator>Cohen, Linda</dc:creator>
  <cp:keywords/>
  <dc:description>2/12/07kf*/rev:3/14</dc:description>
  <cp:lastModifiedBy>Sun</cp:lastModifiedBy>
  <cp:revision>307</cp:revision>
  <cp:lastPrinted>2001-12-21T16:48:17Z</cp:lastPrinted>
  <dcterms:created xsi:type="dcterms:W3CDTF">2003-10-27T15:38:11Z</dcterms:created>
  <dcterms:modified xsi:type="dcterms:W3CDTF">2014-05-25T06:16:06Z</dcterms:modified>
</cp:coreProperties>
</file>