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9"/>
  </p:notesMasterIdLst>
  <p:sldIdLst>
    <p:sldId id="256" r:id="rId2"/>
    <p:sldId id="268" r:id="rId3"/>
    <p:sldId id="275" r:id="rId4"/>
    <p:sldId id="269" r:id="rId5"/>
    <p:sldId id="258" r:id="rId6"/>
    <p:sldId id="270" r:id="rId7"/>
    <p:sldId id="272" r:id="rId8"/>
    <p:sldId id="273" r:id="rId9"/>
    <p:sldId id="271" r:id="rId10"/>
    <p:sldId id="259" r:id="rId11"/>
    <p:sldId id="264" r:id="rId12"/>
    <p:sldId id="274" r:id="rId13"/>
    <p:sldId id="266" r:id="rId14"/>
    <p:sldId id="260" r:id="rId15"/>
    <p:sldId id="262" r:id="rId16"/>
    <p:sldId id="263" r:id="rId17"/>
    <p:sldId id="26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78680" autoAdjust="0"/>
  </p:normalViewPr>
  <p:slideViewPr>
    <p:cSldViewPr snapToGrid="0">
      <p:cViewPr varScale="1">
        <p:scale>
          <a:sx n="62" d="100"/>
          <a:sy n="62" d="100"/>
        </p:scale>
        <p:origin x="10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1D933-4156-4242-A474-3EBB47549A7A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40148-7B42-46C4-BCD7-096897C2E0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29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40148-7B42-46C4-BCD7-096897C2E0C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533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风险事件包括 需求变更 人员离开项目 实际进度与计划不符 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40148-7B42-46C4-BCD7-096897C2E0C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061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风险事件包括 需求变更 人员离开项目 实际进度与计划不符 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40148-7B42-46C4-BCD7-096897C2E0C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345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进度成本控制在</a:t>
            </a:r>
            <a:r>
              <a:rPr lang="en-US" altLang="zh-CN" smtClean="0"/>
              <a:t>MS Project</a:t>
            </a:r>
            <a:r>
              <a:rPr lang="zh-CN" altLang="en-US" smtClean="0"/>
              <a:t>中进行，将实际进度、完成情况与计划进行对比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40148-7B42-46C4-BCD7-096897C2E0C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929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需求分析   编码阶段：网上测试部分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40148-7B42-46C4-BCD7-096897C2E0C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19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A957-D8C7-41E9-B582-99BE6338705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DBC8087-359A-42DA-B0C9-B315B4C7F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39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A957-D8C7-41E9-B582-99BE6338705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DBC8087-359A-42DA-B0C9-B315B4C7F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50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A957-D8C7-41E9-B582-99BE6338705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DBC8087-359A-42DA-B0C9-B315B4C7F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993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A957-D8C7-41E9-B582-99BE6338705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DBC8087-359A-42DA-B0C9-B315B4C7FC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6443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A957-D8C7-41E9-B582-99BE6338705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DBC8087-359A-42DA-B0C9-B315B4C7F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710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A957-D8C7-41E9-B582-99BE6338705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8087-359A-42DA-B0C9-B315B4C7F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330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A957-D8C7-41E9-B582-99BE6338705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8087-359A-42DA-B0C9-B315B4C7F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013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A957-D8C7-41E9-B582-99BE6338705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8087-359A-42DA-B0C9-B315B4C7F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007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6D0A957-D8C7-41E9-B582-99BE6338705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DBC8087-359A-42DA-B0C9-B315B4C7F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70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A957-D8C7-41E9-B582-99BE6338705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8087-359A-42DA-B0C9-B315B4C7F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15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A957-D8C7-41E9-B582-99BE6338705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DBC8087-359A-42DA-B0C9-B315B4C7F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03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A957-D8C7-41E9-B582-99BE6338705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8087-359A-42DA-B0C9-B315B4C7F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80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A957-D8C7-41E9-B582-99BE6338705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8087-359A-42DA-B0C9-B315B4C7F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91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A957-D8C7-41E9-B582-99BE6338705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8087-359A-42DA-B0C9-B315B4C7F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3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A957-D8C7-41E9-B582-99BE6338705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8087-359A-42DA-B0C9-B315B4C7F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22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A957-D8C7-41E9-B582-99BE6338705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8087-359A-42DA-B0C9-B315B4C7F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9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A957-D8C7-41E9-B582-99BE6338705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8087-359A-42DA-B0C9-B315B4C7F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58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0A957-D8C7-41E9-B582-99BE6338705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C8087-359A-42DA-B0C9-B315B4C7F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8096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SPM</a:t>
            </a:r>
            <a:r>
              <a:rPr lang="zh-CN" altLang="en-US" sz="4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项目管理</a:t>
            </a:r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验收过程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第十七组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陈振宇 林佳祥 崔晔 周超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9125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项目执行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、项目执行跟踪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进度控制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成本控制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质量控制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189" y="1983314"/>
            <a:ext cx="60960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03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计划和执行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情况对比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进度对比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151" y="1834166"/>
            <a:ext cx="7290199" cy="4619188"/>
          </a:xfrm>
        </p:spPr>
      </p:pic>
    </p:spTree>
    <p:extLst>
      <p:ext uri="{BB962C8B-B14F-4D97-AF65-F5344CB8AC3E}">
        <p14:creationId xmlns:p14="http://schemas.microsoft.com/office/powerpoint/2010/main" val="296100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计划和执行情况对比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进度对比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4633" y="2815114"/>
            <a:ext cx="2266950" cy="1666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375" y="2653665"/>
            <a:ext cx="22288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61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计划和执行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情况对比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进度对比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基本按照计划进行，与计划的差异基本都在一个工作日以内，部分任务提前完成或延后完成，则会调整后续任务进度计划，尽量保证按照原计划执行</a:t>
            </a:r>
          </a:p>
        </p:txBody>
      </p:sp>
    </p:spTree>
    <p:extLst>
      <p:ext uri="{BB962C8B-B14F-4D97-AF65-F5344CB8AC3E}">
        <p14:creationId xmlns:p14="http://schemas.microsoft.com/office/powerpoint/2010/main" val="414195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项目结束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项目计划中确定的可交付成果已经出现，项目的目标已经成功实现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结束计划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收尾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范围确认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质量验收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产品交付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费用决算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实际费用￥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9050.00</a:t>
            </a: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文档验收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162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经验总结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良好的氛围下的充分交流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专业人员负责需求变更管理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限制需求变更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良好的软件结构适应需求变更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进行有条理的进度控制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509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产品演示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主界面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0" y="2034864"/>
            <a:ext cx="6493211" cy="4557624"/>
          </a:xfrm>
        </p:spPr>
      </p:pic>
    </p:spTree>
    <p:extLst>
      <p:ext uri="{BB962C8B-B14F-4D97-AF65-F5344CB8AC3E}">
        <p14:creationId xmlns:p14="http://schemas.microsoft.com/office/powerpoint/2010/main" val="120935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产品演示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040586"/>
            <a:ext cx="7886083" cy="4695065"/>
          </a:xfrm>
        </p:spPr>
      </p:pic>
    </p:spTree>
    <p:extLst>
      <p:ext uri="{BB962C8B-B14F-4D97-AF65-F5344CB8AC3E}">
        <p14:creationId xmlns:p14="http://schemas.microsoft.com/office/powerpoint/2010/main" val="151514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项目进程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项目初始</a:t>
            </a:r>
            <a:endParaRPr lang="en-US" altLang="zh-CN" smtClean="0"/>
          </a:p>
          <a:p>
            <a:r>
              <a:rPr lang="zh-CN" altLang="en-US" smtClean="0"/>
              <a:t>项目计划</a:t>
            </a:r>
            <a:endParaRPr lang="en-US" altLang="zh-CN" smtClean="0"/>
          </a:p>
          <a:p>
            <a:r>
              <a:rPr lang="zh-CN" altLang="en-US" smtClean="0"/>
              <a:t>项目执行</a:t>
            </a:r>
            <a:endParaRPr lang="en-US" altLang="zh-CN" smtClean="0"/>
          </a:p>
          <a:p>
            <a:r>
              <a:rPr lang="zh-CN" altLang="en-US"/>
              <a:t>项目结束</a:t>
            </a:r>
          </a:p>
        </p:txBody>
      </p:sp>
    </p:spTree>
    <p:extLst>
      <p:ext uri="{BB962C8B-B14F-4D97-AF65-F5344CB8AC3E}">
        <p14:creationId xmlns:p14="http://schemas.microsoft.com/office/powerpoint/2010/main" val="272973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项目初始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、项目立项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明确项目目标、制作时间表、明确项目使用的资源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、生存期模型定义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瀑布模型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因为该项目的需求明确，解决方案也很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明确，在开发阶段不需要做太多变更，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因此使用瀑布模型。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613" y="3524246"/>
            <a:ext cx="43529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5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需求管理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编制需求说明书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编写需求变更控制标准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范围计划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根据需求说明书确定功能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对任务进行分解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234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成本计划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采用功能点方法估算结果为￥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400.00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时间计划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对项目历时进行估算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 Project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进行进度编排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质量计划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制定质量保证计划书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专门质量控制人员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994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配置管理计划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VSS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采用锁定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解锁模式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7378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VSS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运行展示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1" y="2034863"/>
            <a:ext cx="6877319" cy="4712170"/>
          </a:xfrm>
        </p:spPr>
      </p:pic>
    </p:spTree>
    <p:extLst>
      <p:ext uri="{BB962C8B-B14F-4D97-AF65-F5344CB8AC3E}">
        <p14:creationId xmlns:p14="http://schemas.microsoft.com/office/powerpoint/2010/main" val="407082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VSS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运行展示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0" y="2015017"/>
            <a:ext cx="6931093" cy="4732016"/>
          </a:xfrm>
        </p:spPr>
      </p:pic>
    </p:spTree>
    <p:extLst>
      <p:ext uri="{BB962C8B-B14F-4D97-AF65-F5344CB8AC3E}">
        <p14:creationId xmlns:p14="http://schemas.microsoft.com/office/powerpoint/2010/main" val="183822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人力沟通计划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 Project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中明确人员分工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风险计划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制定风险计划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9189484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TC104033917[[fn=柏林]]</Template>
  <TotalTime>494</TotalTime>
  <Words>373</Words>
  <Application>Microsoft Office PowerPoint</Application>
  <PresentationFormat>宽屏</PresentationFormat>
  <Paragraphs>76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黑体</vt:lpstr>
      <vt:lpstr>宋体</vt:lpstr>
      <vt:lpstr>微软雅黑</vt:lpstr>
      <vt:lpstr>Arial</vt:lpstr>
      <vt:lpstr>Calibri</vt:lpstr>
      <vt:lpstr>Trebuchet MS</vt:lpstr>
      <vt:lpstr>柏林</vt:lpstr>
      <vt:lpstr>SPM项目管理 ——验收过程</vt:lpstr>
      <vt:lpstr>项目进程</vt:lpstr>
      <vt:lpstr>项目初始</vt:lpstr>
      <vt:lpstr>项目计划</vt:lpstr>
      <vt:lpstr>项目计划</vt:lpstr>
      <vt:lpstr>项目计划</vt:lpstr>
      <vt:lpstr>VSS运行展示（1）</vt:lpstr>
      <vt:lpstr>VSS运行展示（2）</vt:lpstr>
      <vt:lpstr>项目计划</vt:lpstr>
      <vt:lpstr>项目执行</vt:lpstr>
      <vt:lpstr>计划和执行情况对比 ——进度对比</vt:lpstr>
      <vt:lpstr>计划和执行情况对比 ——进度对比</vt:lpstr>
      <vt:lpstr>计划和执行情况对比 ——进度对比</vt:lpstr>
      <vt:lpstr>项目结束</vt:lpstr>
      <vt:lpstr>经验总结</vt:lpstr>
      <vt:lpstr>产品演示——主界面</vt:lpstr>
      <vt:lpstr>产品演示——登录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DADI</cp:lastModifiedBy>
  <cp:revision>29</cp:revision>
  <dcterms:created xsi:type="dcterms:W3CDTF">2014-06-01T04:50:57Z</dcterms:created>
  <dcterms:modified xsi:type="dcterms:W3CDTF">2014-06-03T06:23:30Z</dcterms:modified>
</cp:coreProperties>
</file>