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41"/>
  </p:notesMasterIdLst>
  <p:sldIdLst>
    <p:sldId id="256" r:id="rId3"/>
    <p:sldId id="263" r:id="rId4"/>
    <p:sldId id="280" r:id="rId5"/>
    <p:sldId id="281" r:id="rId6"/>
    <p:sldId id="282" r:id="rId7"/>
    <p:sldId id="296" r:id="rId8"/>
    <p:sldId id="283" r:id="rId9"/>
    <p:sldId id="286" r:id="rId10"/>
    <p:sldId id="287" r:id="rId11"/>
    <p:sldId id="294" r:id="rId12"/>
    <p:sldId id="295" r:id="rId13"/>
    <p:sldId id="288" r:id="rId14"/>
    <p:sldId id="289" r:id="rId15"/>
    <p:sldId id="290" r:id="rId16"/>
    <p:sldId id="291" r:id="rId17"/>
    <p:sldId id="279"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92" r:id="rId33"/>
    <p:sldId id="293" r:id="rId34"/>
    <p:sldId id="257" r:id="rId35"/>
    <p:sldId id="260" r:id="rId36"/>
    <p:sldId id="258" r:id="rId37"/>
    <p:sldId id="261" r:id="rId38"/>
    <p:sldId id="262" r:id="rId39"/>
    <p:sldId id="259"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801"/>
    <a:srgbClr val="000000"/>
    <a:srgbClr val="0260A3"/>
    <a:srgbClr val="EDEAF0"/>
    <a:srgbClr val="8064A2"/>
    <a:srgbClr val="F79646"/>
    <a:srgbClr val="FCE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89" autoAdjust="0"/>
    <p:restoredTop sz="94513" autoAdjust="0"/>
  </p:normalViewPr>
  <p:slideViewPr>
    <p:cSldViewPr>
      <p:cViewPr varScale="1">
        <p:scale>
          <a:sx n="71" d="100"/>
          <a:sy n="71" d="100"/>
        </p:scale>
        <p:origin x="1140" y="7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16.xml"/><Relationship Id="rId1" Type="http://schemas.openxmlformats.org/officeDocument/2006/relationships/slide" Target="../slides/slide4.xml"/><Relationship Id="rId5" Type="http://schemas.openxmlformats.org/officeDocument/2006/relationships/slide" Target="../slides/slide35.xml"/><Relationship Id="rId4"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C67E4E-3A27-4B7C-A3FF-02844029B041}" type="doc">
      <dgm:prSet loTypeId="urn:microsoft.com/office/officeart/2005/8/layout/hierarchy4" loCatId="hierarchy" qsTypeId="urn:microsoft.com/office/officeart/2005/8/quickstyle/simple2" qsCatId="simple" csTypeId="urn:microsoft.com/office/officeart/2005/8/colors/colorful3" csCatId="colorful" phldr="1"/>
      <dgm:spPr/>
      <dgm:t>
        <a:bodyPr/>
        <a:lstStyle/>
        <a:p>
          <a:endParaRPr lang="zh-CN" altLang="en-US"/>
        </a:p>
      </dgm:t>
    </dgm:pt>
    <dgm:pt modelId="{AE951818-E402-4F00-A1A5-AD6C1C51002C}">
      <dgm:prSet phldrT="[文本]"/>
      <dgm:spPr/>
      <dgm:t>
        <a:bodyPr/>
        <a:lstStyle/>
        <a:p>
          <a:r>
            <a:rPr lang="en-US" altLang="zh-CN" dirty="0" smtClean="0"/>
            <a:t>SPM</a:t>
          </a:r>
          <a:r>
            <a:rPr lang="zh-CN" altLang="en-US" dirty="0" smtClean="0"/>
            <a:t>项目成本计划</a:t>
          </a:r>
          <a:endParaRPr lang="zh-CN" altLang="en-US" dirty="0"/>
        </a:p>
      </dgm:t>
    </dgm:pt>
    <dgm:pt modelId="{F9B69331-6E3A-422F-8B33-8EC209A13AE8}" type="parTrans" cxnId="{0AC12DD5-5CDC-473B-9817-787A2AB25474}">
      <dgm:prSet/>
      <dgm:spPr/>
      <dgm:t>
        <a:bodyPr/>
        <a:lstStyle/>
        <a:p>
          <a:endParaRPr lang="zh-CN" altLang="en-US"/>
        </a:p>
      </dgm:t>
    </dgm:pt>
    <dgm:pt modelId="{440DF429-E972-4364-BB41-7C0D2A1FA8F0}" type="sibTrans" cxnId="{0AC12DD5-5CDC-473B-9817-787A2AB25474}">
      <dgm:prSet/>
      <dgm:spPr/>
      <dgm:t>
        <a:bodyPr/>
        <a:lstStyle/>
        <a:p>
          <a:endParaRPr lang="zh-CN" altLang="en-US"/>
        </a:p>
      </dgm:t>
    </dgm:pt>
    <dgm:pt modelId="{80612986-8F9C-46D9-BB1A-1635E4151026}">
      <dgm:prSet phldrT="[文本]"/>
      <dgm:spPr/>
      <dgm:t>
        <a:bodyPr/>
        <a:lstStyle/>
        <a:p>
          <a:r>
            <a:rPr lang="zh-CN" altLang="en-US" dirty="0" smtClean="0"/>
            <a:t>功能点估算</a:t>
          </a:r>
          <a:endParaRPr lang="zh-CN" alt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06CF07CA-10C8-4353-B2F3-A7FAFB33FE08}" type="parTrans" cxnId="{27AD4729-ED57-4F88-8D91-2F73E5FC9C34}">
      <dgm:prSet/>
      <dgm:spPr/>
      <dgm:t>
        <a:bodyPr/>
        <a:lstStyle/>
        <a:p>
          <a:endParaRPr lang="zh-CN" altLang="en-US"/>
        </a:p>
      </dgm:t>
    </dgm:pt>
    <dgm:pt modelId="{CB2A2C83-5102-405B-88B0-A20890BD0466}" type="sibTrans" cxnId="{27AD4729-ED57-4F88-8D91-2F73E5FC9C34}">
      <dgm:prSet/>
      <dgm:spPr/>
      <dgm:t>
        <a:bodyPr/>
        <a:lstStyle/>
        <a:p>
          <a:endParaRPr lang="zh-CN" altLang="en-US"/>
        </a:p>
      </dgm:t>
    </dgm:pt>
    <dgm:pt modelId="{84AEE6D9-740F-458E-AD43-19E67F45E10B}">
      <dgm:prSet phldrT="[文本]"/>
      <dgm:spPr/>
      <dgm:t>
        <a:bodyPr/>
        <a:lstStyle/>
        <a:p>
          <a:r>
            <a:rPr lang="en-US" altLang="zh-CN" dirty="0" smtClean="0"/>
            <a:t>UFC</a:t>
          </a:r>
          <a:endParaRPr lang="zh-CN" alt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4E86AB68-F328-4680-AB9B-D1AD4CA17F14}" type="parTrans" cxnId="{D1E48451-A554-4935-BFED-BC47F1B8D756}">
      <dgm:prSet/>
      <dgm:spPr/>
      <dgm:t>
        <a:bodyPr/>
        <a:lstStyle/>
        <a:p>
          <a:endParaRPr lang="zh-CN" altLang="en-US"/>
        </a:p>
      </dgm:t>
    </dgm:pt>
    <dgm:pt modelId="{E2AF5DD5-28A1-4E50-91ED-63240E496B15}" type="sibTrans" cxnId="{D1E48451-A554-4935-BFED-BC47F1B8D756}">
      <dgm:prSet/>
      <dgm:spPr/>
      <dgm:t>
        <a:bodyPr/>
        <a:lstStyle/>
        <a:p>
          <a:endParaRPr lang="zh-CN" altLang="en-US"/>
        </a:p>
      </dgm:t>
    </dgm:pt>
    <dgm:pt modelId="{658F088A-8BAB-4591-883E-1333B9A678D4}">
      <dgm:prSet phldrT="[文本]"/>
      <dgm:spPr/>
      <dgm:t>
        <a:bodyPr/>
        <a:lstStyle/>
        <a:p>
          <a:r>
            <a:rPr lang="en-US" altLang="zh-CN" dirty="0" smtClean="0"/>
            <a:t>TCF</a:t>
          </a:r>
          <a:endParaRPr lang="zh-CN" alt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0675F7AC-D706-4FD1-A67C-E4C03DE7EF3A}" type="parTrans" cxnId="{D056914C-961C-4B26-AC4E-90B4002C0F60}">
      <dgm:prSet/>
      <dgm:spPr/>
      <dgm:t>
        <a:bodyPr/>
        <a:lstStyle/>
        <a:p>
          <a:endParaRPr lang="zh-CN" altLang="en-US"/>
        </a:p>
      </dgm:t>
    </dgm:pt>
    <dgm:pt modelId="{8AC4014A-2A8E-475D-B2AB-54BF9E0F09C0}" type="sibTrans" cxnId="{D056914C-961C-4B26-AC4E-90B4002C0F60}">
      <dgm:prSet/>
      <dgm:spPr/>
      <dgm:t>
        <a:bodyPr/>
        <a:lstStyle/>
        <a:p>
          <a:endParaRPr lang="zh-CN" altLang="en-US"/>
        </a:p>
      </dgm:t>
    </dgm:pt>
    <dgm:pt modelId="{5EF61CDA-2EF9-403E-8A9D-1D9FF0E28940}">
      <dgm:prSet phldrT="[文本]"/>
      <dgm:spPr/>
      <dgm:t>
        <a:bodyPr/>
        <a:lstStyle/>
        <a:p>
          <a:r>
            <a:rPr lang="zh-CN" altLang="en-US" dirty="0" smtClean="0"/>
            <a:t>自下而上估算法</a:t>
          </a:r>
          <a:endParaRPr lang="zh-CN" alt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37AE41F5-9786-4F4E-9135-316028A0CA3C}" type="parTrans" cxnId="{2FD775C5-B7F1-4A55-AC16-71A837B38390}">
      <dgm:prSet/>
      <dgm:spPr/>
      <dgm:t>
        <a:bodyPr/>
        <a:lstStyle/>
        <a:p>
          <a:endParaRPr lang="zh-CN" altLang="en-US"/>
        </a:p>
      </dgm:t>
    </dgm:pt>
    <dgm:pt modelId="{9BB6DDF3-FDED-4CD4-B8E0-9607BB2AA7C1}" type="sibTrans" cxnId="{2FD775C5-B7F1-4A55-AC16-71A837B38390}">
      <dgm:prSet/>
      <dgm:spPr/>
      <dgm:t>
        <a:bodyPr/>
        <a:lstStyle/>
        <a:p>
          <a:endParaRPr lang="zh-CN" altLang="en-US"/>
        </a:p>
      </dgm:t>
    </dgm:pt>
    <dgm:pt modelId="{9312B719-9512-48FD-B5FF-4D1CB3FA8B39}">
      <dgm:prSet phldrT="[文本]"/>
      <dgm:spPr/>
      <dgm:t>
        <a:bodyPr/>
        <a:lstStyle/>
        <a:p>
          <a:r>
            <a:rPr lang="en-US" altLang="zh-CN" dirty="0" smtClean="0"/>
            <a:t>WBS</a:t>
          </a:r>
          <a:r>
            <a:rPr lang="zh-CN" altLang="en-US" dirty="0" smtClean="0"/>
            <a:t>分解图</a:t>
          </a:r>
          <a:endParaRPr lang="zh-CN" altLang="en-US"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512FC399-43DC-4978-A4A2-57C59722836A}" type="parTrans" cxnId="{AE5CB709-0459-4672-845D-653DC8FA24E5}">
      <dgm:prSet/>
      <dgm:spPr/>
      <dgm:t>
        <a:bodyPr/>
        <a:lstStyle/>
        <a:p>
          <a:endParaRPr lang="zh-CN" altLang="en-US"/>
        </a:p>
      </dgm:t>
    </dgm:pt>
    <dgm:pt modelId="{C8DBBBB5-040E-4689-9397-C04958214356}" type="sibTrans" cxnId="{AE5CB709-0459-4672-845D-653DC8FA24E5}">
      <dgm:prSet/>
      <dgm:spPr/>
      <dgm:t>
        <a:bodyPr/>
        <a:lstStyle/>
        <a:p>
          <a:endParaRPr lang="zh-CN" altLang="en-US"/>
        </a:p>
      </dgm:t>
    </dgm:pt>
    <dgm:pt modelId="{D5FF8A31-71E2-4DC1-9D49-9B90E41A557C}">
      <dgm:prSet phldrT="[文本]"/>
      <dgm:spPr/>
      <dgm:t>
        <a:bodyPr/>
        <a:lstStyle/>
        <a:p>
          <a:r>
            <a:rPr lang="zh-CN" altLang="en-US" dirty="0" smtClean="0"/>
            <a:t>总结</a:t>
          </a:r>
          <a:endParaRPr lang="zh-CN" altLang="en-US" dirty="0"/>
        </a:p>
      </dgm:t>
    </dgm:pt>
    <dgm:pt modelId="{60067BCE-32DB-44C5-BB82-3C922A07250D}" type="parTrans" cxnId="{DA2B3E92-0A48-476D-BBDE-74CDF268337A}">
      <dgm:prSet/>
      <dgm:spPr/>
      <dgm:t>
        <a:bodyPr/>
        <a:lstStyle/>
        <a:p>
          <a:endParaRPr lang="zh-CN" altLang="en-US"/>
        </a:p>
      </dgm:t>
    </dgm:pt>
    <dgm:pt modelId="{0FAAFE47-65E5-46FD-8ECA-CEFD7909369E}" type="sibTrans" cxnId="{DA2B3E92-0A48-476D-BBDE-74CDF268337A}">
      <dgm:prSet/>
      <dgm:spPr/>
      <dgm:t>
        <a:bodyPr/>
        <a:lstStyle/>
        <a:p>
          <a:endParaRPr lang="zh-CN" altLang="en-US"/>
        </a:p>
      </dgm:t>
    </dgm:pt>
    <dgm:pt modelId="{32ADAF18-60B9-4220-8B7D-FCAA1516F2F1}">
      <dgm:prSet phldrT="[文本]"/>
      <dgm:spPr/>
      <dgm:t>
        <a:bodyPr/>
        <a:lstStyle/>
        <a:p>
          <a:r>
            <a:rPr lang="zh-CN" altLang="en-US" dirty="0" smtClean="0"/>
            <a:t>成本估算表格</a:t>
          </a:r>
          <a:endParaRPr lang="zh-CN" altLang="en-US" dirty="0"/>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3984ADBF-167B-4923-AA2E-61070F0F93B2}" type="parTrans" cxnId="{DFDC72E4-0EBD-4407-B0AB-19E8D6360FC8}">
      <dgm:prSet/>
      <dgm:spPr/>
      <dgm:t>
        <a:bodyPr/>
        <a:lstStyle/>
        <a:p>
          <a:endParaRPr lang="zh-CN" altLang="en-US"/>
        </a:p>
      </dgm:t>
    </dgm:pt>
    <dgm:pt modelId="{10E07287-89D7-410E-A95A-CDD26D4DCA81}" type="sibTrans" cxnId="{DFDC72E4-0EBD-4407-B0AB-19E8D6360FC8}">
      <dgm:prSet/>
      <dgm:spPr/>
      <dgm:t>
        <a:bodyPr/>
        <a:lstStyle/>
        <a:p>
          <a:endParaRPr lang="zh-CN" altLang="en-US"/>
        </a:p>
      </dgm:t>
    </dgm:pt>
    <dgm:pt modelId="{D81EEB39-2605-4BF1-BF86-3CBFB9408D1A}" type="pres">
      <dgm:prSet presAssocID="{C9C67E4E-3A27-4B7C-A3FF-02844029B041}" presName="Name0" presStyleCnt="0">
        <dgm:presLayoutVars>
          <dgm:chPref val="1"/>
          <dgm:dir/>
          <dgm:animOne val="branch"/>
          <dgm:animLvl val="lvl"/>
          <dgm:resizeHandles/>
        </dgm:presLayoutVars>
      </dgm:prSet>
      <dgm:spPr/>
      <dgm:t>
        <a:bodyPr/>
        <a:lstStyle/>
        <a:p>
          <a:endParaRPr lang="zh-CN" altLang="en-US"/>
        </a:p>
      </dgm:t>
    </dgm:pt>
    <dgm:pt modelId="{359712BA-0914-47D4-A939-2BFC27FD9447}" type="pres">
      <dgm:prSet presAssocID="{AE951818-E402-4F00-A1A5-AD6C1C51002C}" presName="vertOne" presStyleCnt="0"/>
      <dgm:spPr/>
    </dgm:pt>
    <dgm:pt modelId="{CB61451D-6CF1-4B5F-B283-844BEE575239}" type="pres">
      <dgm:prSet presAssocID="{AE951818-E402-4F00-A1A5-AD6C1C51002C}" presName="txOne" presStyleLbl="node0" presStyleIdx="0" presStyleCnt="1">
        <dgm:presLayoutVars>
          <dgm:chPref val="3"/>
        </dgm:presLayoutVars>
      </dgm:prSet>
      <dgm:spPr/>
      <dgm:t>
        <a:bodyPr/>
        <a:lstStyle/>
        <a:p>
          <a:endParaRPr lang="zh-CN" altLang="en-US"/>
        </a:p>
      </dgm:t>
    </dgm:pt>
    <dgm:pt modelId="{E47D7BC7-B694-44C1-9195-D4712B971ECB}" type="pres">
      <dgm:prSet presAssocID="{AE951818-E402-4F00-A1A5-AD6C1C51002C}" presName="parTransOne" presStyleCnt="0"/>
      <dgm:spPr/>
    </dgm:pt>
    <dgm:pt modelId="{0E353C02-8C8D-4AF3-AC82-F0BD7D8DB990}" type="pres">
      <dgm:prSet presAssocID="{AE951818-E402-4F00-A1A5-AD6C1C51002C}" presName="horzOne" presStyleCnt="0"/>
      <dgm:spPr/>
    </dgm:pt>
    <dgm:pt modelId="{C1B1BE3B-B128-4407-98BE-20DEDC64429B}" type="pres">
      <dgm:prSet presAssocID="{80612986-8F9C-46D9-BB1A-1635E4151026}" presName="vertTwo" presStyleCnt="0"/>
      <dgm:spPr/>
    </dgm:pt>
    <dgm:pt modelId="{A0A61DF9-7888-4A90-B7E5-41CBC5D2DD19}" type="pres">
      <dgm:prSet presAssocID="{80612986-8F9C-46D9-BB1A-1635E4151026}" presName="txTwo" presStyleLbl="node2" presStyleIdx="0" presStyleCnt="2">
        <dgm:presLayoutVars>
          <dgm:chPref val="3"/>
        </dgm:presLayoutVars>
      </dgm:prSet>
      <dgm:spPr/>
      <dgm:t>
        <a:bodyPr/>
        <a:lstStyle/>
        <a:p>
          <a:endParaRPr lang="zh-CN" altLang="en-US"/>
        </a:p>
      </dgm:t>
    </dgm:pt>
    <dgm:pt modelId="{C2A7DF33-6522-465B-9CAB-612CA8586F96}" type="pres">
      <dgm:prSet presAssocID="{80612986-8F9C-46D9-BB1A-1635E4151026}" presName="parTransTwo" presStyleCnt="0"/>
      <dgm:spPr/>
    </dgm:pt>
    <dgm:pt modelId="{A445F4BF-385D-4D8D-A87D-0440488094E5}" type="pres">
      <dgm:prSet presAssocID="{80612986-8F9C-46D9-BB1A-1635E4151026}" presName="horzTwo" presStyleCnt="0"/>
      <dgm:spPr/>
    </dgm:pt>
    <dgm:pt modelId="{466A530E-1E72-4E3B-9F03-1F9270A97D2F}" type="pres">
      <dgm:prSet presAssocID="{84AEE6D9-740F-458E-AD43-19E67F45E10B}" presName="vertThree" presStyleCnt="0"/>
      <dgm:spPr/>
    </dgm:pt>
    <dgm:pt modelId="{EB3D2B41-975E-4AFF-ACEB-0AAAD0BD980C}" type="pres">
      <dgm:prSet presAssocID="{84AEE6D9-740F-458E-AD43-19E67F45E10B}" presName="txThree" presStyleLbl="node3" presStyleIdx="0" presStyleCnt="5">
        <dgm:presLayoutVars>
          <dgm:chPref val="3"/>
        </dgm:presLayoutVars>
      </dgm:prSet>
      <dgm:spPr/>
      <dgm:t>
        <a:bodyPr/>
        <a:lstStyle/>
        <a:p>
          <a:endParaRPr lang="zh-CN" altLang="en-US"/>
        </a:p>
      </dgm:t>
    </dgm:pt>
    <dgm:pt modelId="{CADB0DCA-487D-483A-8109-372EDEF387A7}" type="pres">
      <dgm:prSet presAssocID="{84AEE6D9-740F-458E-AD43-19E67F45E10B}" presName="horzThree" presStyleCnt="0"/>
      <dgm:spPr/>
    </dgm:pt>
    <dgm:pt modelId="{30536E6D-F3B8-4814-9805-D7036A8ECE37}" type="pres">
      <dgm:prSet presAssocID="{E2AF5DD5-28A1-4E50-91ED-63240E496B15}" presName="sibSpaceThree" presStyleCnt="0"/>
      <dgm:spPr/>
    </dgm:pt>
    <dgm:pt modelId="{755051EE-6744-4D5E-81F5-580DDD61FF02}" type="pres">
      <dgm:prSet presAssocID="{658F088A-8BAB-4591-883E-1333B9A678D4}" presName="vertThree" presStyleCnt="0"/>
      <dgm:spPr/>
    </dgm:pt>
    <dgm:pt modelId="{BBBF97F4-807C-4A07-8821-D91A4649FE59}" type="pres">
      <dgm:prSet presAssocID="{658F088A-8BAB-4591-883E-1333B9A678D4}" presName="txThree" presStyleLbl="node3" presStyleIdx="1" presStyleCnt="5">
        <dgm:presLayoutVars>
          <dgm:chPref val="3"/>
        </dgm:presLayoutVars>
      </dgm:prSet>
      <dgm:spPr/>
      <dgm:t>
        <a:bodyPr/>
        <a:lstStyle/>
        <a:p>
          <a:endParaRPr lang="zh-CN" altLang="en-US"/>
        </a:p>
      </dgm:t>
    </dgm:pt>
    <dgm:pt modelId="{151D1905-85F8-43E4-B8F2-10DC7622980E}" type="pres">
      <dgm:prSet presAssocID="{658F088A-8BAB-4591-883E-1333B9A678D4}" presName="horzThree" presStyleCnt="0"/>
      <dgm:spPr/>
    </dgm:pt>
    <dgm:pt modelId="{E835F1A9-61F1-46E2-91B0-C0B49141C9C6}" type="pres">
      <dgm:prSet presAssocID="{8AC4014A-2A8E-475D-B2AB-54BF9E0F09C0}" presName="sibSpaceThree" presStyleCnt="0"/>
      <dgm:spPr/>
    </dgm:pt>
    <dgm:pt modelId="{0293405C-F696-444B-8A40-F3EA69C2845C}" type="pres">
      <dgm:prSet presAssocID="{D5FF8A31-71E2-4DC1-9D49-9B90E41A557C}" presName="vertThree" presStyleCnt="0"/>
      <dgm:spPr/>
    </dgm:pt>
    <dgm:pt modelId="{6FB4A067-4246-4A6D-83B7-DCF0724F63E3}" type="pres">
      <dgm:prSet presAssocID="{D5FF8A31-71E2-4DC1-9D49-9B90E41A557C}" presName="txThree" presStyleLbl="node3" presStyleIdx="2" presStyleCnt="5">
        <dgm:presLayoutVars>
          <dgm:chPref val="3"/>
        </dgm:presLayoutVars>
      </dgm:prSet>
      <dgm:spPr/>
      <dgm:t>
        <a:bodyPr/>
        <a:lstStyle/>
        <a:p>
          <a:endParaRPr lang="zh-CN" altLang="en-US"/>
        </a:p>
      </dgm:t>
    </dgm:pt>
    <dgm:pt modelId="{0C64052A-D856-492C-8EC0-35E344254A48}" type="pres">
      <dgm:prSet presAssocID="{D5FF8A31-71E2-4DC1-9D49-9B90E41A557C}" presName="horzThree" presStyleCnt="0"/>
      <dgm:spPr/>
    </dgm:pt>
    <dgm:pt modelId="{B21AE658-06B6-4EDC-952B-839ED73633E2}" type="pres">
      <dgm:prSet presAssocID="{CB2A2C83-5102-405B-88B0-A20890BD0466}" presName="sibSpaceTwo" presStyleCnt="0"/>
      <dgm:spPr/>
    </dgm:pt>
    <dgm:pt modelId="{C830E7C3-370D-4784-9151-0437B3A8D444}" type="pres">
      <dgm:prSet presAssocID="{5EF61CDA-2EF9-403E-8A9D-1D9FF0E28940}" presName="vertTwo" presStyleCnt="0"/>
      <dgm:spPr/>
    </dgm:pt>
    <dgm:pt modelId="{4E09E982-6246-4169-82F5-C33A17A1C38E}" type="pres">
      <dgm:prSet presAssocID="{5EF61CDA-2EF9-403E-8A9D-1D9FF0E28940}" presName="txTwo" presStyleLbl="node2" presStyleIdx="1" presStyleCnt="2">
        <dgm:presLayoutVars>
          <dgm:chPref val="3"/>
        </dgm:presLayoutVars>
      </dgm:prSet>
      <dgm:spPr/>
      <dgm:t>
        <a:bodyPr/>
        <a:lstStyle/>
        <a:p>
          <a:endParaRPr lang="zh-CN" altLang="en-US"/>
        </a:p>
      </dgm:t>
    </dgm:pt>
    <dgm:pt modelId="{47C3172E-1710-4CBA-8C2D-FCC4F78E9943}" type="pres">
      <dgm:prSet presAssocID="{5EF61CDA-2EF9-403E-8A9D-1D9FF0E28940}" presName="parTransTwo" presStyleCnt="0"/>
      <dgm:spPr/>
    </dgm:pt>
    <dgm:pt modelId="{31DAC75E-849A-4898-96E3-B1F98B1FD0D7}" type="pres">
      <dgm:prSet presAssocID="{5EF61CDA-2EF9-403E-8A9D-1D9FF0E28940}" presName="horzTwo" presStyleCnt="0"/>
      <dgm:spPr/>
    </dgm:pt>
    <dgm:pt modelId="{462CD12B-48AA-488F-AF30-1B947827758F}" type="pres">
      <dgm:prSet presAssocID="{9312B719-9512-48FD-B5FF-4D1CB3FA8B39}" presName="vertThree" presStyleCnt="0"/>
      <dgm:spPr/>
    </dgm:pt>
    <dgm:pt modelId="{69D37B36-1B51-4280-864B-CED588E74134}" type="pres">
      <dgm:prSet presAssocID="{9312B719-9512-48FD-B5FF-4D1CB3FA8B39}" presName="txThree" presStyleLbl="node3" presStyleIdx="3" presStyleCnt="5">
        <dgm:presLayoutVars>
          <dgm:chPref val="3"/>
        </dgm:presLayoutVars>
      </dgm:prSet>
      <dgm:spPr/>
      <dgm:t>
        <a:bodyPr/>
        <a:lstStyle/>
        <a:p>
          <a:endParaRPr lang="zh-CN" altLang="en-US"/>
        </a:p>
      </dgm:t>
    </dgm:pt>
    <dgm:pt modelId="{60EA93D8-4136-4600-8A3B-4782D1B6CB5D}" type="pres">
      <dgm:prSet presAssocID="{9312B719-9512-48FD-B5FF-4D1CB3FA8B39}" presName="horzThree" presStyleCnt="0"/>
      <dgm:spPr/>
    </dgm:pt>
    <dgm:pt modelId="{C0A2A0AC-85DD-47D5-B5BB-302F6807B731}" type="pres">
      <dgm:prSet presAssocID="{C8DBBBB5-040E-4689-9397-C04958214356}" presName="sibSpaceThree" presStyleCnt="0"/>
      <dgm:spPr/>
    </dgm:pt>
    <dgm:pt modelId="{EEFE3F1E-5750-4A3A-86C6-1CC754587A6C}" type="pres">
      <dgm:prSet presAssocID="{32ADAF18-60B9-4220-8B7D-FCAA1516F2F1}" presName="vertThree" presStyleCnt="0"/>
      <dgm:spPr/>
    </dgm:pt>
    <dgm:pt modelId="{6B0C88A8-F8D2-472F-B59D-5FD43D0A4F65}" type="pres">
      <dgm:prSet presAssocID="{32ADAF18-60B9-4220-8B7D-FCAA1516F2F1}" presName="txThree" presStyleLbl="node3" presStyleIdx="4" presStyleCnt="5">
        <dgm:presLayoutVars>
          <dgm:chPref val="3"/>
        </dgm:presLayoutVars>
      </dgm:prSet>
      <dgm:spPr/>
      <dgm:t>
        <a:bodyPr/>
        <a:lstStyle/>
        <a:p>
          <a:endParaRPr lang="zh-CN" altLang="en-US"/>
        </a:p>
      </dgm:t>
    </dgm:pt>
    <dgm:pt modelId="{5BA46F47-E47E-4C07-8198-C20573E34C52}" type="pres">
      <dgm:prSet presAssocID="{32ADAF18-60B9-4220-8B7D-FCAA1516F2F1}" presName="horzThree" presStyleCnt="0"/>
      <dgm:spPr/>
    </dgm:pt>
  </dgm:ptLst>
  <dgm:cxnLst>
    <dgm:cxn modelId="{D252EB32-D853-487C-890F-D23514BF3695}" type="presOf" srcId="{C9C67E4E-3A27-4B7C-A3FF-02844029B041}" destId="{D81EEB39-2605-4BF1-BF86-3CBFB9408D1A}" srcOrd="0" destOrd="0" presId="urn:microsoft.com/office/officeart/2005/8/layout/hierarchy4"/>
    <dgm:cxn modelId="{4EE6F177-B8EE-4859-856C-F64165AF786F}" type="presOf" srcId="{5EF61CDA-2EF9-403E-8A9D-1D9FF0E28940}" destId="{4E09E982-6246-4169-82F5-C33A17A1C38E}" srcOrd="0" destOrd="0" presId="urn:microsoft.com/office/officeart/2005/8/layout/hierarchy4"/>
    <dgm:cxn modelId="{2FD775C5-B7F1-4A55-AC16-71A837B38390}" srcId="{AE951818-E402-4F00-A1A5-AD6C1C51002C}" destId="{5EF61CDA-2EF9-403E-8A9D-1D9FF0E28940}" srcOrd="1" destOrd="0" parTransId="{37AE41F5-9786-4F4E-9135-316028A0CA3C}" sibTransId="{9BB6DDF3-FDED-4CD4-B8E0-9607BB2AA7C1}"/>
    <dgm:cxn modelId="{AC0455DB-516F-4D5F-BD32-6ADAA0BB8813}" type="presOf" srcId="{32ADAF18-60B9-4220-8B7D-FCAA1516F2F1}" destId="{6B0C88A8-F8D2-472F-B59D-5FD43D0A4F65}" srcOrd="0" destOrd="0" presId="urn:microsoft.com/office/officeart/2005/8/layout/hierarchy4"/>
    <dgm:cxn modelId="{D056914C-961C-4B26-AC4E-90B4002C0F60}" srcId="{80612986-8F9C-46D9-BB1A-1635E4151026}" destId="{658F088A-8BAB-4591-883E-1333B9A678D4}" srcOrd="1" destOrd="0" parTransId="{0675F7AC-D706-4FD1-A67C-E4C03DE7EF3A}" sibTransId="{8AC4014A-2A8E-475D-B2AB-54BF9E0F09C0}"/>
    <dgm:cxn modelId="{D1E48451-A554-4935-BFED-BC47F1B8D756}" srcId="{80612986-8F9C-46D9-BB1A-1635E4151026}" destId="{84AEE6D9-740F-458E-AD43-19E67F45E10B}" srcOrd="0" destOrd="0" parTransId="{4E86AB68-F328-4680-AB9B-D1AD4CA17F14}" sibTransId="{E2AF5DD5-28A1-4E50-91ED-63240E496B15}"/>
    <dgm:cxn modelId="{DA2B3E92-0A48-476D-BBDE-74CDF268337A}" srcId="{80612986-8F9C-46D9-BB1A-1635E4151026}" destId="{D5FF8A31-71E2-4DC1-9D49-9B90E41A557C}" srcOrd="2" destOrd="0" parTransId="{60067BCE-32DB-44C5-BB82-3C922A07250D}" sibTransId="{0FAAFE47-65E5-46FD-8ECA-CEFD7909369E}"/>
    <dgm:cxn modelId="{F266FF08-E975-466A-9F5B-7B23FECAF11F}" type="presOf" srcId="{AE951818-E402-4F00-A1A5-AD6C1C51002C}" destId="{CB61451D-6CF1-4B5F-B283-844BEE575239}" srcOrd="0" destOrd="0" presId="urn:microsoft.com/office/officeart/2005/8/layout/hierarchy4"/>
    <dgm:cxn modelId="{0AC12DD5-5CDC-473B-9817-787A2AB25474}" srcId="{C9C67E4E-3A27-4B7C-A3FF-02844029B041}" destId="{AE951818-E402-4F00-A1A5-AD6C1C51002C}" srcOrd="0" destOrd="0" parTransId="{F9B69331-6E3A-422F-8B33-8EC209A13AE8}" sibTransId="{440DF429-E972-4364-BB41-7C0D2A1FA8F0}"/>
    <dgm:cxn modelId="{F817CA39-CA60-47A3-8F1C-2ADF7A740052}" type="presOf" srcId="{658F088A-8BAB-4591-883E-1333B9A678D4}" destId="{BBBF97F4-807C-4A07-8821-D91A4649FE59}" srcOrd="0" destOrd="0" presId="urn:microsoft.com/office/officeart/2005/8/layout/hierarchy4"/>
    <dgm:cxn modelId="{DFDC72E4-0EBD-4407-B0AB-19E8D6360FC8}" srcId="{5EF61CDA-2EF9-403E-8A9D-1D9FF0E28940}" destId="{32ADAF18-60B9-4220-8B7D-FCAA1516F2F1}" srcOrd="1" destOrd="0" parTransId="{3984ADBF-167B-4923-AA2E-61070F0F93B2}" sibTransId="{10E07287-89D7-410E-A95A-CDD26D4DCA81}"/>
    <dgm:cxn modelId="{80EEFD3F-E101-46D0-B6F8-3A8AE5A502BC}" type="presOf" srcId="{D5FF8A31-71E2-4DC1-9D49-9B90E41A557C}" destId="{6FB4A067-4246-4A6D-83B7-DCF0724F63E3}" srcOrd="0" destOrd="0" presId="urn:microsoft.com/office/officeart/2005/8/layout/hierarchy4"/>
    <dgm:cxn modelId="{27AD4729-ED57-4F88-8D91-2F73E5FC9C34}" srcId="{AE951818-E402-4F00-A1A5-AD6C1C51002C}" destId="{80612986-8F9C-46D9-BB1A-1635E4151026}" srcOrd="0" destOrd="0" parTransId="{06CF07CA-10C8-4353-B2F3-A7FAFB33FE08}" sibTransId="{CB2A2C83-5102-405B-88B0-A20890BD0466}"/>
    <dgm:cxn modelId="{77B49CFA-34EC-40A2-9A5C-D47C833F3CBF}" type="presOf" srcId="{9312B719-9512-48FD-B5FF-4D1CB3FA8B39}" destId="{69D37B36-1B51-4280-864B-CED588E74134}" srcOrd="0" destOrd="0" presId="urn:microsoft.com/office/officeart/2005/8/layout/hierarchy4"/>
    <dgm:cxn modelId="{4C9AFB19-64C1-4917-A53F-F8471BF2E646}" type="presOf" srcId="{84AEE6D9-740F-458E-AD43-19E67F45E10B}" destId="{EB3D2B41-975E-4AFF-ACEB-0AAAD0BD980C}" srcOrd="0" destOrd="0" presId="urn:microsoft.com/office/officeart/2005/8/layout/hierarchy4"/>
    <dgm:cxn modelId="{AE5CB709-0459-4672-845D-653DC8FA24E5}" srcId="{5EF61CDA-2EF9-403E-8A9D-1D9FF0E28940}" destId="{9312B719-9512-48FD-B5FF-4D1CB3FA8B39}" srcOrd="0" destOrd="0" parTransId="{512FC399-43DC-4978-A4A2-57C59722836A}" sibTransId="{C8DBBBB5-040E-4689-9397-C04958214356}"/>
    <dgm:cxn modelId="{534B287F-D3EE-4DFA-973D-95654E66FCB6}" type="presOf" srcId="{80612986-8F9C-46D9-BB1A-1635E4151026}" destId="{A0A61DF9-7888-4A90-B7E5-41CBC5D2DD19}" srcOrd="0" destOrd="0" presId="urn:microsoft.com/office/officeart/2005/8/layout/hierarchy4"/>
    <dgm:cxn modelId="{94EA3217-DFD1-4580-A5CA-0A23A08BA3BC}" type="presParOf" srcId="{D81EEB39-2605-4BF1-BF86-3CBFB9408D1A}" destId="{359712BA-0914-47D4-A939-2BFC27FD9447}" srcOrd="0" destOrd="0" presId="urn:microsoft.com/office/officeart/2005/8/layout/hierarchy4"/>
    <dgm:cxn modelId="{0F05B85C-B5FA-447C-B0BF-E8E7D43B9284}" type="presParOf" srcId="{359712BA-0914-47D4-A939-2BFC27FD9447}" destId="{CB61451D-6CF1-4B5F-B283-844BEE575239}" srcOrd="0" destOrd="0" presId="urn:microsoft.com/office/officeart/2005/8/layout/hierarchy4"/>
    <dgm:cxn modelId="{606311BC-CE4E-4586-86D6-33D726B264E1}" type="presParOf" srcId="{359712BA-0914-47D4-A939-2BFC27FD9447}" destId="{E47D7BC7-B694-44C1-9195-D4712B971ECB}" srcOrd="1" destOrd="0" presId="urn:microsoft.com/office/officeart/2005/8/layout/hierarchy4"/>
    <dgm:cxn modelId="{F389D49B-8968-45C2-A5AA-B3F585062A29}" type="presParOf" srcId="{359712BA-0914-47D4-A939-2BFC27FD9447}" destId="{0E353C02-8C8D-4AF3-AC82-F0BD7D8DB990}" srcOrd="2" destOrd="0" presId="urn:microsoft.com/office/officeart/2005/8/layout/hierarchy4"/>
    <dgm:cxn modelId="{77408861-4BEC-4409-92B9-63B74032A6D7}" type="presParOf" srcId="{0E353C02-8C8D-4AF3-AC82-F0BD7D8DB990}" destId="{C1B1BE3B-B128-4407-98BE-20DEDC64429B}" srcOrd="0" destOrd="0" presId="urn:microsoft.com/office/officeart/2005/8/layout/hierarchy4"/>
    <dgm:cxn modelId="{B92169C4-FF7D-466C-B038-1A4B0242819C}" type="presParOf" srcId="{C1B1BE3B-B128-4407-98BE-20DEDC64429B}" destId="{A0A61DF9-7888-4A90-B7E5-41CBC5D2DD19}" srcOrd="0" destOrd="0" presId="urn:microsoft.com/office/officeart/2005/8/layout/hierarchy4"/>
    <dgm:cxn modelId="{4B013147-D601-4F90-922D-017DE12725D4}" type="presParOf" srcId="{C1B1BE3B-B128-4407-98BE-20DEDC64429B}" destId="{C2A7DF33-6522-465B-9CAB-612CA8586F96}" srcOrd="1" destOrd="0" presId="urn:microsoft.com/office/officeart/2005/8/layout/hierarchy4"/>
    <dgm:cxn modelId="{90FB7EC1-0F81-43DE-9AF0-709D7BC22EB9}" type="presParOf" srcId="{C1B1BE3B-B128-4407-98BE-20DEDC64429B}" destId="{A445F4BF-385D-4D8D-A87D-0440488094E5}" srcOrd="2" destOrd="0" presId="urn:microsoft.com/office/officeart/2005/8/layout/hierarchy4"/>
    <dgm:cxn modelId="{1626C44E-6017-4283-8509-7FD5C96C8A46}" type="presParOf" srcId="{A445F4BF-385D-4D8D-A87D-0440488094E5}" destId="{466A530E-1E72-4E3B-9F03-1F9270A97D2F}" srcOrd="0" destOrd="0" presId="urn:microsoft.com/office/officeart/2005/8/layout/hierarchy4"/>
    <dgm:cxn modelId="{04D35A88-C0C9-4622-B080-FBA20CD8A553}" type="presParOf" srcId="{466A530E-1E72-4E3B-9F03-1F9270A97D2F}" destId="{EB3D2B41-975E-4AFF-ACEB-0AAAD0BD980C}" srcOrd="0" destOrd="0" presId="urn:microsoft.com/office/officeart/2005/8/layout/hierarchy4"/>
    <dgm:cxn modelId="{CB14E674-DAF6-4FBA-95BC-AD731980D6F0}" type="presParOf" srcId="{466A530E-1E72-4E3B-9F03-1F9270A97D2F}" destId="{CADB0DCA-487D-483A-8109-372EDEF387A7}" srcOrd="1" destOrd="0" presId="urn:microsoft.com/office/officeart/2005/8/layout/hierarchy4"/>
    <dgm:cxn modelId="{BC928688-1E1D-4FEC-8CFA-8588BFE62D1F}" type="presParOf" srcId="{A445F4BF-385D-4D8D-A87D-0440488094E5}" destId="{30536E6D-F3B8-4814-9805-D7036A8ECE37}" srcOrd="1" destOrd="0" presId="urn:microsoft.com/office/officeart/2005/8/layout/hierarchy4"/>
    <dgm:cxn modelId="{8AE2A7C1-2392-4172-8647-38F83507AF82}" type="presParOf" srcId="{A445F4BF-385D-4D8D-A87D-0440488094E5}" destId="{755051EE-6744-4D5E-81F5-580DDD61FF02}" srcOrd="2" destOrd="0" presId="urn:microsoft.com/office/officeart/2005/8/layout/hierarchy4"/>
    <dgm:cxn modelId="{748F9E3E-8AAB-4F31-AECC-A9DFC6EE2E6A}" type="presParOf" srcId="{755051EE-6744-4D5E-81F5-580DDD61FF02}" destId="{BBBF97F4-807C-4A07-8821-D91A4649FE59}" srcOrd="0" destOrd="0" presId="urn:microsoft.com/office/officeart/2005/8/layout/hierarchy4"/>
    <dgm:cxn modelId="{8C59BF7D-1E9C-4631-8E5F-2CAE233A3315}" type="presParOf" srcId="{755051EE-6744-4D5E-81F5-580DDD61FF02}" destId="{151D1905-85F8-43E4-B8F2-10DC7622980E}" srcOrd="1" destOrd="0" presId="urn:microsoft.com/office/officeart/2005/8/layout/hierarchy4"/>
    <dgm:cxn modelId="{485D5700-F30B-4EFD-B7AC-DD04449A12DD}" type="presParOf" srcId="{A445F4BF-385D-4D8D-A87D-0440488094E5}" destId="{E835F1A9-61F1-46E2-91B0-C0B49141C9C6}" srcOrd="3" destOrd="0" presId="urn:microsoft.com/office/officeart/2005/8/layout/hierarchy4"/>
    <dgm:cxn modelId="{913F71F1-D419-4EF4-A486-34C1D8E3EF3A}" type="presParOf" srcId="{A445F4BF-385D-4D8D-A87D-0440488094E5}" destId="{0293405C-F696-444B-8A40-F3EA69C2845C}" srcOrd="4" destOrd="0" presId="urn:microsoft.com/office/officeart/2005/8/layout/hierarchy4"/>
    <dgm:cxn modelId="{1242D0D8-E6CE-4728-99B0-A21DBC3252B5}" type="presParOf" srcId="{0293405C-F696-444B-8A40-F3EA69C2845C}" destId="{6FB4A067-4246-4A6D-83B7-DCF0724F63E3}" srcOrd="0" destOrd="0" presId="urn:microsoft.com/office/officeart/2005/8/layout/hierarchy4"/>
    <dgm:cxn modelId="{B326579A-05C6-4AE4-95A3-B26535DEE13D}" type="presParOf" srcId="{0293405C-F696-444B-8A40-F3EA69C2845C}" destId="{0C64052A-D856-492C-8EC0-35E344254A48}" srcOrd="1" destOrd="0" presId="urn:microsoft.com/office/officeart/2005/8/layout/hierarchy4"/>
    <dgm:cxn modelId="{2FBDE799-3277-431D-A865-75E8FFBCC119}" type="presParOf" srcId="{0E353C02-8C8D-4AF3-AC82-F0BD7D8DB990}" destId="{B21AE658-06B6-4EDC-952B-839ED73633E2}" srcOrd="1" destOrd="0" presId="urn:microsoft.com/office/officeart/2005/8/layout/hierarchy4"/>
    <dgm:cxn modelId="{5BD101A3-E70E-4524-BD61-421FB854835E}" type="presParOf" srcId="{0E353C02-8C8D-4AF3-AC82-F0BD7D8DB990}" destId="{C830E7C3-370D-4784-9151-0437B3A8D444}" srcOrd="2" destOrd="0" presId="urn:microsoft.com/office/officeart/2005/8/layout/hierarchy4"/>
    <dgm:cxn modelId="{00A2E8A6-2C84-4FF2-8DAE-61210488DB63}" type="presParOf" srcId="{C830E7C3-370D-4784-9151-0437B3A8D444}" destId="{4E09E982-6246-4169-82F5-C33A17A1C38E}" srcOrd="0" destOrd="0" presId="urn:microsoft.com/office/officeart/2005/8/layout/hierarchy4"/>
    <dgm:cxn modelId="{A9D6EDE6-A24A-4CEF-B2EA-0795DB079875}" type="presParOf" srcId="{C830E7C3-370D-4784-9151-0437B3A8D444}" destId="{47C3172E-1710-4CBA-8C2D-FCC4F78E9943}" srcOrd="1" destOrd="0" presId="urn:microsoft.com/office/officeart/2005/8/layout/hierarchy4"/>
    <dgm:cxn modelId="{83C4DF5E-ABE5-4E9C-8892-11BEBBB68D5C}" type="presParOf" srcId="{C830E7C3-370D-4784-9151-0437B3A8D444}" destId="{31DAC75E-849A-4898-96E3-B1F98B1FD0D7}" srcOrd="2" destOrd="0" presId="urn:microsoft.com/office/officeart/2005/8/layout/hierarchy4"/>
    <dgm:cxn modelId="{4BA75405-946D-4970-970A-B49C96A399EC}" type="presParOf" srcId="{31DAC75E-849A-4898-96E3-B1F98B1FD0D7}" destId="{462CD12B-48AA-488F-AF30-1B947827758F}" srcOrd="0" destOrd="0" presId="urn:microsoft.com/office/officeart/2005/8/layout/hierarchy4"/>
    <dgm:cxn modelId="{262E1B89-0857-40C0-9742-B0BF43C73D0B}" type="presParOf" srcId="{462CD12B-48AA-488F-AF30-1B947827758F}" destId="{69D37B36-1B51-4280-864B-CED588E74134}" srcOrd="0" destOrd="0" presId="urn:microsoft.com/office/officeart/2005/8/layout/hierarchy4"/>
    <dgm:cxn modelId="{B636E427-45A2-48B1-8F4C-636C55AB09F2}" type="presParOf" srcId="{462CD12B-48AA-488F-AF30-1B947827758F}" destId="{60EA93D8-4136-4600-8A3B-4782D1B6CB5D}" srcOrd="1" destOrd="0" presId="urn:microsoft.com/office/officeart/2005/8/layout/hierarchy4"/>
    <dgm:cxn modelId="{09CB684C-458C-4405-B493-A1A108D43F6A}" type="presParOf" srcId="{31DAC75E-849A-4898-96E3-B1F98B1FD0D7}" destId="{C0A2A0AC-85DD-47D5-B5BB-302F6807B731}" srcOrd="1" destOrd="0" presId="urn:microsoft.com/office/officeart/2005/8/layout/hierarchy4"/>
    <dgm:cxn modelId="{412734CF-BE79-4728-999C-EEF6859B9287}" type="presParOf" srcId="{31DAC75E-849A-4898-96E3-B1F98B1FD0D7}" destId="{EEFE3F1E-5750-4A3A-86C6-1CC754587A6C}" srcOrd="2" destOrd="0" presId="urn:microsoft.com/office/officeart/2005/8/layout/hierarchy4"/>
    <dgm:cxn modelId="{D86CEF0F-F22D-48F7-B763-2A86C5E84A31}" type="presParOf" srcId="{EEFE3F1E-5750-4A3A-86C6-1CC754587A6C}" destId="{6B0C88A8-F8D2-472F-B59D-5FD43D0A4F65}" srcOrd="0" destOrd="0" presId="urn:microsoft.com/office/officeart/2005/8/layout/hierarchy4"/>
    <dgm:cxn modelId="{54041C10-97EE-4066-9123-313AD6F39861}" type="presParOf" srcId="{EEFE3F1E-5750-4A3A-86C6-1CC754587A6C}" destId="{5BA46F47-E47E-4C07-8198-C20573E34C52}"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D536DC-3586-4325-92E7-35D0F2CFCA8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BF6CAA5-97DA-44FF-A1DB-A3A63A6FD439}">
      <dgm:prSet phldrT="[文本]"/>
      <dgm:spPr>
        <a:solidFill>
          <a:srgbClr val="40B1E4"/>
        </a:solidFill>
      </dgm:spPr>
      <dgm:t>
        <a:bodyPr/>
        <a:lstStyle/>
        <a:p>
          <a:r>
            <a:rPr lang="zh-CN" altLang="en-US" dirty="0" smtClean="0"/>
            <a:t>识别功能点类型</a:t>
          </a:r>
          <a:endParaRPr lang="zh-CN" altLang="en-US" dirty="0"/>
        </a:p>
      </dgm:t>
    </dgm:pt>
    <dgm:pt modelId="{6FD56FD6-F338-481C-B19C-93CEF80F5EE8}" type="parTrans" cxnId="{B26E4588-6EF9-4DC1-A879-38A482F8F343}">
      <dgm:prSet/>
      <dgm:spPr/>
      <dgm:t>
        <a:bodyPr/>
        <a:lstStyle/>
        <a:p>
          <a:endParaRPr lang="zh-CN" altLang="en-US"/>
        </a:p>
      </dgm:t>
    </dgm:pt>
    <dgm:pt modelId="{F8CB94FB-5886-4501-AF8C-71C56DDAE5DA}" type="sibTrans" cxnId="{B26E4588-6EF9-4DC1-A879-38A482F8F343}">
      <dgm:prSet/>
      <dgm:spPr/>
      <dgm:t>
        <a:bodyPr/>
        <a:lstStyle/>
        <a:p>
          <a:endParaRPr lang="zh-CN" altLang="en-US"/>
        </a:p>
      </dgm:t>
    </dgm:pt>
    <dgm:pt modelId="{BEF5234B-93AA-4757-A25B-18FCB2BF0A47}">
      <dgm:prSet phldrT="[文本]"/>
      <dgm:spPr>
        <a:solidFill>
          <a:srgbClr val="40B1E4"/>
        </a:solidFill>
      </dgm:spPr>
      <dgm:t>
        <a:bodyPr/>
        <a:lstStyle/>
        <a:p>
          <a:r>
            <a:rPr lang="zh-CN" altLang="en-US" dirty="0" smtClean="0"/>
            <a:t>计算功能点数量</a:t>
          </a:r>
          <a:endParaRPr lang="zh-CN" altLang="en-US" dirty="0"/>
        </a:p>
      </dgm:t>
    </dgm:pt>
    <dgm:pt modelId="{5BAB4547-AC4C-4D1E-9D26-68829F614CFD}" type="parTrans" cxnId="{89DDD679-A08A-4C4F-905A-1023B44902E6}">
      <dgm:prSet/>
      <dgm:spPr/>
      <dgm:t>
        <a:bodyPr/>
        <a:lstStyle/>
        <a:p>
          <a:endParaRPr lang="zh-CN" altLang="en-US"/>
        </a:p>
      </dgm:t>
    </dgm:pt>
    <dgm:pt modelId="{AB3DB8B7-8B51-4C3F-9627-AFC42C1A0A6E}" type="sibTrans" cxnId="{89DDD679-A08A-4C4F-905A-1023B44902E6}">
      <dgm:prSet/>
      <dgm:spPr/>
      <dgm:t>
        <a:bodyPr/>
        <a:lstStyle/>
        <a:p>
          <a:endParaRPr lang="zh-CN" altLang="en-US"/>
        </a:p>
      </dgm:t>
    </dgm:pt>
    <dgm:pt modelId="{D56F8C52-7F4C-4197-BD8B-FEBB76845192}">
      <dgm:prSet phldrT="[文本]"/>
      <dgm:spPr>
        <a:solidFill>
          <a:srgbClr val="40B1E4"/>
        </a:solidFill>
      </dgm:spPr>
      <dgm:t>
        <a:bodyPr/>
        <a:lstStyle/>
        <a:p>
          <a:r>
            <a:rPr lang="zh-CN" altLang="en-US" dirty="0" smtClean="0"/>
            <a:t>确定调整因子</a:t>
          </a:r>
          <a:endParaRPr lang="zh-CN" altLang="en-US" dirty="0"/>
        </a:p>
      </dgm:t>
    </dgm:pt>
    <dgm:pt modelId="{010DB3C6-3159-4DCE-8322-4187AD2F205C}" type="parTrans" cxnId="{1D9654DF-961F-4E10-9A5D-078C2B8D0DF5}">
      <dgm:prSet/>
      <dgm:spPr/>
      <dgm:t>
        <a:bodyPr/>
        <a:lstStyle/>
        <a:p>
          <a:endParaRPr lang="zh-CN" altLang="en-US"/>
        </a:p>
      </dgm:t>
    </dgm:pt>
    <dgm:pt modelId="{9920541B-2573-469A-B4B9-E7230F6FC707}" type="sibTrans" cxnId="{1D9654DF-961F-4E10-9A5D-078C2B8D0DF5}">
      <dgm:prSet/>
      <dgm:spPr/>
      <dgm:t>
        <a:bodyPr/>
        <a:lstStyle/>
        <a:p>
          <a:endParaRPr lang="zh-CN" altLang="en-US"/>
        </a:p>
      </dgm:t>
    </dgm:pt>
    <dgm:pt modelId="{288B9024-0E41-4EF2-8D6B-2479B115D7B3}" type="pres">
      <dgm:prSet presAssocID="{D0D536DC-3586-4325-92E7-35D0F2CFCA8F}" presName="linear" presStyleCnt="0">
        <dgm:presLayoutVars>
          <dgm:dir/>
          <dgm:animLvl val="lvl"/>
          <dgm:resizeHandles val="exact"/>
        </dgm:presLayoutVars>
      </dgm:prSet>
      <dgm:spPr/>
      <dgm:t>
        <a:bodyPr/>
        <a:lstStyle/>
        <a:p>
          <a:endParaRPr lang="zh-CN" altLang="en-US"/>
        </a:p>
      </dgm:t>
    </dgm:pt>
    <dgm:pt modelId="{D7F5D992-A0F1-447F-B1DC-47D3E0514DE1}" type="pres">
      <dgm:prSet presAssocID="{CBF6CAA5-97DA-44FF-A1DB-A3A63A6FD439}" presName="parentLin" presStyleCnt="0"/>
      <dgm:spPr/>
    </dgm:pt>
    <dgm:pt modelId="{14674FF0-4DE0-4024-848B-2BCD2A9DC5D0}" type="pres">
      <dgm:prSet presAssocID="{CBF6CAA5-97DA-44FF-A1DB-A3A63A6FD439}" presName="parentLeftMargin" presStyleLbl="node1" presStyleIdx="0" presStyleCnt="3"/>
      <dgm:spPr/>
      <dgm:t>
        <a:bodyPr/>
        <a:lstStyle/>
        <a:p>
          <a:endParaRPr lang="zh-CN" altLang="en-US"/>
        </a:p>
      </dgm:t>
    </dgm:pt>
    <dgm:pt modelId="{3E38479A-C690-41C8-8680-B837A423212F}" type="pres">
      <dgm:prSet presAssocID="{CBF6CAA5-97DA-44FF-A1DB-A3A63A6FD439}" presName="parentText" presStyleLbl="node1" presStyleIdx="0" presStyleCnt="3">
        <dgm:presLayoutVars>
          <dgm:chMax val="0"/>
          <dgm:bulletEnabled val="1"/>
        </dgm:presLayoutVars>
      </dgm:prSet>
      <dgm:spPr/>
      <dgm:t>
        <a:bodyPr/>
        <a:lstStyle/>
        <a:p>
          <a:endParaRPr lang="zh-CN" altLang="en-US"/>
        </a:p>
      </dgm:t>
    </dgm:pt>
    <dgm:pt modelId="{24E3753D-6E4E-48D2-A46D-D84FF24C791D}" type="pres">
      <dgm:prSet presAssocID="{CBF6CAA5-97DA-44FF-A1DB-A3A63A6FD439}" presName="negativeSpace" presStyleCnt="0"/>
      <dgm:spPr/>
    </dgm:pt>
    <dgm:pt modelId="{665EA907-BB44-4A26-A7B4-DABCBDA52F84}" type="pres">
      <dgm:prSet presAssocID="{CBF6CAA5-97DA-44FF-A1DB-A3A63A6FD439}" presName="childText" presStyleLbl="conFgAcc1" presStyleIdx="0" presStyleCnt="3">
        <dgm:presLayoutVars>
          <dgm:bulletEnabled val="1"/>
        </dgm:presLayoutVars>
      </dgm:prSet>
      <dgm:spPr>
        <a:gradFill rotWithShape="0">
          <a:gsLst>
            <a:gs pos="0">
              <a:srgbClr val="2284B5">
                <a:lumMod val="81000"/>
              </a:srgbClr>
            </a:gs>
            <a:gs pos="44000">
              <a:srgbClr val="288ABB"/>
            </a:gs>
            <a:gs pos="71000">
              <a:srgbClr val="3093BD"/>
            </a:gs>
            <a:gs pos="95000">
              <a:srgbClr val="3195BF"/>
            </a:gs>
          </a:gsLst>
          <a:lin ang="5400000" scaled="1"/>
        </a:gradFill>
        <a:ln>
          <a:solidFill>
            <a:srgbClr val="1985B5"/>
          </a:solidFill>
        </a:ln>
      </dgm:spPr>
    </dgm:pt>
    <dgm:pt modelId="{4618C194-938D-40D1-8844-23A35ACCF3A2}" type="pres">
      <dgm:prSet presAssocID="{F8CB94FB-5886-4501-AF8C-71C56DDAE5DA}" presName="spaceBetweenRectangles" presStyleCnt="0"/>
      <dgm:spPr/>
    </dgm:pt>
    <dgm:pt modelId="{BEE22E90-8612-4AD4-B068-944CE7610C2F}" type="pres">
      <dgm:prSet presAssocID="{BEF5234B-93AA-4757-A25B-18FCB2BF0A47}" presName="parentLin" presStyleCnt="0"/>
      <dgm:spPr/>
    </dgm:pt>
    <dgm:pt modelId="{AA16F15B-4CF3-456B-839A-1C56EC20BEC4}" type="pres">
      <dgm:prSet presAssocID="{BEF5234B-93AA-4757-A25B-18FCB2BF0A47}" presName="parentLeftMargin" presStyleLbl="node1" presStyleIdx="0" presStyleCnt="3"/>
      <dgm:spPr/>
      <dgm:t>
        <a:bodyPr/>
        <a:lstStyle/>
        <a:p>
          <a:endParaRPr lang="zh-CN" altLang="en-US"/>
        </a:p>
      </dgm:t>
    </dgm:pt>
    <dgm:pt modelId="{75E664CD-B26B-4C05-A970-939D268F5901}" type="pres">
      <dgm:prSet presAssocID="{BEF5234B-93AA-4757-A25B-18FCB2BF0A47}" presName="parentText" presStyleLbl="node1" presStyleIdx="1" presStyleCnt="3">
        <dgm:presLayoutVars>
          <dgm:chMax val="0"/>
          <dgm:bulletEnabled val="1"/>
        </dgm:presLayoutVars>
      </dgm:prSet>
      <dgm:spPr/>
      <dgm:t>
        <a:bodyPr/>
        <a:lstStyle/>
        <a:p>
          <a:endParaRPr lang="zh-CN" altLang="en-US"/>
        </a:p>
      </dgm:t>
    </dgm:pt>
    <dgm:pt modelId="{9917A7BF-873F-41CC-9A0E-37FE761AD663}" type="pres">
      <dgm:prSet presAssocID="{BEF5234B-93AA-4757-A25B-18FCB2BF0A47}" presName="negativeSpace" presStyleCnt="0"/>
      <dgm:spPr/>
    </dgm:pt>
    <dgm:pt modelId="{3757983A-16D2-4097-AAD8-1320C1EB862D}" type="pres">
      <dgm:prSet presAssocID="{BEF5234B-93AA-4757-A25B-18FCB2BF0A47}" presName="childText" presStyleLbl="conFgAcc1" presStyleIdx="1" presStyleCnt="3">
        <dgm:presLayoutVars>
          <dgm:bulletEnabled val="1"/>
        </dgm:presLayoutVars>
      </dgm:prSet>
      <dgm:spPr>
        <a:gradFill rotWithShape="0">
          <a:gsLst>
            <a:gs pos="0">
              <a:srgbClr val="2284B5">
                <a:lumMod val="81000"/>
              </a:srgbClr>
            </a:gs>
            <a:gs pos="44000">
              <a:srgbClr val="288ABB"/>
            </a:gs>
            <a:gs pos="71000">
              <a:srgbClr val="3093BD"/>
            </a:gs>
            <a:gs pos="95000">
              <a:srgbClr val="3195BF"/>
            </a:gs>
          </a:gsLst>
          <a:lin ang="5400000" scaled="1"/>
        </a:gradFill>
        <a:ln>
          <a:solidFill>
            <a:srgbClr val="1985B5"/>
          </a:solidFill>
        </a:ln>
      </dgm:spPr>
    </dgm:pt>
    <dgm:pt modelId="{BB07B4FD-928F-435C-A4A6-9656218605E9}" type="pres">
      <dgm:prSet presAssocID="{AB3DB8B7-8B51-4C3F-9627-AFC42C1A0A6E}" presName="spaceBetweenRectangles" presStyleCnt="0"/>
      <dgm:spPr/>
    </dgm:pt>
    <dgm:pt modelId="{6AEEDEB0-C528-439F-8BA5-703B65112595}" type="pres">
      <dgm:prSet presAssocID="{D56F8C52-7F4C-4197-BD8B-FEBB76845192}" presName="parentLin" presStyleCnt="0"/>
      <dgm:spPr/>
    </dgm:pt>
    <dgm:pt modelId="{6129B7B3-6E4D-4288-81FA-BB57027EFB1A}" type="pres">
      <dgm:prSet presAssocID="{D56F8C52-7F4C-4197-BD8B-FEBB76845192}" presName="parentLeftMargin" presStyleLbl="node1" presStyleIdx="1" presStyleCnt="3"/>
      <dgm:spPr/>
      <dgm:t>
        <a:bodyPr/>
        <a:lstStyle/>
        <a:p>
          <a:endParaRPr lang="zh-CN" altLang="en-US"/>
        </a:p>
      </dgm:t>
    </dgm:pt>
    <dgm:pt modelId="{7E6B10DE-37C8-4362-ABC6-A58A1E1868CB}" type="pres">
      <dgm:prSet presAssocID="{D56F8C52-7F4C-4197-BD8B-FEBB76845192}" presName="parentText" presStyleLbl="node1" presStyleIdx="2" presStyleCnt="3">
        <dgm:presLayoutVars>
          <dgm:chMax val="0"/>
          <dgm:bulletEnabled val="1"/>
        </dgm:presLayoutVars>
      </dgm:prSet>
      <dgm:spPr/>
      <dgm:t>
        <a:bodyPr/>
        <a:lstStyle/>
        <a:p>
          <a:endParaRPr lang="zh-CN" altLang="en-US"/>
        </a:p>
      </dgm:t>
    </dgm:pt>
    <dgm:pt modelId="{CD2BEC06-8A79-4063-9468-5C20ADDDD5C3}" type="pres">
      <dgm:prSet presAssocID="{D56F8C52-7F4C-4197-BD8B-FEBB76845192}" presName="negativeSpace" presStyleCnt="0"/>
      <dgm:spPr/>
    </dgm:pt>
    <dgm:pt modelId="{B413DC72-81CF-4F9B-8466-BBBAA145A30E}" type="pres">
      <dgm:prSet presAssocID="{D56F8C52-7F4C-4197-BD8B-FEBB76845192}" presName="childText" presStyleLbl="conFgAcc1" presStyleIdx="2" presStyleCnt="3">
        <dgm:presLayoutVars>
          <dgm:bulletEnabled val="1"/>
        </dgm:presLayoutVars>
      </dgm:prSet>
      <dgm:spPr>
        <a:gradFill rotWithShape="0">
          <a:gsLst>
            <a:gs pos="0">
              <a:srgbClr val="2284B5">
                <a:lumMod val="81000"/>
              </a:srgbClr>
            </a:gs>
            <a:gs pos="44000">
              <a:srgbClr val="288ABB"/>
            </a:gs>
            <a:gs pos="71000">
              <a:srgbClr val="3093BD"/>
            </a:gs>
            <a:gs pos="95000">
              <a:srgbClr val="3195BF"/>
            </a:gs>
          </a:gsLst>
          <a:lin ang="5400000" scaled="1"/>
        </a:gradFill>
        <a:ln>
          <a:solidFill>
            <a:srgbClr val="1985B5"/>
          </a:solidFill>
        </a:ln>
      </dgm:spPr>
      <dgm:t>
        <a:bodyPr/>
        <a:lstStyle/>
        <a:p>
          <a:endParaRPr lang="zh-CN" altLang="en-US"/>
        </a:p>
      </dgm:t>
    </dgm:pt>
  </dgm:ptLst>
  <dgm:cxnLst>
    <dgm:cxn modelId="{B26E4588-6EF9-4DC1-A879-38A482F8F343}" srcId="{D0D536DC-3586-4325-92E7-35D0F2CFCA8F}" destId="{CBF6CAA5-97DA-44FF-A1DB-A3A63A6FD439}" srcOrd="0" destOrd="0" parTransId="{6FD56FD6-F338-481C-B19C-93CEF80F5EE8}" sibTransId="{F8CB94FB-5886-4501-AF8C-71C56DDAE5DA}"/>
    <dgm:cxn modelId="{B3241F16-B9AB-4C7B-8626-59A3A2CF6FBF}" type="presOf" srcId="{BEF5234B-93AA-4757-A25B-18FCB2BF0A47}" destId="{75E664CD-B26B-4C05-A970-939D268F5901}" srcOrd="1" destOrd="0" presId="urn:microsoft.com/office/officeart/2005/8/layout/list1"/>
    <dgm:cxn modelId="{21076C50-72E4-4EAD-9433-50040F963147}" type="presOf" srcId="{D56F8C52-7F4C-4197-BD8B-FEBB76845192}" destId="{6129B7B3-6E4D-4288-81FA-BB57027EFB1A}" srcOrd="0" destOrd="0" presId="urn:microsoft.com/office/officeart/2005/8/layout/list1"/>
    <dgm:cxn modelId="{07FC24D3-64E0-4BD3-B0CA-29ECCFE27FCC}" type="presOf" srcId="{CBF6CAA5-97DA-44FF-A1DB-A3A63A6FD439}" destId="{14674FF0-4DE0-4024-848B-2BCD2A9DC5D0}" srcOrd="0" destOrd="0" presId="urn:microsoft.com/office/officeart/2005/8/layout/list1"/>
    <dgm:cxn modelId="{9F76B5C4-ECE1-414D-9929-5BCBFDFC0096}" type="presOf" srcId="{CBF6CAA5-97DA-44FF-A1DB-A3A63A6FD439}" destId="{3E38479A-C690-41C8-8680-B837A423212F}" srcOrd="1" destOrd="0" presId="urn:microsoft.com/office/officeart/2005/8/layout/list1"/>
    <dgm:cxn modelId="{FB577548-93E1-4E5C-8779-4BA7B647B793}" type="presOf" srcId="{D0D536DC-3586-4325-92E7-35D0F2CFCA8F}" destId="{288B9024-0E41-4EF2-8D6B-2479B115D7B3}" srcOrd="0" destOrd="0" presId="urn:microsoft.com/office/officeart/2005/8/layout/list1"/>
    <dgm:cxn modelId="{F04070C5-8474-4D4E-9EA2-DEC18DBAF0C6}" type="presOf" srcId="{D56F8C52-7F4C-4197-BD8B-FEBB76845192}" destId="{7E6B10DE-37C8-4362-ABC6-A58A1E1868CB}" srcOrd="1" destOrd="0" presId="urn:microsoft.com/office/officeart/2005/8/layout/list1"/>
    <dgm:cxn modelId="{CAEB179A-9C2B-4E64-BEA1-8A7679AF65F8}" type="presOf" srcId="{BEF5234B-93AA-4757-A25B-18FCB2BF0A47}" destId="{AA16F15B-4CF3-456B-839A-1C56EC20BEC4}" srcOrd="0" destOrd="0" presId="urn:microsoft.com/office/officeart/2005/8/layout/list1"/>
    <dgm:cxn modelId="{1D9654DF-961F-4E10-9A5D-078C2B8D0DF5}" srcId="{D0D536DC-3586-4325-92E7-35D0F2CFCA8F}" destId="{D56F8C52-7F4C-4197-BD8B-FEBB76845192}" srcOrd="2" destOrd="0" parTransId="{010DB3C6-3159-4DCE-8322-4187AD2F205C}" sibTransId="{9920541B-2573-469A-B4B9-E7230F6FC707}"/>
    <dgm:cxn modelId="{89DDD679-A08A-4C4F-905A-1023B44902E6}" srcId="{D0D536DC-3586-4325-92E7-35D0F2CFCA8F}" destId="{BEF5234B-93AA-4757-A25B-18FCB2BF0A47}" srcOrd="1" destOrd="0" parTransId="{5BAB4547-AC4C-4D1E-9D26-68829F614CFD}" sibTransId="{AB3DB8B7-8B51-4C3F-9627-AFC42C1A0A6E}"/>
    <dgm:cxn modelId="{DD4CAD6C-EAFF-4DE0-B052-FEDEA33D1824}" type="presParOf" srcId="{288B9024-0E41-4EF2-8D6B-2479B115D7B3}" destId="{D7F5D992-A0F1-447F-B1DC-47D3E0514DE1}" srcOrd="0" destOrd="0" presId="urn:microsoft.com/office/officeart/2005/8/layout/list1"/>
    <dgm:cxn modelId="{E456642B-1B93-4FF7-9D97-AF6D6A74E27F}" type="presParOf" srcId="{D7F5D992-A0F1-447F-B1DC-47D3E0514DE1}" destId="{14674FF0-4DE0-4024-848B-2BCD2A9DC5D0}" srcOrd="0" destOrd="0" presId="urn:microsoft.com/office/officeart/2005/8/layout/list1"/>
    <dgm:cxn modelId="{86C9E8D3-7C60-46BE-B696-B0B5F210D063}" type="presParOf" srcId="{D7F5D992-A0F1-447F-B1DC-47D3E0514DE1}" destId="{3E38479A-C690-41C8-8680-B837A423212F}" srcOrd="1" destOrd="0" presId="urn:microsoft.com/office/officeart/2005/8/layout/list1"/>
    <dgm:cxn modelId="{193D5927-F8D0-40D6-86F6-3E28A9F747CA}" type="presParOf" srcId="{288B9024-0E41-4EF2-8D6B-2479B115D7B3}" destId="{24E3753D-6E4E-48D2-A46D-D84FF24C791D}" srcOrd="1" destOrd="0" presId="urn:microsoft.com/office/officeart/2005/8/layout/list1"/>
    <dgm:cxn modelId="{2820C441-0286-4277-B666-C780A1583B4E}" type="presParOf" srcId="{288B9024-0E41-4EF2-8D6B-2479B115D7B3}" destId="{665EA907-BB44-4A26-A7B4-DABCBDA52F84}" srcOrd="2" destOrd="0" presId="urn:microsoft.com/office/officeart/2005/8/layout/list1"/>
    <dgm:cxn modelId="{33CB5213-5989-47B6-9B0A-4EB2B8ED5D89}" type="presParOf" srcId="{288B9024-0E41-4EF2-8D6B-2479B115D7B3}" destId="{4618C194-938D-40D1-8844-23A35ACCF3A2}" srcOrd="3" destOrd="0" presId="urn:microsoft.com/office/officeart/2005/8/layout/list1"/>
    <dgm:cxn modelId="{5BEC47F3-8ECC-49DB-93D9-9041D74F1429}" type="presParOf" srcId="{288B9024-0E41-4EF2-8D6B-2479B115D7B3}" destId="{BEE22E90-8612-4AD4-B068-944CE7610C2F}" srcOrd="4" destOrd="0" presId="urn:microsoft.com/office/officeart/2005/8/layout/list1"/>
    <dgm:cxn modelId="{3851C81C-8276-4E40-9327-2DF7F4914F7B}" type="presParOf" srcId="{BEE22E90-8612-4AD4-B068-944CE7610C2F}" destId="{AA16F15B-4CF3-456B-839A-1C56EC20BEC4}" srcOrd="0" destOrd="0" presId="urn:microsoft.com/office/officeart/2005/8/layout/list1"/>
    <dgm:cxn modelId="{E3783385-C16D-4445-ABFD-0578252196F5}" type="presParOf" srcId="{BEE22E90-8612-4AD4-B068-944CE7610C2F}" destId="{75E664CD-B26B-4C05-A970-939D268F5901}" srcOrd="1" destOrd="0" presId="urn:microsoft.com/office/officeart/2005/8/layout/list1"/>
    <dgm:cxn modelId="{17808FA9-3DE0-43D4-B94C-696774CAECBA}" type="presParOf" srcId="{288B9024-0E41-4EF2-8D6B-2479B115D7B3}" destId="{9917A7BF-873F-41CC-9A0E-37FE761AD663}" srcOrd="5" destOrd="0" presId="urn:microsoft.com/office/officeart/2005/8/layout/list1"/>
    <dgm:cxn modelId="{CB4F8A06-0635-4983-9C47-F88BADF99502}" type="presParOf" srcId="{288B9024-0E41-4EF2-8D6B-2479B115D7B3}" destId="{3757983A-16D2-4097-AAD8-1320C1EB862D}" srcOrd="6" destOrd="0" presId="urn:microsoft.com/office/officeart/2005/8/layout/list1"/>
    <dgm:cxn modelId="{8C9378D5-C88D-4EA5-9009-B78DEDCD6361}" type="presParOf" srcId="{288B9024-0E41-4EF2-8D6B-2479B115D7B3}" destId="{BB07B4FD-928F-435C-A4A6-9656218605E9}" srcOrd="7" destOrd="0" presId="urn:microsoft.com/office/officeart/2005/8/layout/list1"/>
    <dgm:cxn modelId="{7215C5A9-B072-446A-9CCD-968C44CE7BDB}" type="presParOf" srcId="{288B9024-0E41-4EF2-8D6B-2479B115D7B3}" destId="{6AEEDEB0-C528-439F-8BA5-703B65112595}" srcOrd="8" destOrd="0" presId="urn:microsoft.com/office/officeart/2005/8/layout/list1"/>
    <dgm:cxn modelId="{09CB7CA6-8DD6-4A9C-B40F-45CBE563D59D}" type="presParOf" srcId="{6AEEDEB0-C528-439F-8BA5-703B65112595}" destId="{6129B7B3-6E4D-4288-81FA-BB57027EFB1A}" srcOrd="0" destOrd="0" presId="urn:microsoft.com/office/officeart/2005/8/layout/list1"/>
    <dgm:cxn modelId="{EC7F16C3-B9E7-4DD2-A466-D1B9E007F515}" type="presParOf" srcId="{6AEEDEB0-C528-439F-8BA5-703B65112595}" destId="{7E6B10DE-37C8-4362-ABC6-A58A1E1868CB}" srcOrd="1" destOrd="0" presId="urn:microsoft.com/office/officeart/2005/8/layout/list1"/>
    <dgm:cxn modelId="{23C7CB50-14FE-4A42-A349-290C4B927648}" type="presParOf" srcId="{288B9024-0E41-4EF2-8D6B-2479B115D7B3}" destId="{CD2BEC06-8A79-4063-9468-5C20ADDDD5C3}" srcOrd="9" destOrd="0" presId="urn:microsoft.com/office/officeart/2005/8/layout/list1"/>
    <dgm:cxn modelId="{2184BED4-87B0-4D12-827C-EEC7911F32D3}" type="presParOf" srcId="{288B9024-0E41-4EF2-8D6B-2479B115D7B3}" destId="{B413DC72-81CF-4F9B-8466-BBBAA145A30E}"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116E6-4EE0-45F4-AA43-92058FEB7E7F}" type="datetimeFigureOut">
              <a:rPr lang="zh-CN" altLang="en-US" smtClean="0"/>
              <a:t>2014/3/26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81195-4F9F-42A9-90E6-57CACEAD58D5}" type="slidenum">
              <a:rPr lang="zh-CN" altLang="en-US" smtClean="0"/>
              <a:t>‹#›</a:t>
            </a:fld>
            <a:endParaRPr lang="zh-CN" altLang="en-US"/>
          </a:p>
        </p:txBody>
      </p:sp>
    </p:spTree>
    <p:extLst>
      <p:ext uri="{BB962C8B-B14F-4D97-AF65-F5344CB8AC3E}">
        <p14:creationId xmlns:p14="http://schemas.microsoft.com/office/powerpoint/2010/main" val="180692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C00000"/>
                </a:solidFill>
              </a:rPr>
              <a:t>要加一点解说。。。请注意！！！！</a:t>
            </a:r>
            <a:endParaRPr lang="zh-CN" altLang="en-US" dirty="0">
              <a:solidFill>
                <a:srgbClr val="C00000"/>
              </a:solidFill>
            </a:endParaRPr>
          </a:p>
        </p:txBody>
      </p:sp>
      <p:sp>
        <p:nvSpPr>
          <p:cNvPr id="4" name="灯片编号占位符 3"/>
          <p:cNvSpPr>
            <a:spLocks noGrp="1"/>
          </p:cNvSpPr>
          <p:nvPr>
            <p:ph type="sldNum" sz="quarter" idx="10"/>
          </p:nvPr>
        </p:nvSpPr>
        <p:spPr/>
        <p:txBody>
          <a:bodyPr/>
          <a:lstStyle/>
          <a:p>
            <a:fld id="{4592D9E5-09FA-4F74-8CAF-0DD86A5965E7}"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2777349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有一个教师信息不在里面！！！请注意！！！</a:t>
            </a:r>
            <a:endParaRPr lang="zh-CN" altLang="en-US" dirty="0"/>
          </a:p>
        </p:txBody>
      </p:sp>
      <p:sp>
        <p:nvSpPr>
          <p:cNvPr id="4" name="灯片编号占位符 3"/>
          <p:cNvSpPr>
            <a:spLocks noGrp="1"/>
          </p:cNvSpPr>
          <p:nvPr>
            <p:ph type="sldNum" sz="quarter" idx="10"/>
          </p:nvPr>
        </p:nvSpPr>
        <p:spPr/>
        <p:txBody>
          <a:bodyPr/>
          <a:lstStyle/>
          <a:p>
            <a:fld id="{4592D9E5-09FA-4F74-8CAF-0DD86A5965E7}"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640442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143000"/>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1524000"/>
            <a:ext cx="6400800" cy="1219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lvl1pPr>
              <a:defRPr/>
            </a:lvl1pPr>
          </a:lstStyle>
          <a:p>
            <a:fld id="{0F4AC703-0977-421C-B392-C1DFA3AFE684}" type="datetimeFigureOut">
              <a:rPr lang="en-US" altLang="zh-CN"/>
              <a:pPr/>
              <a:t>3/26/2014</a:t>
            </a:fld>
            <a:endParaRPr lang="en-US" altLang="zh-CN"/>
          </a:p>
        </p:txBody>
      </p:sp>
      <p:sp>
        <p:nvSpPr>
          <p:cNvPr id="5" name="Footer Placeholder 4"/>
          <p:cNvSpPr>
            <a:spLocks noGrp="1"/>
          </p:cNvSpPr>
          <p:nvPr>
            <p:ph type="ftr" sz="quarter" idx="11"/>
          </p:nvPr>
        </p:nvSpPr>
        <p:spPr/>
        <p:txBody>
          <a:bodyPr/>
          <a:lstStyle>
            <a:lvl1pPr>
              <a:defRPr/>
            </a:lvl1pPr>
          </a:lstStyle>
          <a:p>
            <a:endParaRPr lang="zh-CN" altLang="zh-CN"/>
          </a:p>
        </p:txBody>
      </p:sp>
      <p:sp>
        <p:nvSpPr>
          <p:cNvPr id="6" name="Slide Number Placeholder 5"/>
          <p:cNvSpPr>
            <a:spLocks noGrp="1"/>
          </p:cNvSpPr>
          <p:nvPr>
            <p:ph type="sldNum" sz="quarter" idx="12"/>
          </p:nvPr>
        </p:nvSpPr>
        <p:spPr/>
        <p:txBody>
          <a:bodyPr/>
          <a:lstStyle>
            <a:lvl1pPr>
              <a:defRPr/>
            </a:lvl1pPr>
          </a:lstStyle>
          <a:p>
            <a:fld id="{8F0BC5C1-EDA8-405F-814C-EB82F4D20066}" type="slidenum">
              <a:rPr lang="en-US" altLang="zh-CN"/>
              <a:pPr/>
              <a:t>‹#›</a:t>
            </a:fld>
            <a:endParaRPr lang="en-US" altLang="zh-CN"/>
          </a:p>
        </p:txBody>
      </p:sp>
    </p:spTree>
    <p:extLst>
      <p:ext uri="{BB962C8B-B14F-4D97-AF65-F5344CB8AC3E}">
        <p14:creationId xmlns:p14="http://schemas.microsoft.com/office/powerpoint/2010/main" val="1877608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fld id="{52AC5B6D-1307-46A2-8910-8BCB64FF656E}" type="datetimeFigureOut">
              <a:rPr lang="en-US" altLang="zh-CN"/>
              <a:pPr/>
              <a:t>3/26/2014</a:t>
            </a:fld>
            <a:endParaRPr lang="en-US" altLang="zh-CN"/>
          </a:p>
        </p:txBody>
      </p:sp>
      <p:sp>
        <p:nvSpPr>
          <p:cNvPr id="5" name="Footer Placeholder 4"/>
          <p:cNvSpPr>
            <a:spLocks noGrp="1"/>
          </p:cNvSpPr>
          <p:nvPr>
            <p:ph type="ftr" sz="quarter" idx="11"/>
          </p:nvPr>
        </p:nvSpPr>
        <p:spPr/>
        <p:txBody>
          <a:bodyPr/>
          <a:lstStyle>
            <a:lvl1pPr>
              <a:defRPr/>
            </a:lvl1pPr>
          </a:lstStyle>
          <a:p>
            <a:endParaRPr lang="zh-CN" altLang="zh-CN"/>
          </a:p>
        </p:txBody>
      </p:sp>
      <p:sp>
        <p:nvSpPr>
          <p:cNvPr id="6" name="Slide Number Placeholder 5"/>
          <p:cNvSpPr>
            <a:spLocks noGrp="1"/>
          </p:cNvSpPr>
          <p:nvPr>
            <p:ph type="sldNum" sz="quarter" idx="12"/>
          </p:nvPr>
        </p:nvSpPr>
        <p:spPr/>
        <p:txBody>
          <a:bodyPr/>
          <a:lstStyle>
            <a:lvl1pPr>
              <a:defRPr/>
            </a:lvl1pPr>
          </a:lstStyle>
          <a:p>
            <a:fld id="{0FCF359A-903F-4024-AA88-8002B0456205}" type="slidenum">
              <a:rPr lang="en-US" altLang="zh-CN"/>
              <a:pPr/>
              <a:t>‹#›</a:t>
            </a:fld>
            <a:endParaRPr lang="en-US" altLang="zh-CN"/>
          </a:p>
        </p:txBody>
      </p:sp>
    </p:spTree>
    <p:extLst>
      <p:ext uri="{BB962C8B-B14F-4D97-AF65-F5344CB8AC3E}">
        <p14:creationId xmlns:p14="http://schemas.microsoft.com/office/powerpoint/2010/main" val="14010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fld id="{0FFD2A19-0756-44EB-BE01-92C123A977B2}" type="datetimeFigureOut">
              <a:rPr lang="en-US" altLang="zh-CN"/>
              <a:pPr/>
              <a:t>3/26/2014</a:t>
            </a:fld>
            <a:endParaRPr lang="en-US" altLang="zh-CN"/>
          </a:p>
        </p:txBody>
      </p:sp>
      <p:sp>
        <p:nvSpPr>
          <p:cNvPr id="5" name="Footer Placeholder 4"/>
          <p:cNvSpPr>
            <a:spLocks noGrp="1"/>
          </p:cNvSpPr>
          <p:nvPr>
            <p:ph type="ftr" sz="quarter" idx="11"/>
          </p:nvPr>
        </p:nvSpPr>
        <p:spPr/>
        <p:txBody>
          <a:bodyPr/>
          <a:lstStyle>
            <a:lvl1pPr>
              <a:defRPr/>
            </a:lvl1pPr>
          </a:lstStyle>
          <a:p>
            <a:endParaRPr lang="zh-CN" altLang="zh-CN"/>
          </a:p>
        </p:txBody>
      </p:sp>
      <p:sp>
        <p:nvSpPr>
          <p:cNvPr id="6" name="Slide Number Placeholder 5"/>
          <p:cNvSpPr>
            <a:spLocks noGrp="1"/>
          </p:cNvSpPr>
          <p:nvPr>
            <p:ph type="sldNum" sz="quarter" idx="12"/>
          </p:nvPr>
        </p:nvSpPr>
        <p:spPr/>
        <p:txBody>
          <a:bodyPr/>
          <a:lstStyle>
            <a:lvl1pPr>
              <a:defRPr/>
            </a:lvl1pPr>
          </a:lstStyle>
          <a:p>
            <a:fld id="{FF952206-A7F3-472C-A649-C3BF69D031E9}" type="slidenum">
              <a:rPr lang="en-US" altLang="zh-CN"/>
              <a:pPr/>
              <a:t>‹#›</a:t>
            </a:fld>
            <a:endParaRPr lang="en-US" altLang="zh-CN"/>
          </a:p>
        </p:txBody>
      </p:sp>
    </p:spTree>
    <p:extLst>
      <p:ext uri="{BB962C8B-B14F-4D97-AF65-F5344CB8AC3E}">
        <p14:creationId xmlns:p14="http://schemas.microsoft.com/office/powerpoint/2010/main" val="209968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3D61302A-8742-4649-84F0-05684E070E8E}" type="datetime1">
              <a:rPr lang="zh-CN" altLang="en-US"/>
              <a:pPr/>
              <a:t>2014/3/26</a:t>
            </a:fld>
            <a:endParaRPr lang="en-US" sz="1800">
              <a:latin typeface="Arial" panose="020B0604020202020204" pitchFamily="34" charset="0"/>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B4567584-BABC-4CE5-84FC-98FFD931470E}"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3273513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D61302A-8742-4649-84F0-05684E070E8E}" type="datetime1">
              <a:rPr lang="zh-CN" altLang="en-US"/>
              <a:pPr/>
              <a:t>2014/3/26</a:t>
            </a:fld>
            <a:endParaRPr lang="en-US" sz="1800">
              <a:latin typeface="Arial" panose="020B0604020202020204" pitchFamily="34" charset="0"/>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0B9EC243-2BFF-4F66-9A65-E418510A5ADF}"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879621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D61302A-8742-4649-84F0-05684E070E8E}" type="datetime1">
              <a:rPr lang="zh-CN" altLang="en-US"/>
              <a:pPr/>
              <a:t>2014/3/26</a:t>
            </a:fld>
            <a:endParaRPr lang="en-US" sz="1800">
              <a:latin typeface="Arial" panose="020B0604020202020204" pitchFamily="34" charset="0"/>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DB838BE-B470-4086-A622-35494DF391DE}"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2655866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3810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3810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D61302A-8742-4649-84F0-05684E070E8E}" type="datetime1">
              <a:rPr lang="zh-CN" altLang="en-US"/>
              <a:pPr/>
              <a:t>2014/3/26</a:t>
            </a:fld>
            <a:endParaRPr lang="en-US" sz="1800">
              <a:latin typeface="Arial" panose="020B0604020202020204" pitchFamily="34" charset="0"/>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6594E6E-648B-4549-B7A5-20347599071D}"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691063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3D61302A-8742-4649-84F0-05684E070E8E}" type="datetime1">
              <a:rPr lang="zh-CN" altLang="en-US"/>
              <a:pPr/>
              <a:t>2014/3/26</a:t>
            </a:fld>
            <a:endParaRPr lang="en-US" sz="1800">
              <a:latin typeface="Arial" panose="020B0604020202020204" pitchFamily="34" charset="0"/>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E56B02A1-0066-4A19-BE48-CD2C54564C6F}"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2275851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3D61302A-8742-4649-84F0-05684E070E8E}" type="datetime1">
              <a:rPr lang="zh-CN" altLang="en-US"/>
              <a:pPr/>
              <a:t>2014/3/26</a:t>
            </a:fld>
            <a:endParaRPr lang="en-US" sz="1800">
              <a:latin typeface="Arial" panose="020B0604020202020204" pitchFamily="34" charset="0"/>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580729F2-1A51-456B-900A-4149D5F3DAA8}"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3893727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D61302A-8742-4649-84F0-05684E070E8E}" type="datetime1">
              <a:rPr lang="zh-CN" altLang="en-US"/>
              <a:pPr/>
              <a:t>2014/3/26</a:t>
            </a:fld>
            <a:endParaRPr lang="en-US" sz="1800">
              <a:latin typeface="Arial" panose="020B0604020202020204" pitchFamily="34" charset="0"/>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CDF6534C-159F-4C2A-BB3E-928317CE3BAE}"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3230327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D61302A-8742-4649-84F0-05684E070E8E}" type="datetime1">
              <a:rPr lang="zh-CN" altLang="en-US"/>
              <a:pPr/>
              <a:t>2014/3/26</a:t>
            </a:fld>
            <a:endParaRPr lang="en-US" sz="1800">
              <a:latin typeface="Arial" panose="020B0604020202020204" pitchFamily="34" charset="0"/>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35DEEC2-DC00-425F-9079-5583F20AD5FB}"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304613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fld id="{B6BFB861-B7D4-4768-82A7-1F8F7F7EFFFD}" type="datetimeFigureOut">
              <a:rPr lang="en-US" altLang="zh-CN"/>
              <a:pPr/>
              <a:t>3/26/2014</a:t>
            </a:fld>
            <a:endParaRPr lang="en-US" altLang="zh-CN"/>
          </a:p>
        </p:txBody>
      </p:sp>
      <p:sp>
        <p:nvSpPr>
          <p:cNvPr id="5" name="Footer Placeholder 4"/>
          <p:cNvSpPr>
            <a:spLocks noGrp="1"/>
          </p:cNvSpPr>
          <p:nvPr>
            <p:ph type="ftr" sz="quarter" idx="11"/>
          </p:nvPr>
        </p:nvSpPr>
        <p:spPr/>
        <p:txBody>
          <a:bodyPr/>
          <a:lstStyle>
            <a:lvl1pPr>
              <a:defRPr/>
            </a:lvl1pPr>
          </a:lstStyle>
          <a:p>
            <a:endParaRPr lang="zh-CN" altLang="zh-CN"/>
          </a:p>
        </p:txBody>
      </p:sp>
      <p:sp>
        <p:nvSpPr>
          <p:cNvPr id="6" name="Slide Number Placeholder 5"/>
          <p:cNvSpPr>
            <a:spLocks noGrp="1"/>
          </p:cNvSpPr>
          <p:nvPr>
            <p:ph type="sldNum" sz="quarter" idx="12"/>
          </p:nvPr>
        </p:nvSpPr>
        <p:spPr/>
        <p:txBody>
          <a:bodyPr/>
          <a:lstStyle>
            <a:lvl1pPr>
              <a:defRPr/>
            </a:lvl1pPr>
          </a:lstStyle>
          <a:p>
            <a:fld id="{4E3747B4-0EB2-4930-A999-1D67A4C8FBA6}" type="slidenum">
              <a:rPr lang="en-US" altLang="zh-CN"/>
              <a:pPr/>
              <a:t>‹#›</a:t>
            </a:fld>
            <a:endParaRPr lang="en-US" altLang="zh-CN"/>
          </a:p>
        </p:txBody>
      </p:sp>
    </p:spTree>
    <p:extLst>
      <p:ext uri="{BB962C8B-B14F-4D97-AF65-F5344CB8AC3E}">
        <p14:creationId xmlns:p14="http://schemas.microsoft.com/office/powerpoint/2010/main" val="15665467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D61302A-8742-4649-84F0-05684E070E8E}" type="datetime1">
              <a:rPr lang="zh-CN" altLang="en-US"/>
              <a:pPr/>
              <a:t>2014/3/26</a:t>
            </a:fld>
            <a:endParaRPr lang="en-US" sz="1800">
              <a:latin typeface="Arial" panose="020B0604020202020204" pitchFamily="34" charset="0"/>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5190308B-A3BD-48DB-8225-4779327598E8}"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2540423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D61302A-8742-4649-84F0-05684E070E8E}" type="datetime1">
              <a:rPr lang="zh-CN" altLang="en-US"/>
              <a:pPr/>
              <a:t>2014/3/26</a:t>
            </a:fld>
            <a:endParaRPr lang="en-US" sz="1800">
              <a:latin typeface="Arial" panose="020B0604020202020204" pitchFamily="34" charset="0"/>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5E9ADC4B-63C8-4C2C-9732-99871066D34D}"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23566759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1355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135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D61302A-8742-4649-84F0-05684E070E8E}" type="datetime1">
              <a:rPr lang="zh-CN" altLang="en-US"/>
              <a:pPr/>
              <a:t>2014/3/26</a:t>
            </a:fld>
            <a:endParaRPr lang="en-US" sz="1800">
              <a:latin typeface="Arial" panose="020B0604020202020204" pitchFamily="34" charset="0"/>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F127096F-B87E-487D-9562-7668000B278F}"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17369920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274638"/>
            <a:ext cx="78486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p:spPr>
        <p:txBody>
          <a:bodyPr/>
          <a:lstStyle>
            <a:lvl1pPr>
              <a:defRPr/>
            </a:lvl1pPr>
          </a:lstStyle>
          <a:p>
            <a:fld id="{3D61302A-8742-4649-84F0-05684E070E8E}" type="datetime1">
              <a:rPr lang="zh-CN" altLang="en-US"/>
              <a:pPr/>
              <a:t>2014/3/26</a:t>
            </a:fld>
            <a:endParaRPr lang="en-US" sz="1800">
              <a:latin typeface="Arial" panose="020B0604020202020204" pitchFamily="34" charset="0"/>
            </a:endParaRPr>
          </a:p>
        </p:txBody>
      </p:sp>
      <p:sp>
        <p:nvSpPr>
          <p:cNvPr id="4" name="页脚占位符 3"/>
          <p:cNvSpPr>
            <a:spLocks noGrp="1"/>
          </p:cNvSpPr>
          <p:nvPr>
            <p:ph type="ftr" sz="quarter" idx="11"/>
          </p:nvPr>
        </p:nvSpPr>
        <p:spPr>
          <a:xfrm>
            <a:off x="3124200" y="6356350"/>
            <a:ext cx="28956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553200" y="6356350"/>
            <a:ext cx="2133600" cy="365125"/>
          </a:xfrm>
        </p:spPr>
        <p:txBody>
          <a:bodyPr/>
          <a:lstStyle>
            <a:lvl1pPr>
              <a:defRPr/>
            </a:lvl1pPr>
          </a:lstStyle>
          <a:p>
            <a:fld id="{FF08EF7B-2875-4871-A03A-5C456234CFB4}"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3048627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274638"/>
            <a:ext cx="7848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3810000"/>
          </a:xfrm>
        </p:spPr>
        <p:txBody>
          <a:bodyPr/>
          <a:lstStyle/>
          <a:p>
            <a:endParaRPr lang="zh-CN" altLang="en-US"/>
          </a:p>
        </p:txBody>
      </p:sp>
      <p:sp>
        <p:nvSpPr>
          <p:cNvPr id="4" name="日期占位符 3"/>
          <p:cNvSpPr>
            <a:spLocks noGrp="1"/>
          </p:cNvSpPr>
          <p:nvPr>
            <p:ph type="dt" sz="half" idx="10"/>
          </p:nvPr>
        </p:nvSpPr>
        <p:spPr>
          <a:xfrm>
            <a:off x="457200" y="6356350"/>
            <a:ext cx="2133600" cy="365125"/>
          </a:xfrm>
        </p:spPr>
        <p:txBody>
          <a:bodyPr/>
          <a:lstStyle>
            <a:lvl1pPr>
              <a:defRPr/>
            </a:lvl1pPr>
          </a:lstStyle>
          <a:p>
            <a:fld id="{3D61302A-8742-4649-84F0-05684E070E8E}" type="datetime1">
              <a:rPr lang="zh-CN" altLang="en-US"/>
              <a:pPr/>
              <a:t>2014/3/26</a:t>
            </a:fld>
            <a:endParaRPr lang="en-US" sz="1800">
              <a:latin typeface="Arial" panose="020B0604020202020204" pitchFamily="34" charset="0"/>
            </a:endParaRPr>
          </a:p>
        </p:txBody>
      </p:sp>
      <p:sp>
        <p:nvSpPr>
          <p:cNvPr id="5" name="页脚占位符 4"/>
          <p:cNvSpPr>
            <a:spLocks noGrp="1"/>
          </p:cNvSpPr>
          <p:nvPr>
            <p:ph type="ftr" sz="quarter" idx="11"/>
          </p:nvPr>
        </p:nvSpPr>
        <p:spPr>
          <a:xfrm>
            <a:off x="3124200" y="6356350"/>
            <a:ext cx="2895600" cy="365125"/>
          </a:xfrm>
        </p:spPr>
        <p:txBody>
          <a:bodyPr/>
          <a:lstStyle>
            <a:lvl1pPr>
              <a:defRPr/>
            </a:lvl1pPr>
          </a:lstStyle>
          <a:p>
            <a:endParaRPr lang="zh-CN" altLang="zh-CN"/>
          </a:p>
        </p:txBody>
      </p:sp>
      <p:sp>
        <p:nvSpPr>
          <p:cNvPr id="6" name="灯片编号占位符 5"/>
          <p:cNvSpPr>
            <a:spLocks noGrp="1"/>
          </p:cNvSpPr>
          <p:nvPr>
            <p:ph type="sldNum" sz="quarter" idx="12"/>
          </p:nvPr>
        </p:nvSpPr>
        <p:spPr>
          <a:xfrm>
            <a:off x="6553200" y="6356350"/>
            <a:ext cx="2133600" cy="365125"/>
          </a:xfrm>
        </p:spPr>
        <p:txBody>
          <a:bodyPr/>
          <a:lstStyle>
            <a:lvl1pPr>
              <a:defRPr/>
            </a:lvl1pPr>
          </a:lstStyle>
          <a:p>
            <a:fld id="{2B4E7B84-8B51-4050-8214-0738C26E39F4}"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1947325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fld id="{9D88805D-6E3F-40B2-A1B0-55E4C92D7969}" type="datetimeFigureOut">
              <a:rPr lang="en-US" altLang="zh-CN"/>
              <a:pPr/>
              <a:t>3/26/2014</a:t>
            </a:fld>
            <a:endParaRPr lang="en-US" altLang="zh-CN"/>
          </a:p>
        </p:txBody>
      </p:sp>
      <p:sp>
        <p:nvSpPr>
          <p:cNvPr id="5" name="Footer Placeholder 4"/>
          <p:cNvSpPr>
            <a:spLocks noGrp="1"/>
          </p:cNvSpPr>
          <p:nvPr>
            <p:ph type="ftr" sz="quarter" idx="11"/>
          </p:nvPr>
        </p:nvSpPr>
        <p:spPr/>
        <p:txBody>
          <a:bodyPr/>
          <a:lstStyle>
            <a:lvl1pPr>
              <a:defRPr/>
            </a:lvl1pPr>
          </a:lstStyle>
          <a:p>
            <a:endParaRPr lang="zh-CN" altLang="zh-CN"/>
          </a:p>
        </p:txBody>
      </p:sp>
      <p:sp>
        <p:nvSpPr>
          <p:cNvPr id="6" name="Slide Number Placeholder 5"/>
          <p:cNvSpPr>
            <a:spLocks noGrp="1"/>
          </p:cNvSpPr>
          <p:nvPr>
            <p:ph type="sldNum" sz="quarter" idx="12"/>
          </p:nvPr>
        </p:nvSpPr>
        <p:spPr/>
        <p:txBody>
          <a:bodyPr/>
          <a:lstStyle>
            <a:lvl1pPr>
              <a:defRPr/>
            </a:lvl1pPr>
          </a:lstStyle>
          <a:p>
            <a:fld id="{D1F15533-42B5-4DCB-9522-46BE96BB3DC1}" type="slidenum">
              <a:rPr lang="en-US" altLang="zh-CN"/>
              <a:pPr/>
              <a:t>‹#›</a:t>
            </a:fld>
            <a:endParaRPr lang="en-US" altLang="zh-CN"/>
          </a:p>
        </p:txBody>
      </p:sp>
    </p:spTree>
    <p:extLst>
      <p:ext uri="{BB962C8B-B14F-4D97-AF65-F5344CB8AC3E}">
        <p14:creationId xmlns:p14="http://schemas.microsoft.com/office/powerpoint/2010/main" val="3904415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fld id="{5B44EB51-E97E-4D05-B5CE-4E6237BCD3AC}" type="datetimeFigureOut">
              <a:rPr lang="en-US" altLang="zh-CN"/>
              <a:pPr/>
              <a:t>3/26/2014</a:t>
            </a:fld>
            <a:endParaRPr lang="en-US" altLang="zh-CN"/>
          </a:p>
        </p:txBody>
      </p:sp>
      <p:sp>
        <p:nvSpPr>
          <p:cNvPr id="6" name="Footer Placeholder 4"/>
          <p:cNvSpPr>
            <a:spLocks noGrp="1"/>
          </p:cNvSpPr>
          <p:nvPr>
            <p:ph type="ftr" sz="quarter" idx="11"/>
          </p:nvPr>
        </p:nvSpPr>
        <p:spPr/>
        <p:txBody>
          <a:bodyPr/>
          <a:lstStyle>
            <a:lvl1pPr>
              <a:defRPr/>
            </a:lvl1pPr>
          </a:lstStyle>
          <a:p>
            <a:endParaRPr lang="zh-CN" altLang="zh-CN"/>
          </a:p>
        </p:txBody>
      </p:sp>
      <p:sp>
        <p:nvSpPr>
          <p:cNvPr id="7" name="Slide Number Placeholder 5"/>
          <p:cNvSpPr>
            <a:spLocks noGrp="1"/>
          </p:cNvSpPr>
          <p:nvPr>
            <p:ph type="sldNum" sz="quarter" idx="12"/>
          </p:nvPr>
        </p:nvSpPr>
        <p:spPr/>
        <p:txBody>
          <a:bodyPr/>
          <a:lstStyle>
            <a:lvl1pPr>
              <a:defRPr/>
            </a:lvl1pPr>
          </a:lstStyle>
          <a:p>
            <a:fld id="{174D3A8D-9A3B-4F28-A476-3DA47FAD6321}" type="slidenum">
              <a:rPr lang="en-US" altLang="zh-CN"/>
              <a:pPr/>
              <a:t>‹#›</a:t>
            </a:fld>
            <a:endParaRPr lang="en-US" altLang="zh-CN"/>
          </a:p>
        </p:txBody>
      </p:sp>
    </p:spTree>
    <p:extLst>
      <p:ext uri="{BB962C8B-B14F-4D97-AF65-F5344CB8AC3E}">
        <p14:creationId xmlns:p14="http://schemas.microsoft.com/office/powerpoint/2010/main" val="3081970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3"/>
          <p:cNvSpPr>
            <a:spLocks noGrp="1"/>
          </p:cNvSpPr>
          <p:nvPr>
            <p:ph type="dt" sz="half" idx="10"/>
          </p:nvPr>
        </p:nvSpPr>
        <p:spPr/>
        <p:txBody>
          <a:bodyPr/>
          <a:lstStyle>
            <a:lvl1pPr>
              <a:defRPr/>
            </a:lvl1pPr>
          </a:lstStyle>
          <a:p>
            <a:fld id="{CA1F350E-B8DF-47F5-9F8B-2EBD4D4D26C5}" type="datetimeFigureOut">
              <a:rPr lang="en-US" altLang="zh-CN"/>
              <a:pPr/>
              <a:t>3/26/2014</a:t>
            </a:fld>
            <a:endParaRPr lang="en-US" altLang="zh-CN"/>
          </a:p>
        </p:txBody>
      </p:sp>
      <p:sp>
        <p:nvSpPr>
          <p:cNvPr id="8" name="Footer Placeholder 4"/>
          <p:cNvSpPr>
            <a:spLocks noGrp="1"/>
          </p:cNvSpPr>
          <p:nvPr>
            <p:ph type="ftr" sz="quarter" idx="11"/>
          </p:nvPr>
        </p:nvSpPr>
        <p:spPr/>
        <p:txBody>
          <a:bodyPr/>
          <a:lstStyle>
            <a:lvl1pPr>
              <a:defRPr/>
            </a:lvl1pPr>
          </a:lstStyle>
          <a:p>
            <a:endParaRPr lang="zh-CN" altLang="zh-CN"/>
          </a:p>
        </p:txBody>
      </p:sp>
      <p:sp>
        <p:nvSpPr>
          <p:cNvPr id="9" name="Slide Number Placeholder 5"/>
          <p:cNvSpPr>
            <a:spLocks noGrp="1"/>
          </p:cNvSpPr>
          <p:nvPr>
            <p:ph type="sldNum" sz="quarter" idx="12"/>
          </p:nvPr>
        </p:nvSpPr>
        <p:spPr/>
        <p:txBody>
          <a:bodyPr/>
          <a:lstStyle>
            <a:lvl1pPr>
              <a:defRPr/>
            </a:lvl1pPr>
          </a:lstStyle>
          <a:p>
            <a:fld id="{BA6C8157-1AB3-4399-88E6-868B39068B30}" type="slidenum">
              <a:rPr lang="en-US" altLang="zh-CN"/>
              <a:pPr/>
              <a:t>‹#›</a:t>
            </a:fld>
            <a:endParaRPr lang="en-US" altLang="zh-CN"/>
          </a:p>
        </p:txBody>
      </p:sp>
    </p:spTree>
    <p:extLst>
      <p:ext uri="{BB962C8B-B14F-4D97-AF65-F5344CB8AC3E}">
        <p14:creationId xmlns:p14="http://schemas.microsoft.com/office/powerpoint/2010/main" val="120955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fld id="{1D96AAF4-1400-4310-A1DE-BA4232BD1A62}" type="datetimeFigureOut">
              <a:rPr lang="en-US" altLang="zh-CN"/>
              <a:pPr/>
              <a:t>3/26/2014</a:t>
            </a:fld>
            <a:endParaRPr lang="en-US" altLang="zh-CN"/>
          </a:p>
        </p:txBody>
      </p:sp>
      <p:sp>
        <p:nvSpPr>
          <p:cNvPr id="4" name="Footer Placeholder 4"/>
          <p:cNvSpPr>
            <a:spLocks noGrp="1"/>
          </p:cNvSpPr>
          <p:nvPr>
            <p:ph type="ftr" sz="quarter" idx="11"/>
          </p:nvPr>
        </p:nvSpPr>
        <p:spPr/>
        <p:txBody>
          <a:bodyPr/>
          <a:lstStyle>
            <a:lvl1pPr>
              <a:defRPr/>
            </a:lvl1pPr>
          </a:lstStyle>
          <a:p>
            <a:endParaRPr lang="zh-CN" altLang="zh-CN"/>
          </a:p>
        </p:txBody>
      </p:sp>
      <p:sp>
        <p:nvSpPr>
          <p:cNvPr id="5" name="Slide Number Placeholder 5"/>
          <p:cNvSpPr>
            <a:spLocks noGrp="1"/>
          </p:cNvSpPr>
          <p:nvPr>
            <p:ph type="sldNum" sz="quarter" idx="12"/>
          </p:nvPr>
        </p:nvSpPr>
        <p:spPr/>
        <p:txBody>
          <a:bodyPr/>
          <a:lstStyle>
            <a:lvl1pPr>
              <a:defRPr/>
            </a:lvl1pPr>
          </a:lstStyle>
          <a:p>
            <a:fld id="{3FBA76F0-2226-4A32-880C-206CF09DE563}" type="slidenum">
              <a:rPr lang="en-US" altLang="zh-CN"/>
              <a:pPr/>
              <a:t>‹#›</a:t>
            </a:fld>
            <a:endParaRPr lang="en-US" altLang="zh-CN"/>
          </a:p>
        </p:txBody>
      </p:sp>
    </p:spTree>
    <p:extLst>
      <p:ext uri="{BB962C8B-B14F-4D97-AF65-F5344CB8AC3E}">
        <p14:creationId xmlns:p14="http://schemas.microsoft.com/office/powerpoint/2010/main" val="2177832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8A2403C-25B4-4C6F-9F53-53B9BCC287FB}" type="datetimeFigureOut">
              <a:rPr lang="en-US" altLang="zh-CN"/>
              <a:pPr/>
              <a:t>3/26/2014</a:t>
            </a:fld>
            <a:endParaRPr lang="en-US" altLang="zh-CN"/>
          </a:p>
        </p:txBody>
      </p:sp>
      <p:sp>
        <p:nvSpPr>
          <p:cNvPr id="3" name="Footer Placeholder 4"/>
          <p:cNvSpPr>
            <a:spLocks noGrp="1"/>
          </p:cNvSpPr>
          <p:nvPr>
            <p:ph type="ftr" sz="quarter" idx="11"/>
          </p:nvPr>
        </p:nvSpPr>
        <p:spPr/>
        <p:txBody>
          <a:bodyPr/>
          <a:lstStyle>
            <a:lvl1pPr>
              <a:defRPr/>
            </a:lvl1pPr>
          </a:lstStyle>
          <a:p>
            <a:endParaRPr lang="zh-CN" altLang="zh-CN"/>
          </a:p>
        </p:txBody>
      </p:sp>
      <p:sp>
        <p:nvSpPr>
          <p:cNvPr id="4" name="Slide Number Placeholder 5"/>
          <p:cNvSpPr>
            <a:spLocks noGrp="1"/>
          </p:cNvSpPr>
          <p:nvPr>
            <p:ph type="sldNum" sz="quarter" idx="12"/>
          </p:nvPr>
        </p:nvSpPr>
        <p:spPr/>
        <p:txBody>
          <a:bodyPr/>
          <a:lstStyle>
            <a:lvl1pPr>
              <a:defRPr/>
            </a:lvl1pPr>
          </a:lstStyle>
          <a:p>
            <a:fld id="{32AED7D1-0E64-41B0-911B-3D274AB76BA8}" type="slidenum">
              <a:rPr lang="en-US" altLang="zh-CN"/>
              <a:pPr/>
              <a:t>‹#›</a:t>
            </a:fld>
            <a:endParaRPr lang="en-US" altLang="zh-CN"/>
          </a:p>
        </p:txBody>
      </p:sp>
    </p:spTree>
    <p:extLst>
      <p:ext uri="{BB962C8B-B14F-4D97-AF65-F5344CB8AC3E}">
        <p14:creationId xmlns:p14="http://schemas.microsoft.com/office/powerpoint/2010/main" val="4086631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fld id="{6491F826-4586-4D6E-9A6C-9453BE2DAEBE}" type="datetimeFigureOut">
              <a:rPr lang="en-US" altLang="zh-CN"/>
              <a:pPr/>
              <a:t>3/26/2014</a:t>
            </a:fld>
            <a:endParaRPr lang="en-US" altLang="zh-CN"/>
          </a:p>
        </p:txBody>
      </p:sp>
      <p:sp>
        <p:nvSpPr>
          <p:cNvPr id="6" name="Footer Placeholder 4"/>
          <p:cNvSpPr>
            <a:spLocks noGrp="1"/>
          </p:cNvSpPr>
          <p:nvPr>
            <p:ph type="ftr" sz="quarter" idx="11"/>
          </p:nvPr>
        </p:nvSpPr>
        <p:spPr/>
        <p:txBody>
          <a:bodyPr/>
          <a:lstStyle>
            <a:lvl1pPr>
              <a:defRPr/>
            </a:lvl1pPr>
          </a:lstStyle>
          <a:p>
            <a:endParaRPr lang="zh-CN" altLang="zh-CN"/>
          </a:p>
        </p:txBody>
      </p:sp>
      <p:sp>
        <p:nvSpPr>
          <p:cNvPr id="7" name="Slide Number Placeholder 5"/>
          <p:cNvSpPr>
            <a:spLocks noGrp="1"/>
          </p:cNvSpPr>
          <p:nvPr>
            <p:ph type="sldNum" sz="quarter" idx="12"/>
          </p:nvPr>
        </p:nvSpPr>
        <p:spPr/>
        <p:txBody>
          <a:bodyPr/>
          <a:lstStyle>
            <a:lvl1pPr>
              <a:defRPr/>
            </a:lvl1pPr>
          </a:lstStyle>
          <a:p>
            <a:fld id="{FDD664F5-5864-4404-92F1-0FAB123821DD}" type="slidenum">
              <a:rPr lang="en-US" altLang="zh-CN"/>
              <a:pPr/>
              <a:t>‹#›</a:t>
            </a:fld>
            <a:endParaRPr lang="en-US" altLang="zh-CN"/>
          </a:p>
        </p:txBody>
      </p:sp>
    </p:spTree>
    <p:extLst>
      <p:ext uri="{BB962C8B-B14F-4D97-AF65-F5344CB8AC3E}">
        <p14:creationId xmlns:p14="http://schemas.microsoft.com/office/powerpoint/2010/main" val="244484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fld id="{D895C83C-74F6-4CD5-96FE-89DD793D94BF}" type="datetimeFigureOut">
              <a:rPr lang="en-US" altLang="zh-CN"/>
              <a:pPr/>
              <a:t>3/26/2014</a:t>
            </a:fld>
            <a:endParaRPr lang="en-US" altLang="zh-CN"/>
          </a:p>
        </p:txBody>
      </p:sp>
      <p:sp>
        <p:nvSpPr>
          <p:cNvPr id="6" name="Footer Placeholder 4"/>
          <p:cNvSpPr>
            <a:spLocks noGrp="1"/>
          </p:cNvSpPr>
          <p:nvPr>
            <p:ph type="ftr" sz="quarter" idx="11"/>
          </p:nvPr>
        </p:nvSpPr>
        <p:spPr/>
        <p:txBody>
          <a:bodyPr/>
          <a:lstStyle>
            <a:lvl1pPr>
              <a:defRPr/>
            </a:lvl1pPr>
          </a:lstStyle>
          <a:p>
            <a:endParaRPr lang="zh-CN" altLang="zh-CN"/>
          </a:p>
        </p:txBody>
      </p:sp>
      <p:sp>
        <p:nvSpPr>
          <p:cNvPr id="7" name="Slide Number Placeholder 5"/>
          <p:cNvSpPr>
            <a:spLocks noGrp="1"/>
          </p:cNvSpPr>
          <p:nvPr>
            <p:ph type="sldNum" sz="quarter" idx="12"/>
          </p:nvPr>
        </p:nvSpPr>
        <p:spPr/>
        <p:txBody>
          <a:bodyPr/>
          <a:lstStyle>
            <a:lvl1pPr>
              <a:defRPr/>
            </a:lvl1pPr>
          </a:lstStyle>
          <a:p>
            <a:fld id="{68EBE830-C44A-430A-93B6-E76C1D84725C}" type="slidenum">
              <a:rPr lang="en-US" altLang="zh-CN"/>
              <a:pPr/>
              <a:t>‹#›</a:t>
            </a:fld>
            <a:endParaRPr lang="en-US" altLang="zh-CN"/>
          </a:p>
        </p:txBody>
      </p:sp>
    </p:spTree>
    <p:extLst>
      <p:ext uri="{BB962C8B-B14F-4D97-AF65-F5344CB8AC3E}">
        <p14:creationId xmlns:p14="http://schemas.microsoft.com/office/powerpoint/2010/main" val="115212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274638"/>
            <a:ext cx="7848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Text Placeholder 2"/>
          <p:cNvSpPr>
            <a:spLocks noGrp="1"/>
          </p:cNvSpPr>
          <p:nvPr>
            <p:ph type="body" idx="1"/>
          </p:nvPr>
        </p:nvSpPr>
        <p:spPr bwMode="auto">
          <a:xfrm>
            <a:off x="457200" y="1600200"/>
            <a:ext cx="8229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FFFFF"/>
                </a:solidFill>
                <a:latin typeface="Calibri" pitchFamily="34" charset="0"/>
              </a:defRPr>
            </a:lvl1pPr>
          </a:lstStyle>
          <a:p>
            <a:fld id="{10A8DDF3-D911-4F74-BE9F-461BFA9B1376}" type="datetimeFigureOut">
              <a:rPr lang="en-US" altLang="zh-CN"/>
              <a:pPr/>
              <a:t>3/26/2014</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FFFFFF"/>
                </a:solidFill>
                <a:latin typeface="Calibri" pitchFamily="34" charset="0"/>
              </a:defRPr>
            </a:lvl1pPr>
          </a:lstStyle>
          <a:p>
            <a:endParaRPr lang="zh-CN" alt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FFFFF"/>
                </a:solidFill>
                <a:latin typeface="Calibri" pitchFamily="34" charset="0"/>
              </a:defRPr>
            </a:lvl1pPr>
          </a:lstStyle>
          <a:p>
            <a:fld id="{681859E8-E8D6-4914-88B8-78537D79054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274638"/>
            <a:ext cx="7848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Calibri" panose="020F0502020204030204" pitchFamily="34" charset="0"/>
              </a:rPr>
              <a:t>单击此处编辑母版标题样式</a:t>
            </a:r>
          </a:p>
        </p:txBody>
      </p:sp>
      <p:sp>
        <p:nvSpPr>
          <p:cNvPr id="1027" name="Text Placeholder 2"/>
          <p:cNvSpPr>
            <a:spLocks noGrp="1" noChangeArrowheads="1"/>
          </p:cNvSpPr>
          <p:nvPr>
            <p:ph type="body" idx="1"/>
          </p:nvPr>
        </p:nvSpPr>
        <p:spPr bwMode="auto">
          <a:xfrm>
            <a:off x="457200" y="1600200"/>
            <a:ext cx="8229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Calibri" panose="020F0502020204030204" pitchFamily="34" charset="0"/>
              </a:rPr>
              <a:t>单击此处编辑母版文本样式</a:t>
            </a:r>
          </a:p>
          <a:p>
            <a:pPr lvl="1"/>
            <a:r>
              <a:rPr lang="zh-CN" smtClean="0">
                <a:sym typeface="Calibri" panose="020F0502020204030204" pitchFamily="34" charset="0"/>
              </a:rPr>
              <a:t>第二级</a:t>
            </a:r>
          </a:p>
          <a:p>
            <a:pPr lvl="2"/>
            <a:r>
              <a:rPr lang="zh-CN" smtClean="0">
                <a:sym typeface="Calibri" panose="020F0502020204030204" pitchFamily="34" charset="0"/>
              </a:rPr>
              <a:t>第三级</a:t>
            </a:r>
          </a:p>
          <a:p>
            <a:pPr lvl="3"/>
            <a:r>
              <a:rPr lang="zh-CN" smtClean="0">
                <a:sym typeface="Calibri" panose="020F0502020204030204" pitchFamily="34" charset="0"/>
              </a:rPr>
              <a:t>第四级</a:t>
            </a:r>
          </a:p>
          <a:p>
            <a:pPr lvl="4"/>
            <a:r>
              <a:rPr lang="zh-CN" smtClean="0">
                <a:sym typeface="Calibri" panose="020F0502020204030204" pitchFamily="34" charset="0"/>
              </a:rPr>
              <a:t>第五级</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FFFFFF"/>
                </a:solidFill>
                <a:latin typeface="+mn-lt"/>
                <a:sym typeface="Calibri" panose="020F0502020204030204" pitchFamily="34" charset="0"/>
              </a:defRPr>
            </a:lvl1pPr>
          </a:lstStyle>
          <a:p>
            <a:pPr eaLnBrk="0" hangingPunct="0">
              <a:buFont typeface="Arial" panose="020B0604020202020204" pitchFamily="34" charset="0"/>
              <a:buNone/>
            </a:pPr>
            <a:fld id="{3D61302A-8742-4649-84F0-05684E070E8E}" type="datetime1">
              <a:rPr lang="zh-CN" altLang="en-US" smtClean="0"/>
              <a:pPr eaLnBrk="0" hangingPunct="0">
                <a:buFont typeface="Arial" panose="020B0604020202020204" pitchFamily="34" charset="0"/>
                <a:buNone/>
              </a:pPr>
              <a:t>2014/3/26</a:t>
            </a:fld>
            <a:endParaRPr lang="en-US" sz="1800" smtClean="0">
              <a:latin typeface="Arial" panose="020B0604020202020204" pitchFamily="34" charset="0"/>
            </a:endParaRPr>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FFFFFF"/>
                </a:solidFill>
                <a:latin typeface="+mn-lt"/>
                <a:sym typeface="Calibri" panose="020F0502020204030204" pitchFamily="34" charset="0"/>
              </a:defRPr>
            </a:lvl1pPr>
          </a:lstStyle>
          <a:p>
            <a:pPr eaLnBrk="0" hangingPunct="0">
              <a:buFont typeface="Arial" panose="020B0604020202020204" pitchFamily="34" charset="0"/>
              <a:buNone/>
            </a:pPr>
            <a:endParaRPr lang="zh-CN" altLang="zh-CN" smtClean="0"/>
          </a:p>
        </p:txBody>
      </p:sp>
      <p:sp>
        <p:nvSpPr>
          <p:cNvPr id="1030" name="Slide Number Placeholder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FFFFFF"/>
                </a:solidFill>
                <a:latin typeface="+mn-lt"/>
                <a:sym typeface="Calibri" panose="020F0502020204030204" pitchFamily="34" charset="0"/>
              </a:defRPr>
            </a:lvl1pPr>
          </a:lstStyle>
          <a:p>
            <a:pPr eaLnBrk="0" hangingPunct="0">
              <a:buFont typeface="Arial" panose="020B0604020202020204" pitchFamily="34" charset="0"/>
              <a:buNone/>
            </a:pPr>
            <a:fld id="{03851BE7-F220-4B6E-A9DB-52B95625900F}" type="slidenum">
              <a:rPr lang="zh-CN" altLang="en-US" smtClean="0"/>
              <a:pPr eaLnBrk="0" hangingPunct="0">
                <a:buFont typeface="Arial" panose="020B0604020202020204" pitchFamily="34" charset="0"/>
                <a:buNone/>
              </a:pPr>
              <a:t>‹#›</a:t>
            </a:fld>
            <a:endParaRPr lang="en-US" sz="1800" smtClean="0">
              <a:latin typeface="Arial" panose="020B0604020202020204" pitchFamily="34" charset="0"/>
            </a:endParaRPr>
          </a:p>
        </p:txBody>
      </p:sp>
    </p:spTree>
    <p:extLst>
      <p:ext uri="{BB962C8B-B14F-4D97-AF65-F5344CB8AC3E}">
        <p14:creationId xmlns:p14="http://schemas.microsoft.com/office/powerpoint/2010/main" val="3007359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sldNum="0" hdr="0" ftr="0"/>
  <p:txStyles>
    <p:titleStyle>
      <a:lvl1pPr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defTabSz="0"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defTabSz="0"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defTabSz="0"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defTabSz="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defTabSz="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18.xml"/><Relationship Id="rId7" Type="http://schemas.openxmlformats.org/officeDocument/2006/relationships/slide" Target="slide24.xml"/><Relationship Id="rId2" Type="http://schemas.openxmlformats.org/officeDocument/2006/relationships/slide" Target="slide17.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19.xml"/></Relationships>
</file>

<file path=ppt/slides/_rels/slide17.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22616" y="5334921"/>
            <a:ext cx="926980" cy="230832"/>
          </a:xfrm>
          <a:prstGeom prst="rect">
            <a:avLst/>
          </a:prstGeom>
        </p:spPr>
        <p:txBody>
          <a:bodyPr wrap="square">
            <a:spAutoFit/>
          </a:bodyPr>
          <a:lstStyle/>
          <a:p>
            <a:pPr fontAlgn="auto">
              <a:spcBef>
                <a:spcPts val="0"/>
              </a:spcBef>
              <a:spcAft>
                <a:spcPts val="0"/>
              </a:spcAft>
            </a:pPr>
            <a:r>
              <a:rPr lang="en-US" altLang="zh-CN" sz="100" dirty="0">
                <a:solidFill>
                  <a:schemeClr val="bg1"/>
                </a:solidFill>
                <a:latin typeface="Calibri"/>
              </a:rPr>
              <a:t>PPT</a:t>
            </a:r>
            <a:r>
              <a:rPr lang="zh-CN" altLang="en-US" sz="100" dirty="0">
                <a:solidFill>
                  <a:schemeClr val="bg1"/>
                </a:solidFill>
                <a:latin typeface="Calibri"/>
              </a:rPr>
              <a:t>模板下载：</a:t>
            </a:r>
            <a:r>
              <a:rPr lang="en-US" altLang="zh-CN" sz="100" dirty="0">
                <a:solidFill>
                  <a:schemeClr val="bg1"/>
                </a:solidFill>
                <a:latin typeface="Calibri"/>
              </a:rPr>
              <a:t>www.1ppt.com/moban/     </a:t>
            </a:r>
            <a:r>
              <a:rPr lang="zh-CN" altLang="en-US" sz="100" dirty="0">
                <a:solidFill>
                  <a:schemeClr val="bg1"/>
                </a:solidFill>
                <a:latin typeface="Calibri"/>
              </a:rPr>
              <a:t>行业</a:t>
            </a:r>
            <a:r>
              <a:rPr lang="en-US" altLang="zh-CN" sz="100" dirty="0">
                <a:solidFill>
                  <a:schemeClr val="bg1"/>
                </a:solidFill>
                <a:latin typeface="Calibri"/>
              </a:rPr>
              <a:t>PPT</a:t>
            </a:r>
            <a:r>
              <a:rPr lang="zh-CN" altLang="en-US" sz="100" dirty="0">
                <a:solidFill>
                  <a:schemeClr val="bg1"/>
                </a:solidFill>
                <a:latin typeface="Calibri"/>
              </a:rPr>
              <a:t>模板：</a:t>
            </a:r>
            <a:r>
              <a:rPr lang="en-US" altLang="zh-CN" sz="100" dirty="0">
                <a:solidFill>
                  <a:schemeClr val="bg1"/>
                </a:solidFill>
                <a:latin typeface="Calibri"/>
              </a:rPr>
              <a:t>www.1ppt.com/hangye/ </a:t>
            </a:r>
          </a:p>
          <a:p>
            <a:pPr fontAlgn="auto">
              <a:spcBef>
                <a:spcPts val="0"/>
              </a:spcBef>
              <a:spcAft>
                <a:spcPts val="0"/>
              </a:spcAft>
            </a:pPr>
            <a:r>
              <a:rPr lang="zh-CN" altLang="en-US" sz="100" dirty="0">
                <a:solidFill>
                  <a:schemeClr val="bg1"/>
                </a:solidFill>
                <a:latin typeface="Calibri"/>
              </a:rPr>
              <a:t>节日</a:t>
            </a:r>
            <a:r>
              <a:rPr lang="en-US" altLang="zh-CN" sz="100" dirty="0">
                <a:solidFill>
                  <a:schemeClr val="bg1"/>
                </a:solidFill>
                <a:latin typeface="Calibri"/>
              </a:rPr>
              <a:t>PPT</a:t>
            </a:r>
            <a:r>
              <a:rPr lang="zh-CN" altLang="en-US" sz="100" dirty="0">
                <a:solidFill>
                  <a:schemeClr val="bg1"/>
                </a:solidFill>
                <a:latin typeface="Calibri"/>
              </a:rPr>
              <a:t>模板：</a:t>
            </a:r>
            <a:r>
              <a:rPr lang="en-US" altLang="zh-CN" sz="100" dirty="0">
                <a:solidFill>
                  <a:schemeClr val="bg1"/>
                </a:solidFill>
                <a:latin typeface="Calibri"/>
              </a:rPr>
              <a:t>www.1ppt.com/jieri/           PPT</a:t>
            </a:r>
            <a:r>
              <a:rPr lang="zh-CN" altLang="en-US" sz="100" dirty="0">
                <a:solidFill>
                  <a:schemeClr val="bg1"/>
                </a:solidFill>
                <a:latin typeface="Calibri"/>
              </a:rPr>
              <a:t>素材下载：</a:t>
            </a:r>
            <a:r>
              <a:rPr lang="en-US" altLang="zh-CN" sz="100" dirty="0">
                <a:solidFill>
                  <a:schemeClr val="bg1"/>
                </a:solidFill>
                <a:latin typeface="Calibri"/>
              </a:rPr>
              <a:t>www.1ppt.com/sucai/</a:t>
            </a:r>
          </a:p>
          <a:p>
            <a:pPr fontAlgn="auto">
              <a:spcBef>
                <a:spcPts val="0"/>
              </a:spcBef>
              <a:spcAft>
                <a:spcPts val="0"/>
              </a:spcAft>
            </a:pPr>
            <a:r>
              <a:rPr lang="en-US" altLang="zh-CN" sz="100" dirty="0">
                <a:solidFill>
                  <a:schemeClr val="bg1"/>
                </a:solidFill>
                <a:latin typeface="Calibri"/>
              </a:rPr>
              <a:t>PPT</a:t>
            </a:r>
            <a:r>
              <a:rPr lang="zh-CN" altLang="en-US" sz="100" dirty="0">
                <a:solidFill>
                  <a:schemeClr val="bg1"/>
                </a:solidFill>
                <a:latin typeface="Calibri"/>
              </a:rPr>
              <a:t>背景图片：</a:t>
            </a:r>
            <a:r>
              <a:rPr lang="en-US" altLang="zh-CN" sz="100" dirty="0">
                <a:solidFill>
                  <a:schemeClr val="bg1"/>
                </a:solidFill>
                <a:latin typeface="Calibri"/>
              </a:rPr>
              <a:t>www.1ppt.com/beijing/      PPT</a:t>
            </a:r>
            <a:r>
              <a:rPr lang="zh-CN" altLang="en-US" sz="100" dirty="0">
                <a:solidFill>
                  <a:schemeClr val="bg1"/>
                </a:solidFill>
                <a:latin typeface="Calibri"/>
              </a:rPr>
              <a:t>图表下载：</a:t>
            </a:r>
            <a:r>
              <a:rPr lang="en-US" altLang="zh-CN" sz="100" dirty="0">
                <a:solidFill>
                  <a:schemeClr val="bg1"/>
                </a:solidFill>
                <a:latin typeface="Calibri"/>
              </a:rPr>
              <a:t>www.1ppt.com/tubiao/      </a:t>
            </a:r>
          </a:p>
          <a:p>
            <a:pPr fontAlgn="auto">
              <a:spcBef>
                <a:spcPts val="0"/>
              </a:spcBef>
              <a:spcAft>
                <a:spcPts val="0"/>
              </a:spcAft>
            </a:pPr>
            <a:r>
              <a:rPr lang="zh-CN" altLang="en-US" sz="100" dirty="0">
                <a:solidFill>
                  <a:schemeClr val="bg1"/>
                </a:solidFill>
                <a:latin typeface="Calibri"/>
              </a:rPr>
              <a:t>优秀</a:t>
            </a:r>
            <a:r>
              <a:rPr lang="en-US" altLang="zh-CN" sz="100" dirty="0">
                <a:solidFill>
                  <a:schemeClr val="bg1"/>
                </a:solidFill>
                <a:latin typeface="Calibri"/>
              </a:rPr>
              <a:t>PPT</a:t>
            </a:r>
            <a:r>
              <a:rPr lang="zh-CN" altLang="en-US" sz="100" dirty="0">
                <a:solidFill>
                  <a:schemeClr val="bg1"/>
                </a:solidFill>
                <a:latin typeface="Calibri"/>
              </a:rPr>
              <a:t>下载：</a:t>
            </a:r>
            <a:r>
              <a:rPr lang="en-US" altLang="zh-CN" sz="100" dirty="0">
                <a:solidFill>
                  <a:schemeClr val="bg1"/>
                </a:solidFill>
                <a:latin typeface="Calibri"/>
              </a:rPr>
              <a:t>www.1ppt.com/xiazai/        PPT</a:t>
            </a:r>
            <a:r>
              <a:rPr lang="zh-CN" altLang="en-US" sz="100" dirty="0">
                <a:solidFill>
                  <a:schemeClr val="bg1"/>
                </a:solidFill>
                <a:latin typeface="Calibri"/>
              </a:rPr>
              <a:t>教程： </a:t>
            </a:r>
            <a:r>
              <a:rPr lang="en-US" altLang="zh-CN" sz="100" dirty="0">
                <a:solidFill>
                  <a:schemeClr val="bg1"/>
                </a:solidFill>
                <a:latin typeface="Calibri"/>
              </a:rPr>
              <a:t>www.1ppt.com/powerpoint/      </a:t>
            </a:r>
          </a:p>
          <a:p>
            <a:pPr fontAlgn="auto">
              <a:spcBef>
                <a:spcPts val="0"/>
              </a:spcBef>
              <a:spcAft>
                <a:spcPts val="0"/>
              </a:spcAft>
            </a:pPr>
            <a:r>
              <a:rPr lang="en-US" altLang="zh-CN" sz="100" dirty="0">
                <a:solidFill>
                  <a:schemeClr val="bg1"/>
                </a:solidFill>
                <a:latin typeface="Calibri"/>
              </a:rPr>
              <a:t>Word</a:t>
            </a:r>
            <a:r>
              <a:rPr lang="zh-CN" altLang="en-US" sz="100" dirty="0">
                <a:solidFill>
                  <a:schemeClr val="bg1"/>
                </a:solidFill>
                <a:latin typeface="Calibri"/>
              </a:rPr>
              <a:t>教程： </a:t>
            </a:r>
            <a:r>
              <a:rPr lang="en-US" altLang="zh-CN" sz="100" dirty="0">
                <a:solidFill>
                  <a:schemeClr val="bg1"/>
                </a:solidFill>
                <a:latin typeface="Calibri"/>
              </a:rPr>
              <a:t>www.1ppt.com/word/              Excel</a:t>
            </a:r>
            <a:r>
              <a:rPr lang="zh-CN" altLang="en-US" sz="100" dirty="0">
                <a:solidFill>
                  <a:schemeClr val="bg1"/>
                </a:solidFill>
                <a:latin typeface="Calibri"/>
              </a:rPr>
              <a:t>教程：</a:t>
            </a:r>
            <a:r>
              <a:rPr lang="en-US" altLang="zh-CN" sz="100" dirty="0">
                <a:solidFill>
                  <a:schemeClr val="bg1"/>
                </a:solidFill>
                <a:latin typeface="Calibri"/>
              </a:rPr>
              <a:t>www.1ppt.com/excel/  </a:t>
            </a:r>
          </a:p>
          <a:p>
            <a:pPr fontAlgn="auto">
              <a:spcBef>
                <a:spcPts val="0"/>
              </a:spcBef>
              <a:spcAft>
                <a:spcPts val="0"/>
              </a:spcAft>
            </a:pPr>
            <a:r>
              <a:rPr lang="zh-CN" altLang="en-US" sz="100" dirty="0">
                <a:solidFill>
                  <a:schemeClr val="bg1"/>
                </a:solidFill>
                <a:latin typeface="Calibri"/>
              </a:rPr>
              <a:t>资料下载：</a:t>
            </a:r>
            <a:r>
              <a:rPr lang="en-US" altLang="zh-CN" sz="100" dirty="0">
                <a:solidFill>
                  <a:schemeClr val="bg1"/>
                </a:solidFill>
                <a:latin typeface="Calibri"/>
              </a:rPr>
              <a:t>www.1ppt.com/ziliao/                PPT</a:t>
            </a:r>
            <a:r>
              <a:rPr lang="zh-CN" altLang="en-US" sz="100" dirty="0">
                <a:solidFill>
                  <a:schemeClr val="bg1"/>
                </a:solidFill>
                <a:latin typeface="Calibri"/>
              </a:rPr>
              <a:t>课件下载：</a:t>
            </a:r>
            <a:r>
              <a:rPr lang="en-US" altLang="zh-CN" sz="100" dirty="0">
                <a:solidFill>
                  <a:schemeClr val="bg1"/>
                </a:solidFill>
                <a:latin typeface="Calibri"/>
              </a:rPr>
              <a:t>www.1ppt.com/kejian/ </a:t>
            </a:r>
          </a:p>
          <a:p>
            <a:pPr fontAlgn="auto">
              <a:spcBef>
                <a:spcPts val="0"/>
              </a:spcBef>
              <a:spcAft>
                <a:spcPts val="0"/>
              </a:spcAft>
            </a:pPr>
            <a:r>
              <a:rPr lang="zh-CN" altLang="en-US" sz="100" dirty="0">
                <a:solidFill>
                  <a:schemeClr val="bg1"/>
                </a:solidFill>
                <a:latin typeface="Calibri"/>
              </a:rPr>
              <a:t>范文下载：</a:t>
            </a:r>
            <a:r>
              <a:rPr lang="en-US" altLang="zh-CN" sz="100" dirty="0">
                <a:solidFill>
                  <a:schemeClr val="bg1"/>
                </a:solidFill>
                <a:latin typeface="Calibri"/>
              </a:rPr>
              <a:t>www.1ppt.com/fanwen/             </a:t>
            </a:r>
            <a:r>
              <a:rPr lang="zh-CN" altLang="en-US" sz="100" dirty="0">
                <a:solidFill>
                  <a:schemeClr val="bg1"/>
                </a:solidFill>
                <a:latin typeface="Calibri"/>
              </a:rPr>
              <a:t>试卷下载：</a:t>
            </a:r>
            <a:r>
              <a:rPr lang="en-US" altLang="zh-CN" sz="100" dirty="0">
                <a:solidFill>
                  <a:schemeClr val="bg1"/>
                </a:solidFill>
                <a:latin typeface="Calibri"/>
              </a:rPr>
              <a:t>www.1ppt.com/shiti/  </a:t>
            </a:r>
          </a:p>
          <a:p>
            <a:pPr fontAlgn="auto">
              <a:spcBef>
                <a:spcPts val="0"/>
              </a:spcBef>
              <a:spcAft>
                <a:spcPts val="0"/>
              </a:spcAft>
            </a:pPr>
            <a:r>
              <a:rPr lang="zh-CN" altLang="en-US" sz="100" dirty="0">
                <a:solidFill>
                  <a:schemeClr val="bg1"/>
                </a:solidFill>
                <a:latin typeface="Calibri"/>
              </a:rPr>
              <a:t>教案下载：</a:t>
            </a:r>
            <a:r>
              <a:rPr lang="en-US" altLang="zh-CN" sz="100" dirty="0">
                <a:solidFill>
                  <a:schemeClr val="bg1"/>
                </a:solidFill>
                <a:latin typeface="Calibri"/>
              </a:rPr>
              <a:t>www.1ppt.com/jiaoan/  </a:t>
            </a:r>
          </a:p>
          <a:p>
            <a:pPr fontAlgn="auto">
              <a:spcBef>
                <a:spcPts val="0"/>
              </a:spcBef>
              <a:spcAft>
                <a:spcPts val="0"/>
              </a:spcAft>
            </a:pPr>
            <a:r>
              <a:rPr lang="en-US" altLang="zh-CN" sz="100" dirty="0">
                <a:solidFill>
                  <a:schemeClr val="bg1"/>
                </a:solidFill>
                <a:latin typeface="Calibri"/>
              </a:rPr>
              <a:t> </a:t>
            </a:r>
            <a:endParaRPr lang="zh-CN" altLang="en-US" sz="100" dirty="0">
              <a:solidFill>
                <a:schemeClr val="bg1"/>
              </a:solidFill>
              <a:latin typeface="Calibri"/>
            </a:endParaRPr>
          </a:p>
        </p:txBody>
      </p:sp>
      <p:sp>
        <p:nvSpPr>
          <p:cNvPr id="2" name="文本框 1"/>
          <p:cNvSpPr txBox="1"/>
          <p:nvPr/>
        </p:nvSpPr>
        <p:spPr>
          <a:xfrm>
            <a:off x="3275856" y="548680"/>
            <a:ext cx="4698722" cy="769441"/>
          </a:xfrm>
          <a:prstGeom prst="rect">
            <a:avLst/>
          </a:prstGeom>
          <a:noFill/>
        </p:spPr>
        <p:txBody>
          <a:bodyPr wrap="none" rtlCol="0">
            <a:spAutoFit/>
          </a:bodyPr>
          <a:lstStyle/>
          <a:p>
            <a:r>
              <a:rPr lang="zh-CN" altLang="en-US" sz="4400" b="1" dirty="0" smtClean="0">
                <a:solidFill>
                  <a:srgbClr val="FCE903"/>
                </a:solidFill>
                <a:latin typeface="微软雅黑" panose="020B0503020204020204" pitchFamily="34" charset="-122"/>
                <a:ea typeface="微软雅黑" panose="020B0503020204020204" pitchFamily="34" charset="-122"/>
              </a:rPr>
              <a:t>软件项目成本计划</a:t>
            </a:r>
            <a:endParaRPr lang="zh-CN" altLang="en-US" sz="4400" b="1" dirty="0">
              <a:solidFill>
                <a:srgbClr val="FCE90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994275" y="4869160"/>
            <a:ext cx="1261884" cy="1815882"/>
          </a:xfrm>
          <a:prstGeom prst="rect">
            <a:avLst/>
          </a:prstGeom>
          <a:noFill/>
        </p:spPr>
        <p:txBody>
          <a:bodyPr wrap="none" rtlCol="0">
            <a:spAutoFit/>
          </a:bodyPr>
          <a:lstStyle/>
          <a:p>
            <a:r>
              <a:rPr lang="zh-CN" altLang="en-US" sz="2800" b="1" dirty="0" smtClean="0">
                <a:solidFill>
                  <a:srgbClr val="FCE903"/>
                </a:solidFill>
                <a:latin typeface="微软雅黑" panose="020B0503020204020204" pitchFamily="34" charset="-122"/>
                <a:ea typeface="微软雅黑" panose="020B0503020204020204" pitchFamily="34" charset="-122"/>
              </a:rPr>
              <a:t>李墨文</a:t>
            </a:r>
            <a:endParaRPr lang="en-US" altLang="zh-CN" sz="2800" b="1" dirty="0" smtClean="0">
              <a:solidFill>
                <a:srgbClr val="FCE903"/>
              </a:solidFill>
              <a:latin typeface="微软雅黑" panose="020B0503020204020204" pitchFamily="34" charset="-122"/>
              <a:ea typeface="微软雅黑" panose="020B0503020204020204" pitchFamily="34" charset="-122"/>
            </a:endParaRPr>
          </a:p>
          <a:p>
            <a:r>
              <a:rPr lang="zh-CN" altLang="en-US" sz="2800" b="1" dirty="0" smtClean="0">
                <a:solidFill>
                  <a:srgbClr val="FCE903"/>
                </a:solidFill>
                <a:latin typeface="微软雅黑" panose="020B0503020204020204" pitchFamily="34" charset="-122"/>
                <a:ea typeface="微软雅黑" panose="020B0503020204020204" pitchFamily="34" charset="-122"/>
              </a:rPr>
              <a:t>李妍</a:t>
            </a:r>
            <a:endParaRPr lang="en-US" altLang="zh-CN" sz="2800" b="1" dirty="0" smtClean="0">
              <a:solidFill>
                <a:srgbClr val="FCE903"/>
              </a:solidFill>
              <a:latin typeface="微软雅黑" panose="020B0503020204020204" pitchFamily="34" charset="-122"/>
              <a:ea typeface="微软雅黑" panose="020B0503020204020204" pitchFamily="34" charset="-122"/>
            </a:endParaRPr>
          </a:p>
          <a:p>
            <a:r>
              <a:rPr lang="zh-CN" altLang="en-US" sz="2800" b="1" dirty="0" smtClean="0">
                <a:solidFill>
                  <a:srgbClr val="FCE903"/>
                </a:solidFill>
                <a:latin typeface="微软雅黑" panose="020B0503020204020204" pitchFamily="34" charset="-122"/>
                <a:ea typeface="微软雅黑" panose="020B0503020204020204" pitchFamily="34" charset="-122"/>
              </a:rPr>
              <a:t>李昕畅</a:t>
            </a:r>
            <a:endParaRPr lang="en-US" altLang="zh-CN" sz="2800" b="1" dirty="0" smtClean="0">
              <a:solidFill>
                <a:srgbClr val="FCE903"/>
              </a:solidFill>
              <a:latin typeface="微软雅黑" panose="020B0503020204020204" pitchFamily="34" charset="-122"/>
              <a:ea typeface="微软雅黑" panose="020B0503020204020204" pitchFamily="34" charset="-122"/>
            </a:endParaRPr>
          </a:p>
          <a:p>
            <a:r>
              <a:rPr lang="zh-CN" altLang="en-US" sz="2800" b="1" dirty="0" smtClean="0">
                <a:solidFill>
                  <a:srgbClr val="FCE903"/>
                </a:solidFill>
                <a:latin typeface="微软雅黑" panose="020B0503020204020204" pitchFamily="34" charset="-122"/>
                <a:ea typeface="微软雅黑" panose="020B0503020204020204" pitchFamily="34" charset="-122"/>
              </a:rPr>
              <a:t>赵甘霖</a:t>
            </a:r>
            <a:endParaRPr lang="en-US" altLang="zh-CN" sz="2800" b="1" dirty="0" smtClean="0">
              <a:solidFill>
                <a:srgbClr val="FCE90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51520" y="548679"/>
            <a:ext cx="498855" cy="769441"/>
          </a:xfrm>
          <a:prstGeom prst="rect">
            <a:avLst/>
          </a:prstGeom>
          <a:noFill/>
        </p:spPr>
        <p:txBody>
          <a:bodyPr wrap="none" rtlCol="0">
            <a:spAutoFit/>
          </a:bodyPr>
          <a:lstStyle/>
          <a:p>
            <a:r>
              <a:rPr lang="en-US" altLang="zh-CN" sz="4400" b="1" dirty="0" smtClean="0">
                <a:solidFill>
                  <a:srgbClr val="FCE903"/>
                </a:solidFill>
              </a:rPr>
              <a:t>6</a:t>
            </a:r>
            <a:endParaRPr lang="zh-CN" altLang="en-US" sz="4400" b="1" dirty="0">
              <a:solidFill>
                <a:srgbClr val="FCE903"/>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031229062"/>
              </p:ext>
            </p:extLst>
          </p:nvPr>
        </p:nvGraphicFramePr>
        <p:xfrm>
          <a:off x="899592" y="1005905"/>
          <a:ext cx="8064895" cy="1955800"/>
        </p:xfrm>
        <a:graphic>
          <a:graphicData uri="http://schemas.openxmlformats.org/drawingml/2006/table">
            <a:tbl>
              <a:tblPr firstRow="1" bandRow="1">
                <a:tableStyleId>{5C22544A-7EE6-4342-B048-85BDC9FD1C3A}</a:tableStyleId>
              </a:tblPr>
              <a:tblGrid>
                <a:gridCol w="2047879"/>
                <a:gridCol w="1049115"/>
                <a:gridCol w="1959393"/>
                <a:gridCol w="1504254"/>
                <a:gridCol w="1504254"/>
              </a:tblGrid>
              <a:tr h="119256">
                <a:tc>
                  <a:txBody>
                    <a:bodyPr/>
                    <a:lstStyle/>
                    <a:p>
                      <a:r>
                        <a:rPr lang="en-US" altLang="zh-CN" sz="1600" b="1" dirty="0" smtClean="0">
                          <a:solidFill>
                            <a:srgbClr val="000000"/>
                          </a:solidFill>
                        </a:rPr>
                        <a:t>EI</a:t>
                      </a:r>
                      <a:endParaRPr lang="zh-CN" altLang="en-US" sz="1600" b="1" dirty="0">
                        <a:solidFill>
                          <a:srgbClr val="000000"/>
                        </a:solidFill>
                      </a:endParaRPr>
                    </a:p>
                  </a:txBody>
                  <a:tcPr>
                    <a:solidFill>
                      <a:srgbClr val="22B44F"/>
                    </a:solidFill>
                  </a:tcPr>
                </a:tc>
                <a:tc>
                  <a:txBody>
                    <a:bodyPr/>
                    <a:lstStyle/>
                    <a:p>
                      <a:r>
                        <a:rPr lang="en-US" altLang="zh-CN" sz="1600" b="1" dirty="0" smtClean="0">
                          <a:solidFill>
                            <a:srgbClr val="000000"/>
                          </a:solidFill>
                        </a:rPr>
                        <a:t>FIR</a:t>
                      </a:r>
                      <a:endParaRPr lang="zh-CN" altLang="en-US" sz="1600" b="1" dirty="0">
                        <a:solidFill>
                          <a:srgbClr val="000000"/>
                        </a:solidFill>
                      </a:endParaRPr>
                    </a:p>
                  </a:txBody>
                  <a:tcPr>
                    <a:solidFill>
                      <a:srgbClr val="22B44F"/>
                    </a:solidFill>
                  </a:tcPr>
                </a:tc>
                <a:tc>
                  <a:txBody>
                    <a:bodyPr/>
                    <a:lstStyle/>
                    <a:p>
                      <a:r>
                        <a:rPr lang="en-US" altLang="zh-CN" sz="1600" b="1" dirty="0" smtClean="0">
                          <a:solidFill>
                            <a:srgbClr val="000000"/>
                          </a:solidFill>
                        </a:rPr>
                        <a:t>DET</a:t>
                      </a:r>
                      <a:endParaRPr lang="zh-CN" altLang="en-US" sz="1600" b="1" dirty="0">
                        <a:solidFill>
                          <a:srgbClr val="000000"/>
                        </a:solidFill>
                      </a:endParaRPr>
                    </a:p>
                  </a:txBody>
                  <a:tcPr>
                    <a:solidFill>
                      <a:srgbClr val="22B44F"/>
                    </a:solidFill>
                  </a:tcPr>
                </a:tc>
                <a:tc>
                  <a:txBody>
                    <a:bodyPr/>
                    <a:lstStyle/>
                    <a:p>
                      <a:r>
                        <a:rPr lang="zh-CN" altLang="en-US" sz="1600" b="1" dirty="0" smtClean="0">
                          <a:solidFill>
                            <a:srgbClr val="000000"/>
                          </a:solidFill>
                        </a:rPr>
                        <a:t>杂度</a:t>
                      </a:r>
                      <a:endParaRPr lang="zh-CN" altLang="en-US" sz="1600" b="1" dirty="0">
                        <a:solidFill>
                          <a:srgbClr val="000000"/>
                        </a:solidFill>
                      </a:endParaRPr>
                    </a:p>
                  </a:txBody>
                  <a:tcPr>
                    <a:solidFill>
                      <a:srgbClr val="22B44F"/>
                    </a:solidFill>
                  </a:tcPr>
                </a:tc>
                <a:tc>
                  <a:txBody>
                    <a:bodyPr/>
                    <a:lstStyle/>
                    <a:p>
                      <a:r>
                        <a:rPr lang="en-US" altLang="zh-CN" sz="1600" b="1" dirty="0" smtClean="0">
                          <a:solidFill>
                            <a:srgbClr val="000000"/>
                          </a:solidFill>
                        </a:rPr>
                        <a:t>FP</a:t>
                      </a:r>
                      <a:endParaRPr lang="zh-CN" altLang="en-US" sz="1600" b="1" dirty="0">
                        <a:solidFill>
                          <a:srgbClr val="000000"/>
                        </a:solidFill>
                      </a:endParaRPr>
                    </a:p>
                  </a:txBody>
                  <a:tcPr>
                    <a:solidFill>
                      <a:srgbClr val="22B44F"/>
                    </a:solidFill>
                  </a:tcPr>
                </a:tc>
              </a:tr>
              <a:tr h="370840">
                <a:tc>
                  <a:txBody>
                    <a:bodyPr/>
                    <a:lstStyle/>
                    <a:p>
                      <a:r>
                        <a:rPr lang="zh-CN" altLang="en-US" sz="1600" b="1" dirty="0" smtClean="0">
                          <a:solidFill>
                            <a:srgbClr val="000000"/>
                          </a:solidFill>
                        </a:rPr>
                        <a:t>删除用户账号</a:t>
                      </a:r>
                      <a:endParaRPr lang="en-US" altLang="zh-CN" sz="1600" b="1" dirty="0" smtClean="0">
                        <a:solidFill>
                          <a:srgbClr val="000000"/>
                        </a:solidFill>
                      </a:endParaRPr>
                    </a:p>
                  </a:txBody>
                  <a:tcPr>
                    <a:solidFill>
                      <a:srgbClr val="A1EDB9"/>
                    </a:solidFill>
                  </a:tcPr>
                </a:tc>
                <a:tc>
                  <a:txBody>
                    <a:bodyPr/>
                    <a:lstStyle/>
                    <a:p>
                      <a:r>
                        <a:rPr lang="en-US" altLang="zh-CN" sz="1600" b="1" dirty="0" smtClean="0">
                          <a:solidFill>
                            <a:srgbClr val="000000"/>
                          </a:solidFill>
                        </a:rPr>
                        <a:t>1</a:t>
                      </a:r>
                      <a:endParaRPr lang="zh-CN" altLang="en-US" sz="1600" b="1" dirty="0">
                        <a:solidFill>
                          <a:srgbClr val="000000"/>
                        </a:solidFill>
                      </a:endParaRPr>
                    </a:p>
                  </a:txBody>
                  <a:tcPr>
                    <a:solidFill>
                      <a:srgbClr val="A1EDB9"/>
                    </a:solidFill>
                  </a:tcPr>
                </a:tc>
                <a:tc>
                  <a:txBody>
                    <a:bodyPr/>
                    <a:lstStyle/>
                    <a:p>
                      <a:r>
                        <a:rPr lang="zh-CN" altLang="en-US" sz="1600" b="1" dirty="0" smtClean="0">
                          <a:solidFill>
                            <a:srgbClr val="000000"/>
                          </a:solidFill>
                        </a:rPr>
                        <a:t>删除按钮 </a:t>
                      </a:r>
                      <a:r>
                        <a:rPr lang="en-US" altLang="zh-CN" sz="1600" b="1" dirty="0" smtClean="0">
                          <a:solidFill>
                            <a:srgbClr val="000000"/>
                          </a:solidFill>
                        </a:rPr>
                        <a:t>1</a:t>
                      </a:r>
                      <a:endParaRPr lang="zh-CN" altLang="en-US" sz="1600" b="1" dirty="0">
                        <a:solidFill>
                          <a:srgbClr val="000000"/>
                        </a:solidFill>
                      </a:endParaRPr>
                    </a:p>
                  </a:txBody>
                  <a:tcPr>
                    <a:solidFill>
                      <a:srgbClr val="A1EDB9"/>
                    </a:solidFill>
                  </a:tcPr>
                </a:tc>
                <a:tc>
                  <a:txBody>
                    <a:bodyPr/>
                    <a:lstStyle/>
                    <a:p>
                      <a:r>
                        <a:rPr lang="zh-CN" altLang="en-US" sz="1600" b="1" dirty="0" smtClean="0">
                          <a:solidFill>
                            <a:srgbClr val="000000"/>
                          </a:solidFill>
                        </a:rPr>
                        <a:t>低</a:t>
                      </a:r>
                      <a:endParaRPr lang="zh-CN" altLang="en-US" sz="1600" b="1" dirty="0">
                        <a:solidFill>
                          <a:srgbClr val="000000"/>
                        </a:solidFill>
                      </a:endParaRPr>
                    </a:p>
                  </a:txBody>
                  <a:tcPr>
                    <a:solidFill>
                      <a:srgbClr val="A1EDB9"/>
                    </a:solidFill>
                  </a:tcPr>
                </a:tc>
                <a:tc>
                  <a:txBody>
                    <a:bodyPr/>
                    <a:lstStyle/>
                    <a:p>
                      <a:r>
                        <a:rPr lang="en-US" altLang="zh-CN" sz="1600" b="1" dirty="0" smtClean="0">
                          <a:solidFill>
                            <a:srgbClr val="000000"/>
                          </a:solidFill>
                        </a:rPr>
                        <a:t>3</a:t>
                      </a:r>
                      <a:endParaRPr lang="zh-CN" altLang="en-US" sz="1600" b="1" dirty="0">
                        <a:solidFill>
                          <a:srgbClr val="000000"/>
                        </a:solidFill>
                      </a:endParaRPr>
                    </a:p>
                  </a:txBody>
                  <a:tcPr>
                    <a:solidFill>
                      <a:srgbClr val="A1EDB9"/>
                    </a:solidFill>
                  </a:tcPr>
                </a:tc>
              </a:tr>
              <a:tr h="289560">
                <a:tc>
                  <a:txBody>
                    <a:bodyPr/>
                    <a:lstStyle/>
                    <a:p>
                      <a:r>
                        <a:rPr lang="zh-CN" altLang="en-US" sz="1600" b="1" dirty="0" smtClean="0">
                          <a:solidFill>
                            <a:srgbClr val="000000"/>
                          </a:solidFill>
                        </a:rPr>
                        <a:t>重置密码</a:t>
                      </a:r>
                      <a:endParaRPr lang="en-US" altLang="zh-CN" sz="1600" b="1" dirty="0" smtClean="0">
                        <a:solidFill>
                          <a:srgbClr val="000000"/>
                        </a:solidFill>
                      </a:endParaRPr>
                    </a:p>
                  </a:txBody>
                  <a:tcPr>
                    <a:solidFill>
                      <a:srgbClr val="67E38D"/>
                    </a:solidFill>
                  </a:tcPr>
                </a:tc>
                <a:tc>
                  <a:txBody>
                    <a:bodyPr/>
                    <a:lstStyle/>
                    <a:p>
                      <a:r>
                        <a:rPr lang="en-US" altLang="zh-CN" sz="1600" b="1" dirty="0" smtClean="0">
                          <a:solidFill>
                            <a:srgbClr val="000000"/>
                          </a:solidFill>
                        </a:rPr>
                        <a:t>1</a:t>
                      </a:r>
                      <a:endParaRPr lang="zh-CN" altLang="en-US" sz="1600" b="1" dirty="0">
                        <a:solidFill>
                          <a:srgbClr val="000000"/>
                        </a:solidFill>
                      </a:endParaRPr>
                    </a:p>
                  </a:txBody>
                  <a:tcPr>
                    <a:solidFill>
                      <a:srgbClr val="67E38D"/>
                    </a:solidFill>
                  </a:tcPr>
                </a:tc>
                <a:tc>
                  <a:txBody>
                    <a:bodyPr/>
                    <a:lstStyle/>
                    <a:p>
                      <a:r>
                        <a:rPr lang="zh-CN" altLang="en-US" sz="1600" b="1" dirty="0" smtClean="0">
                          <a:solidFill>
                            <a:srgbClr val="000000"/>
                          </a:solidFill>
                        </a:rPr>
                        <a:t>账号 旧密码 新密码 </a:t>
                      </a:r>
                      <a:r>
                        <a:rPr lang="en-US" altLang="zh-CN" sz="1600" b="1" dirty="0" smtClean="0">
                          <a:solidFill>
                            <a:srgbClr val="000000"/>
                          </a:solidFill>
                        </a:rPr>
                        <a:t>3</a:t>
                      </a:r>
                      <a:endParaRPr lang="zh-CN" altLang="en-US" sz="1600" b="1" dirty="0">
                        <a:solidFill>
                          <a:srgbClr val="000000"/>
                        </a:solidFill>
                      </a:endParaRPr>
                    </a:p>
                  </a:txBody>
                  <a:tcPr>
                    <a:solidFill>
                      <a:srgbClr val="67E38D"/>
                    </a:solidFill>
                  </a:tcPr>
                </a:tc>
                <a:tc>
                  <a:txBody>
                    <a:bodyPr/>
                    <a:lstStyle/>
                    <a:p>
                      <a:r>
                        <a:rPr lang="zh-CN" altLang="en-US" sz="1600" b="1" dirty="0" smtClean="0">
                          <a:solidFill>
                            <a:srgbClr val="000000"/>
                          </a:solidFill>
                        </a:rPr>
                        <a:t>低</a:t>
                      </a:r>
                      <a:endParaRPr lang="zh-CN" altLang="en-US" sz="1600" b="1" dirty="0">
                        <a:solidFill>
                          <a:srgbClr val="000000"/>
                        </a:solidFill>
                      </a:endParaRPr>
                    </a:p>
                  </a:txBody>
                  <a:tcPr>
                    <a:solidFill>
                      <a:srgbClr val="67E38D"/>
                    </a:solidFill>
                  </a:tcPr>
                </a:tc>
                <a:tc>
                  <a:txBody>
                    <a:bodyPr/>
                    <a:lstStyle/>
                    <a:p>
                      <a:r>
                        <a:rPr lang="en-US" altLang="zh-CN" sz="1600" b="1" dirty="0" smtClean="0">
                          <a:solidFill>
                            <a:srgbClr val="000000"/>
                          </a:solidFill>
                        </a:rPr>
                        <a:t>3</a:t>
                      </a:r>
                      <a:endParaRPr lang="zh-CN" altLang="en-US" sz="1600" b="1" dirty="0">
                        <a:solidFill>
                          <a:srgbClr val="000000"/>
                        </a:solidFill>
                      </a:endParaRPr>
                    </a:p>
                  </a:txBody>
                  <a:tcPr>
                    <a:solidFill>
                      <a:srgbClr val="67E38D"/>
                    </a:solidFill>
                  </a:tcPr>
                </a:tc>
              </a:tr>
              <a:tr h="167640">
                <a:tc>
                  <a:txBody>
                    <a:bodyPr/>
                    <a:lstStyle/>
                    <a:p>
                      <a:r>
                        <a:rPr lang="zh-CN" altLang="en-US" sz="1600" b="1" dirty="0" smtClean="0">
                          <a:solidFill>
                            <a:srgbClr val="000000"/>
                          </a:solidFill>
                        </a:rPr>
                        <a:t>选课</a:t>
                      </a:r>
                      <a:endParaRPr lang="en-US" altLang="zh-CN" sz="1600" b="1" dirty="0" smtClean="0">
                        <a:solidFill>
                          <a:srgbClr val="000000"/>
                        </a:solidFill>
                      </a:endParaRPr>
                    </a:p>
                  </a:txBody>
                  <a:tcPr>
                    <a:solidFill>
                      <a:srgbClr val="67E38D"/>
                    </a:solidFill>
                  </a:tcPr>
                </a:tc>
                <a:tc>
                  <a:txBody>
                    <a:bodyPr/>
                    <a:lstStyle/>
                    <a:p>
                      <a:r>
                        <a:rPr lang="en-US" altLang="zh-CN" sz="1600" b="1" dirty="0" smtClean="0">
                          <a:solidFill>
                            <a:srgbClr val="000000"/>
                          </a:solidFill>
                        </a:rPr>
                        <a:t>1</a:t>
                      </a:r>
                      <a:endParaRPr lang="zh-CN" altLang="en-US" sz="1600" b="1" dirty="0">
                        <a:solidFill>
                          <a:srgbClr val="000000"/>
                        </a:solidFill>
                      </a:endParaRPr>
                    </a:p>
                  </a:txBody>
                  <a:tcPr>
                    <a:solidFill>
                      <a:srgbClr val="67E38D"/>
                    </a:solidFill>
                  </a:tcPr>
                </a:tc>
                <a:tc>
                  <a:txBody>
                    <a:bodyPr/>
                    <a:lstStyle/>
                    <a:p>
                      <a:r>
                        <a:rPr lang="en-US" altLang="zh-CN" sz="1600" b="1" dirty="0" smtClean="0">
                          <a:solidFill>
                            <a:srgbClr val="000000"/>
                          </a:solidFill>
                        </a:rPr>
                        <a:t>2</a:t>
                      </a:r>
                      <a:endParaRPr lang="zh-CN" altLang="en-US" sz="1600" b="1" dirty="0">
                        <a:solidFill>
                          <a:srgbClr val="000000"/>
                        </a:solidFill>
                      </a:endParaRPr>
                    </a:p>
                  </a:txBody>
                  <a:tcPr>
                    <a:solidFill>
                      <a:srgbClr val="67E38D"/>
                    </a:solidFill>
                  </a:tcPr>
                </a:tc>
                <a:tc>
                  <a:txBody>
                    <a:bodyPr/>
                    <a:lstStyle/>
                    <a:p>
                      <a:r>
                        <a:rPr lang="zh-CN" altLang="en-US" sz="1600" b="1" dirty="0" smtClean="0">
                          <a:solidFill>
                            <a:srgbClr val="000000"/>
                          </a:solidFill>
                        </a:rPr>
                        <a:t>低</a:t>
                      </a:r>
                      <a:endParaRPr lang="zh-CN" altLang="en-US" sz="1600" b="1" dirty="0">
                        <a:solidFill>
                          <a:srgbClr val="000000"/>
                        </a:solidFill>
                      </a:endParaRPr>
                    </a:p>
                  </a:txBody>
                  <a:tcPr>
                    <a:solidFill>
                      <a:srgbClr val="67E38D"/>
                    </a:solidFill>
                  </a:tcPr>
                </a:tc>
                <a:tc>
                  <a:txBody>
                    <a:bodyPr/>
                    <a:lstStyle/>
                    <a:p>
                      <a:r>
                        <a:rPr lang="en-US" altLang="zh-CN" sz="1600" b="1" dirty="0" smtClean="0">
                          <a:solidFill>
                            <a:srgbClr val="000000"/>
                          </a:solidFill>
                        </a:rPr>
                        <a:t>3</a:t>
                      </a:r>
                      <a:endParaRPr lang="zh-CN" altLang="en-US" sz="1600" b="1" dirty="0">
                        <a:solidFill>
                          <a:srgbClr val="000000"/>
                        </a:solidFill>
                      </a:endParaRPr>
                    </a:p>
                  </a:txBody>
                  <a:tcPr>
                    <a:solidFill>
                      <a:srgbClr val="67E38D"/>
                    </a:solidFill>
                  </a:tcPr>
                </a:tc>
              </a:tr>
              <a:tr h="167640">
                <a:tc>
                  <a:txBody>
                    <a:bodyPr/>
                    <a:lstStyle/>
                    <a:p>
                      <a:r>
                        <a:rPr lang="zh-CN" altLang="en-US" sz="1600" b="1" dirty="0" smtClean="0">
                          <a:solidFill>
                            <a:srgbClr val="000000"/>
                          </a:solidFill>
                        </a:rPr>
                        <a:t>注册</a:t>
                      </a:r>
                      <a:endParaRPr lang="en-US" altLang="zh-CN" sz="1600" b="1" dirty="0" smtClean="0">
                        <a:solidFill>
                          <a:srgbClr val="000000"/>
                        </a:solidFill>
                      </a:endParaRPr>
                    </a:p>
                  </a:txBody>
                  <a:tcPr>
                    <a:solidFill>
                      <a:srgbClr val="67E38D"/>
                    </a:solidFill>
                  </a:tcPr>
                </a:tc>
                <a:tc>
                  <a:txBody>
                    <a:bodyPr/>
                    <a:lstStyle/>
                    <a:p>
                      <a:r>
                        <a:rPr lang="en-US" altLang="zh-CN" sz="1600" b="1" dirty="0" smtClean="0">
                          <a:solidFill>
                            <a:srgbClr val="000000"/>
                          </a:solidFill>
                        </a:rPr>
                        <a:t>1</a:t>
                      </a:r>
                      <a:endParaRPr lang="zh-CN" altLang="en-US" sz="1600" b="1" dirty="0">
                        <a:solidFill>
                          <a:srgbClr val="000000"/>
                        </a:solidFill>
                      </a:endParaRPr>
                    </a:p>
                  </a:txBody>
                  <a:tcPr>
                    <a:solidFill>
                      <a:srgbClr val="67E38D"/>
                    </a:solidFill>
                  </a:tcPr>
                </a:tc>
                <a:tc>
                  <a:txBody>
                    <a:bodyPr/>
                    <a:lstStyle/>
                    <a:p>
                      <a:r>
                        <a:rPr lang="en-US" altLang="zh-CN" sz="1600" b="1" dirty="0" smtClean="0">
                          <a:solidFill>
                            <a:srgbClr val="000000"/>
                          </a:solidFill>
                        </a:rPr>
                        <a:t>12</a:t>
                      </a:r>
                      <a:endParaRPr lang="zh-CN" altLang="en-US" sz="1600" b="1" dirty="0">
                        <a:solidFill>
                          <a:srgbClr val="000000"/>
                        </a:solidFill>
                      </a:endParaRPr>
                    </a:p>
                  </a:txBody>
                  <a:tcPr>
                    <a:solidFill>
                      <a:srgbClr val="67E38D"/>
                    </a:solidFill>
                  </a:tcPr>
                </a:tc>
                <a:tc>
                  <a:txBody>
                    <a:bodyPr/>
                    <a:lstStyle/>
                    <a:p>
                      <a:r>
                        <a:rPr lang="zh-CN" altLang="en-US" sz="1600" b="1" dirty="0" smtClean="0">
                          <a:solidFill>
                            <a:srgbClr val="000000"/>
                          </a:solidFill>
                        </a:rPr>
                        <a:t>低</a:t>
                      </a:r>
                      <a:endParaRPr lang="zh-CN" altLang="en-US" sz="1600" b="1" dirty="0">
                        <a:solidFill>
                          <a:srgbClr val="000000"/>
                        </a:solidFill>
                      </a:endParaRPr>
                    </a:p>
                  </a:txBody>
                  <a:tcPr>
                    <a:solidFill>
                      <a:srgbClr val="67E38D"/>
                    </a:solidFill>
                  </a:tcPr>
                </a:tc>
                <a:tc>
                  <a:txBody>
                    <a:bodyPr/>
                    <a:lstStyle/>
                    <a:p>
                      <a:r>
                        <a:rPr lang="en-US" altLang="zh-CN" sz="1600" b="1" dirty="0" smtClean="0">
                          <a:solidFill>
                            <a:srgbClr val="000000"/>
                          </a:solidFill>
                        </a:rPr>
                        <a:t>3</a:t>
                      </a:r>
                      <a:endParaRPr lang="zh-CN" altLang="en-US" sz="1600" b="1" dirty="0">
                        <a:solidFill>
                          <a:srgbClr val="000000"/>
                        </a:solidFill>
                      </a:endParaRPr>
                    </a:p>
                  </a:txBody>
                  <a:tcPr>
                    <a:solidFill>
                      <a:srgbClr val="67E38D"/>
                    </a:solidFill>
                  </a:tcPr>
                </a:tc>
              </a:tr>
            </a:tbl>
          </a:graphicData>
        </a:graphic>
      </p:graphicFrame>
      <p:sp>
        <p:nvSpPr>
          <p:cNvPr id="6" name="矩形 5"/>
          <p:cNvSpPr/>
          <p:nvPr/>
        </p:nvSpPr>
        <p:spPr>
          <a:xfrm>
            <a:off x="179512" y="980728"/>
            <a:ext cx="4572000" cy="1446550"/>
          </a:xfrm>
          <a:prstGeom prst="rect">
            <a:avLst/>
          </a:prstGeom>
        </p:spPr>
        <p:txBody>
          <a:bodyPr>
            <a:spAutoFit/>
          </a:bodyPr>
          <a:lstStyle/>
          <a:p>
            <a:r>
              <a:rPr lang="zh-CN" altLang="en-US" sz="4400" b="1" dirty="0">
                <a:solidFill>
                  <a:srgbClr val="FFFFFF"/>
                </a:solidFill>
              </a:rPr>
              <a:t>输</a:t>
            </a:r>
            <a:endParaRPr lang="en-US" altLang="zh-CN" sz="4400" b="1" dirty="0">
              <a:solidFill>
                <a:srgbClr val="FFFFFF"/>
              </a:solidFill>
            </a:endParaRPr>
          </a:p>
          <a:p>
            <a:r>
              <a:rPr lang="zh-CN" altLang="en-US" sz="4400" b="1" dirty="0" smtClean="0">
                <a:solidFill>
                  <a:srgbClr val="FFFFFF"/>
                </a:solidFill>
              </a:rPr>
              <a:t>入</a:t>
            </a:r>
            <a:endParaRPr lang="zh-CN" altLang="en-US" sz="4400" b="1" dirty="0">
              <a:solidFill>
                <a:srgbClr val="FFFFFF"/>
              </a:solidFill>
            </a:endParaRPr>
          </a:p>
        </p:txBody>
      </p:sp>
    </p:spTree>
    <p:extLst>
      <p:ext uri="{BB962C8B-B14F-4D97-AF65-F5344CB8AC3E}">
        <p14:creationId xmlns:p14="http://schemas.microsoft.com/office/powerpoint/2010/main" val="411142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15616" y="1268760"/>
            <a:ext cx="3528392" cy="769441"/>
          </a:xfrm>
          <a:prstGeom prst="rect">
            <a:avLst/>
          </a:prstGeom>
          <a:noFill/>
        </p:spPr>
        <p:txBody>
          <a:bodyPr wrap="square" rtlCol="0">
            <a:spAutoFit/>
          </a:bodyPr>
          <a:lstStyle/>
          <a:p>
            <a:r>
              <a:rPr lang="zh-CN" altLang="en-US" sz="4400" b="1" dirty="0" smtClean="0">
                <a:solidFill>
                  <a:srgbClr val="FFFFFF"/>
                </a:solidFill>
              </a:rPr>
              <a:t>查询</a:t>
            </a:r>
            <a:endParaRPr lang="zh-CN" altLang="en-US" sz="4400" b="1" dirty="0">
              <a:solidFill>
                <a:srgbClr val="FFFFFF"/>
              </a:solidFill>
            </a:endParaRPr>
          </a:p>
        </p:txBody>
      </p:sp>
      <p:graphicFrame>
        <p:nvGraphicFramePr>
          <p:cNvPr id="5" name="表格 4"/>
          <p:cNvGraphicFramePr>
            <a:graphicFrameLocks noGrp="1"/>
          </p:cNvGraphicFramePr>
          <p:nvPr>
            <p:extLst/>
          </p:nvPr>
        </p:nvGraphicFramePr>
        <p:xfrm>
          <a:off x="1295635" y="2038201"/>
          <a:ext cx="6696745" cy="3298104"/>
        </p:xfrm>
        <a:graphic>
          <a:graphicData uri="http://schemas.openxmlformats.org/drawingml/2006/table">
            <a:tbl>
              <a:tblPr firstRow="1" bandRow="1">
                <a:tableStyleId>{5C22544A-7EE6-4342-B048-85BDC9FD1C3A}</a:tableStyleId>
              </a:tblPr>
              <a:tblGrid>
                <a:gridCol w="1339349"/>
                <a:gridCol w="1339349"/>
                <a:gridCol w="1339349"/>
                <a:gridCol w="1339349"/>
                <a:gridCol w="1339349"/>
              </a:tblGrid>
              <a:tr h="554904">
                <a:tc>
                  <a:txBody>
                    <a:bodyPr/>
                    <a:lstStyle/>
                    <a:p>
                      <a:r>
                        <a:rPr lang="en-US" altLang="zh-CN" dirty="0" smtClean="0">
                          <a:solidFill>
                            <a:schemeClr val="bg1"/>
                          </a:solidFill>
                        </a:rPr>
                        <a:t>EQ</a:t>
                      </a:r>
                      <a:endParaRPr lang="zh-CN" altLang="en-US" dirty="0">
                        <a:solidFill>
                          <a:schemeClr val="bg1"/>
                        </a:solidFill>
                      </a:endParaRPr>
                    </a:p>
                  </a:txBody>
                  <a:tcPr/>
                </a:tc>
                <a:tc>
                  <a:txBody>
                    <a:bodyPr/>
                    <a:lstStyle/>
                    <a:p>
                      <a:r>
                        <a:rPr lang="en-US" altLang="zh-CN" dirty="0" smtClean="0">
                          <a:solidFill>
                            <a:schemeClr val="bg1"/>
                          </a:solidFill>
                        </a:rPr>
                        <a:t>FIR</a:t>
                      </a:r>
                      <a:endParaRPr lang="zh-CN" altLang="en-US" dirty="0">
                        <a:solidFill>
                          <a:schemeClr val="bg1"/>
                        </a:solidFill>
                      </a:endParaRPr>
                    </a:p>
                  </a:txBody>
                  <a:tcPr/>
                </a:tc>
                <a:tc>
                  <a:txBody>
                    <a:bodyPr/>
                    <a:lstStyle/>
                    <a:p>
                      <a:r>
                        <a:rPr lang="en-US" altLang="zh-CN" dirty="0" smtClean="0">
                          <a:solidFill>
                            <a:schemeClr val="bg1"/>
                          </a:solidFill>
                        </a:rPr>
                        <a:t>DET</a:t>
                      </a:r>
                      <a:endParaRPr lang="zh-CN" altLang="en-US" dirty="0">
                        <a:solidFill>
                          <a:schemeClr val="bg1"/>
                        </a:solidFill>
                      </a:endParaRPr>
                    </a:p>
                  </a:txBody>
                  <a:tcPr/>
                </a:tc>
                <a:tc>
                  <a:txBody>
                    <a:bodyPr/>
                    <a:lstStyle/>
                    <a:p>
                      <a:r>
                        <a:rPr lang="zh-CN" altLang="en-US" dirty="0" smtClean="0">
                          <a:solidFill>
                            <a:schemeClr val="bg1"/>
                          </a:solidFill>
                        </a:rPr>
                        <a:t>杂度</a:t>
                      </a:r>
                      <a:endParaRPr lang="zh-CN" altLang="en-US" dirty="0">
                        <a:solidFill>
                          <a:schemeClr val="bg1"/>
                        </a:solidFill>
                      </a:endParaRPr>
                    </a:p>
                  </a:txBody>
                  <a:tcPr/>
                </a:tc>
                <a:tc>
                  <a:txBody>
                    <a:bodyPr/>
                    <a:lstStyle/>
                    <a:p>
                      <a:r>
                        <a:rPr lang="en-US" altLang="zh-CN" dirty="0" smtClean="0">
                          <a:solidFill>
                            <a:schemeClr val="bg1"/>
                          </a:solidFill>
                        </a:rPr>
                        <a:t>FP</a:t>
                      </a:r>
                      <a:endParaRPr lang="zh-CN" altLang="en-US" dirty="0">
                        <a:solidFill>
                          <a:schemeClr val="bg1"/>
                        </a:solidFill>
                      </a:endParaRPr>
                    </a:p>
                  </a:txBody>
                  <a:tcPr/>
                </a:tc>
              </a:tr>
              <a:tr h="370840">
                <a:tc>
                  <a:txBody>
                    <a:bodyPr/>
                    <a:lstStyle/>
                    <a:p>
                      <a:r>
                        <a:rPr lang="zh-CN" altLang="en-US" dirty="0" smtClean="0">
                          <a:solidFill>
                            <a:schemeClr val="bg1"/>
                          </a:solidFill>
                        </a:rPr>
                        <a:t>学生信息查询</a:t>
                      </a:r>
                      <a:endParaRPr lang="zh-CN" altLang="en-US" dirty="0">
                        <a:solidFill>
                          <a:schemeClr val="bg1"/>
                        </a:solidFill>
                      </a:endParaRPr>
                    </a:p>
                  </a:txBody>
                  <a:tcPr>
                    <a:solidFill>
                      <a:schemeClr val="accent2">
                        <a:lumMod val="75000"/>
                      </a:schemeClr>
                    </a:solidFill>
                  </a:tcPr>
                </a:tc>
                <a:tc>
                  <a:txBody>
                    <a:bodyPr/>
                    <a:lstStyle/>
                    <a:p>
                      <a:r>
                        <a:rPr lang="en-US" altLang="zh-CN" dirty="0" smtClean="0">
                          <a:solidFill>
                            <a:schemeClr val="bg1"/>
                          </a:solidFill>
                        </a:rPr>
                        <a:t>1</a:t>
                      </a:r>
                      <a:endParaRPr lang="zh-CN" altLang="en-US" dirty="0">
                        <a:solidFill>
                          <a:schemeClr val="bg1"/>
                        </a:solidFill>
                      </a:endParaRPr>
                    </a:p>
                  </a:txBody>
                  <a:tcPr>
                    <a:solidFill>
                      <a:schemeClr val="accent2">
                        <a:lumMod val="75000"/>
                      </a:schemeClr>
                    </a:solidFill>
                  </a:tcPr>
                </a:tc>
                <a:tc>
                  <a:txBody>
                    <a:bodyPr/>
                    <a:lstStyle/>
                    <a:p>
                      <a:r>
                        <a:rPr lang="zh-CN" altLang="en-US" dirty="0" smtClean="0">
                          <a:solidFill>
                            <a:schemeClr val="bg1"/>
                          </a:solidFill>
                        </a:rPr>
                        <a:t>学号，姓名，确定按钮，重置按钮  </a:t>
                      </a:r>
                      <a:r>
                        <a:rPr lang="en-US" altLang="zh-CN" dirty="0" smtClean="0">
                          <a:solidFill>
                            <a:schemeClr val="bg1"/>
                          </a:solidFill>
                        </a:rPr>
                        <a:t>4</a:t>
                      </a:r>
                      <a:endParaRPr lang="zh-CN" altLang="en-US" dirty="0">
                        <a:solidFill>
                          <a:schemeClr val="bg1"/>
                        </a:solidFill>
                      </a:endParaRPr>
                    </a:p>
                  </a:txBody>
                  <a:tcPr>
                    <a:solidFill>
                      <a:schemeClr val="accent2">
                        <a:lumMod val="75000"/>
                      </a:schemeClr>
                    </a:solidFill>
                  </a:tcPr>
                </a:tc>
                <a:tc>
                  <a:txBody>
                    <a:bodyPr/>
                    <a:lstStyle/>
                    <a:p>
                      <a:r>
                        <a:rPr lang="zh-CN" altLang="en-US" dirty="0" smtClean="0">
                          <a:solidFill>
                            <a:schemeClr val="bg1"/>
                          </a:solidFill>
                        </a:rPr>
                        <a:t>低</a:t>
                      </a:r>
                      <a:endParaRPr lang="zh-CN" altLang="en-US" dirty="0">
                        <a:solidFill>
                          <a:schemeClr val="bg1"/>
                        </a:solidFill>
                      </a:endParaRPr>
                    </a:p>
                  </a:txBody>
                  <a:tcPr>
                    <a:solidFill>
                      <a:schemeClr val="accent2">
                        <a:lumMod val="75000"/>
                      </a:schemeClr>
                    </a:solidFill>
                  </a:tcPr>
                </a:tc>
                <a:tc>
                  <a:txBody>
                    <a:bodyPr/>
                    <a:lstStyle/>
                    <a:p>
                      <a:r>
                        <a:rPr lang="en-US" altLang="zh-CN" dirty="0" smtClean="0">
                          <a:solidFill>
                            <a:schemeClr val="bg1"/>
                          </a:solidFill>
                        </a:rPr>
                        <a:t>3</a:t>
                      </a:r>
                      <a:endParaRPr lang="zh-CN" altLang="en-US" dirty="0">
                        <a:solidFill>
                          <a:schemeClr val="bg1"/>
                        </a:solidFill>
                      </a:endParaRPr>
                    </a:p>
                  </a:txBody>
                  <a:tcPr>
                    <a:solidFill>
                      <a:schemeClr val="accent2">
                        <a:lumMod val="75000"/>
                      </a:schemeClr>
                    </a:solidFill>
                  </a:tcPr>
                </a:tc>
              </a:tr>
              <a:tr h="370840">
                <a:tc>
                  <a:txBody>
                    <a:bodyPr/>
                    <a:lstStyle/>
                    <a:p>
                      <a:r>
                        <a:rPr lang="zh-CN" altLang="en-US" dirty="0" smtClean="0">
                          <a:solidFill>
                            <a:schemeClr val="bg1"/>
                          </a:solidFill>
                        </a:rPr>
                        <a:t>成绩</a:t>
                      </a:r>
                      <a:endParaRPr lang="zh-CN" altLang="en-US" dirty="0">
                        <a:solidFill>
                          <a:schemeClr val="bg1"/>
                        </a:solidFill>
                      </a:endParaRPr>
                    </a:p>
                  </a:txBody>
                  <a:tcPr>
                    <a:solidFill>
                      <a:schemeClr val="accent2">
                        <a:lumMod val="75000"/>
                      </a:schemeClr>
                    </a:solidFill>
                  </a:tcPr>
                </a:tc>
                <a:tc>
                  <a:txBody>
                    <a:bodyPr/>
                    <a:lstStyle/>
                    <a:p>
                      <a:r>
                        <a:rPr lang="en-US" altLang="zh-CN" dirty="0" smtClean="0">
                          <a:solidFill>
                            <a:schemeClr val="bg1"/>
                          </a:solidFill>
                        </a:rPr>
                        <a:t>2</a:t>
                      </a:r>
                      <a:endParaRPr lang="zh-CN" altLang="en-US" dirty="0">
                        <a:solidFill>
                          <a:schemeClr val="bg1"/>
                        </a:solidFill>
                      </a:endParaRPr>
                    </a:p>
                  </a:txBody>
                  <a:tcPr>
                    <a:solidFill>
                      <a:schemeClr val="accent2">
                        <a:lumMod val="75000"/>
                      </a:schemeClr>
                    </a:solidFill>
                  </a:tcPr>
                </a:tc>
                <a:tc>
                  <a:txBody>
                    <a:bodyPr/>
                    <a:lstStyle/>
                    <a:p>
                      <a:r>
                        <a:rPr lang="zh-CN" altLang="en-US" dirty="0" smtClean="0">
                          <a:solidFill>
                            <a:schemeClr val="bg1"/>
                          </a:solidFill>
                        </a:rPr>
                        <a:t>学号，密码，确定按钮，重置按钮 </a:t>
                      </a:r>
                      <a:r>
                        <a:rPr lang="en-US" altLang="zh-CN" dirty="0" smtClean="0">
                          <a:solidFill>
                            <a:schemeClr val="bg1"/>
                          </a:solidFill>
                        </a:rPr>
                        <a:t>4</a:t>
                      </a:r>
                      <a:endParaRPr lang="zh-CN" altLang="en-US" dirty="0">
                        <a:solidFill>
                          <a:schemeClr val="bg1"/>
                        </a:solidFill>
                      </a:endParaRPr>
                    </a:p>
                  </a:txBody>
                  <a:tcPr>
                    <a:solidFill>
                      <a:schemeClr val="accent2">
                        <a:lumMod val="75000"/>
                      </a:schemeClr>
                    </a:solidFill>
                  </a:tcPr>
                </a:tc>
                <a:tc>
                  <a:txBody>
                    <a:bodyPr/>
                    <a:lstStyle/>
                    <a:p>
                      <a:r>
                        <a:rPr lang="zh-CN" altLang="en-US" dirty="0" smtClean="0">
                          <a:solidFill>
                            <a:schemeClr val="bg1"/>
                          </a:solidFill>
                        </a:rPr>
                        <a:t>低</a:t>
                      </a:r>
                      <a:endParaRPr lang="zh-CN" altLang="en-US" dirty="0">
                        <a:solidFill>
                          <a:schemeClr val="bg1"/>
                        </a:solidFill>
                      </a:endParaRPr>
                    </a:p>
                  </a:txBody>
                  <a:tcPr>
                    <a:solidFill>
                      <a:schemeClr val="accent2">
                        <a:lumMod val="75000"/>
                      </a:schemeClr>
                    </a:solidFill>
                  </a:tcPr>
                </a:tc>
                <a:tc>
                  <a:txBody>
                    <a:bodyPr/>
                    <a:lstStyle/>
                    <a:p>
                      <a:r>
                        <a:rPr lang="en-US" altLang="zh-CN" dirty="0" smtClean="0">
                          <a:solidFill>
                            <a:schemeClr val="bg1"/>
                          </a:solidFill>
                        </a:rPr>
                        <a:t>3</a:t>
                      </a:r>
                      <a:endParaRPr lang="zh-CN" altLang="en-US" dirty="0">
                        <a:solidFill>
                          <a:schemeClr val="bg1"/>
                        </a:solidFill>
                      </a:endParaRPr>
                    </a:p>
                  </a:txBody>
                  <a:tcPr>
                    <a:solidFill>
                      <a:schemeClr val="accent2">
                        <a:lumMod val="75000"/>
                      </a:schemeClr>
                    </a:solidFill>
                  </a:tcPr>
                </a:tc>
              </a:tr>
              <a:tr h="370840">
                <a:tc>
                  <a:txBody>
                    <a:bodyPr/>
                    <a:lstStyle/>
                    <a:p>
                      <a:r>
                        <a:rPr lang="zh-CN" altLang="en-US" dirty="0" smtClean="0">
                          <a:solidFill>
                            <a:schemeClr val="bg1"/>
                          </a:solidFill>
                        </a:rPr>
                        <a:t>查看选课状态</a:t>
                      </a:r>
                      <a:endParaRPr lang="zh-CN" altLang="en-US" dirty="0">
                        <a:solidFill>
                          <a:schemeClr val="bg1"/>
                        </a:solidFill>
                      </a:endParaRPr>
                    </a:p>
                  </a:txBody>
                  <a:tcPr>
                    <a:solidFill>
                      <a:schemeClr val="accent2">
                        <a:lumMod val="75000"/>
                      </a:schemeClr>
                    </a:solidFill>
                  </a:tcPr>
                </a:tc>
                <a:tc>
                  <a:txBody>
                    <a:bodyPr/>
                    <a:lstStyle/>
                    <a:p>
                      <a:r>
                        <a:rPr lang="en-US" altLang="zh-CN" dirty="0" smtClean="0">
                          <a:solidFill>
                            <a:schemeClr val="bg1"/>
                          </a:solidFill>
                        </a:rPr>
                        <a:t>1</a:t>
                      </a:r>
                      <a:endParaRPr lang="zh-CN" altLang="en-US" dirty="0">
                        <a:solidFill>
                          <a:schemeClr val="bg1"/>
                        </a:solidFill>
                      </a:endParaRPr>
                    </a:p>
                  </a:txBody>
                  <a:tcPr>
                    <a:solidFill>
                      <a:schemeClr val="accent2">
                        <a:lumMod val="75000"/>
                      </a:schemeClr>
                    </a:solidFill>
                  </a:tcPr>
                </a:tc>
                <a:tc>
                  <a:txBody>
                    <a:bodyPr/>
                    <a:lstStyle/>
                    <a:p>
                      <a:r>
                        <a:rPr lang="zh-CN" altLang="en-US" dirty="0" smtClean="0">
                          <a:solidFill>
                            <a:schemeClr val="bg1"/>
                          </a:solidFill>
                        </a:rPr>
                        <a:t>学号，密码，确定按钮，重置按钮 </a:t>
                      </a:r>
                      <a:r>
                        <a:rPr lang="en-US" altLang="zh-CN" dirty="0" smtClean="0">
                          <a:solidFill>
                            <a:schemeClr val="bg1"/>
                          </a:solidFill>
                        </a:rPr>
                        <a:t>4</a:t>
                      </a:r>
                      <a:endParaRPr lang="zh-CN" altLang="en-US" dirty="0">
                        <a:solidFill>
                          <a:schemeClr val="bg1"/>
                        </a:solidFill>
                      </a:endParaRPr>
                    </a:p>
                  </a:txBody>
                  <a:tcPr>
                    <a:solidFill>
                      <a:schemeClr val="accent2">
                        <a:lumMod val="75000"/>
                      </a:schemeClr>
                    </a:solidFill>
                  </a:tcPr>
                </a:tc>
                <a:tc>
                  <a:txBody>
                    <a:bodyPr/>
                    <a:lstStyle/>
                    <a:p>
                      <a:r>
                        <a:rPr lang="zh-CN" altLang="en-US" dirty="0" smtClean="0">
                          <a:solidFill>
                            <a:schemeClr val="bg1"/>
                          </a:solidFill>
                        </a:rPr>
                        <a:t>低</a:t>
                      </a:r>
                      <a:endParaRPr lang="zh-CN" altLang="en-US" dirty="0">
                        <a:solidFill>
                          <a:schemeClr val="bg1"/>
                        </a:solidFill>
                      </a:endParaRPr>
                    </a:p>
                  </a:txBody>
                  <a:tcPr>
                    <a:solidFill>
                      <a:schemeClr val="accent2">
                        <a:lumMod val="75000"/>
                      </a:schemeClr>
                    </a:solidFill>
                  </a:tcPr>
                </a:tc>
                <a:tc>
                  <a:txBody>
                    <a:bodyPr/>
                    <a:lstStyle/>
                    <a:p>
                      <a:r>
                        <a:rPr lang="en-US" altLang="zh-CN" dirty="0" smtClean="0">
                          <a:solidFill>
                            <a:schemeClr val="bg1"/>
                          </a:solidFill>
                        </a:rPr>
                        <a:t>3</a:t>
                      </a:r>
                      <a:endParaRPr lang="zh-CN" altLang="en-US" dirty="0">
                        <a:solidFill>
                          <a:schemeClr val="bg1"/>
                        </a:solidFill>
                      </a:endParaRPr>
                    </a:p>
                  </a:txBody>
                  <a:tcPr>
                    <a:solidFill>
                      <a:schemeClr val="accent2">
                        <a:lumMod val="75000"/>
                      </a:schemeClr>
                    </a:solidFill>
                  </a:tcPr>
                </a:tc>
              </a:tr>
            </a:tbl>
          </a:graphicData>
        </a:graphic>
      </p:graphicFrame>
    </p:spTree>
    <p:extLst>
      <p:ext uri="{BB962C8B-B14F-4D97-AF65-F5344CB8AC3E}">
        <p14:creationId xmlns:p14="http://schemas.microsoft.com/office/powerpoint/2010/main" val="382292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9552" y="692696"/>
            <a:ext cx="7776864" cy="3293209"/>
          </a:xfrm>
          <a:prstGeom prst="rect">
            <a:avLst/>
          </a:prstGeom>
          <a:noFill/>
        </p:spPr>
        <p:txBody>
          <a:bodyPr wrap="square" rtlCol="0">
            <a:spAutoFit/>
          </a:bodyPr>
          <a:lstStyle/>
          <a:p>
            <a:r>
              <a:rPr lang="zh-CN" altLang="en-US" sz="4000" dirty="0">
                <a:solidFill>
                  <a:srgbClr val="FFFFFF"/>
                </a:solidFill>
              </a:rPr>
              <a:t>对数据存储类功能点的估算  </a:t>
            </a:r>
            <a:endParaRPr lang="en-US" altLang="zh-CN" sz="4000" dirty="0" smtClean="0">
              <a:solidFill>
                <a:srgbClr val="FFFFFF"/>
              </a:solidFill>
            </a:endParaRPr>
          </a:p>
          <a:p>
            <a:endParaRPr lang="en-US" altLang="zh-CN" sz="2800" dirty="0" smtClean="0">
              <a:solidFill>
                <a:srgbClr val="FFFFFF"/>
              </a:solidFill>
            </a:endParaRPr>
          </a:p>
          <a:p>
            <a:r>
              <a:rPr lang="zh-CN" altLang="en-US" sz="2800" dirty="0" smtClean="0">
                <a:solidFill>
                  <a:srgbClr val="FFFFFF"/>
                </a:solidFill>
              </a:rPr>
              <a:t>对</a:t>
            </a:r>
            <a:r>
              <a:rPr lang="zh-CN" altLang="en-US" sz="2800" dirty="0">
                <a:solidFill>
                  <a:srgbClr val="FFFFFF"/>
                </a:solidFill>
              </a:rPr>
              <a:t>数据存储类功能点的估算需要确定</a:t>
            </a:r>
            <a:r>
              <a:rPr lang="en-US" altLang="zh-CN" sz="2800" dirty="0">
                <a:solidFill>
                  <a:srgbClr val="FFFFFF"/>
                </a:solidFill>
              </a:rPr>
              <a:t>DET</a:t>
            </a:r>
            <a:r>
              <a:rPr lang="zh-CN" altLang="en-US" sz="2800" dirty="0">
                <a:solidFill>
                  <a:srgbClr val="FFFFFF"/>
                </a:solidFill>
              </a:rPr>
              <a:t>和</a:t>
            </a:r>
            <a:r>
              <a:rPr lang="en-US" altLang="zh-CN" sz="2800" dirty="0">
                <a:solidFill>
                  <a:srgbClr val="FFFFFF"/>
                </a:solidFill>
              </a:rPr>
              <a:t>RET</a:t>
            </a:r>
            <a:r>
              <a:rPr lang="zh-CN" altLang="en-US" sz="2800" dirty="0">
                <a:solidFill>
                  <a:srgbClr val="FFFFFF"/>
                </a:solidFill>
              </a:rPr>
              <a:t>两个</a:t>
            </a:r>
            <a:r>
              <a:rPr lang="zh-CN" altLang="en-US" sz="2800" dirty="0" smtClean="0">
                <a:solidFill>
                  <a:srgbClr val="FFFFFF"/>
                </a:solidFill>
              </a:rPr>
              <a:t>指标</a:t>
            </a:r>
            <a:endParaRPr lang="en-US" altLang="zh-CN" sz="2800" dirty="0" smtClean="0">
              <a:solidFill>
                <a:srgbClr val="FFFFFF"/>
              </a:solidFill>
            </a:endParaRPr>
          </a:p>
          <a:p>
            <a:endParaRPr lang="en-US" altLang="zh-CN" sz="2800" dirty="0" smtClean="0">
              <a:solidFill>
                <a:srgbClr val="FFFFFF"/>
              </a:solidFill>
            </a:endParaRPr>
          </a:p>
          <a:p>
            <a:r>
              <a:rPr lang="en-US" altLang="zh-CN" sz="2800" dirty="0" smtClean="0">
                <a:solidFill>
                  <a:srgbClr val="FFFFFF"/>
                </a:solidFill>
              </a:rPr>
              <a:t>DET</a:t>
            </a:r>
            <a:r>
              <a:rPr lang="en-US" altLang="zh-CN" sz="2800" dirty="0">
                <a:solidFill>
                  <a:srgbClr val="FFFFFF"/>
                </a:solidFill>
              </a:rPr>
              <a:t>:</a:t>
            </a:r>
            <a:r>
              <a:rPr lang="zh-CN" altLang="en-US" sz="2800" dirty="0">
                <a:solidFill>
                  <a:srgbClr val="FFFFFF"/>
                </a:solidFill>
              </a:rPr>
              <a:t>具体数据存储文件的数据项的数目  </a:t>
            </a:r>
            <a:endParaRPr lang="en-US" altLang="zh-CN" sz="2800" dirty="0" smtClean="0">
              <a:solidFill>
                <a:srgbClr val="FFFFFF"/>
              </a:solidFill>
            </a:endParaRPr>
          </a:p>
          <a:p>
            <a:r>
              <a:rPr lang="en-US" altLang="zh-CN" sz="2800" dirty="0" smtClean="0">
                <a:solidFill>
                  <a:srgbClr val="FFFFFF"/>
                </a:solidFill>
              </a:rPr>
              <a:t>RET</a:t>
            </a:r>
            <a:r>
              <a:rPr lang="en-US" altLang="zh-CN" sz="2800" dirty="0">
                <a:solidFill>
                  <a:srgbClr val="FFFFFF"/>
                </a:solidFill>
              </a:rPr>
              <a:t>:</a:t>
            </a:r>
            <a:r>
              <a:rPr lang="zh-CN" altLang="en-US" sz="2800" dirty="0">
                <a:solidFill>
                  <a:srgbClr val="FFFFFF"/>
                </a:solidFill>
              </a:rPr>
              <a:t>数据文件是复合文件时候关联或引用的个数</a:t>
            </a:r>
          </a:p>
        </p:txBody>
      </p:sp>
    </p:spTree>
    <p:extLst>
      <p:ext uri="{BB962C8B-B14F-4D97-AF65-F5344CB8AC3E}">
        <p14:creationId xmlns:p14="http://schemas.microsoft.com/office/powerpoint/2010/main" val="1097106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识别出</a:t>
            </a:r>
            <a:r>
              <a:rPr lang="en-US" altLang="zh-CN" dirty="0"/>
              <a:t>ILF</a:t>
            </a:r>
            <a:r>
              <a:rPr lang="zh-CN" altLang="en-US" dirty="0"/>
              <a:t>和</a:t>
            </a:r>
            <a:r>
              <a:rPr lang="en-US" altLang="zh-CN" dirty="0"/>
              <a:t>EIF</a:t>
            </a:r>
            <a:r>
              <a:rPr lang="zh-CN" altLang="en-US" dirty="0"/>
              <a:t>功能点个数</a:t>
            </a:r>
          </a:p>
        </p:txBody>
      </p:sp>
      <p:sp>
        <p:nvSpPr>
          <p:cNvPr id="3" name="内容占位符 2"/>
          <p:cNvSpPr>
            <a:spLocks noGrp="1"/>
          </p:cNvSpPr>
          <p:nvPr>
            <p:ph idx="1"/>
          </p:nvPr>
        </p:nvSpPr>
        <p:spPr/>
        <p:txBody>
          <a:bodyPr/>
          <a:lstStyle/>
          <a:p>
            <a:r>
              <a:rPr lang="zh-CN" altLang="en-US" dirty="0" smtClean="0"/>
              <a:t>内部逻辑文件</a:t>
            </a: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492187824"/>
              </p:ext>
            </p:extLst>
          </p:nvPr>
        </p:nvGraphicFramePr>
        <p:xfrm>
          <a:off x="611560" y="2204864"/>
          <a:ext cx="8229600" cy="2209800"/>
        </p:xfrm>
        <a:graphic>
          <a:graphicData uri="http://schemas.openxmlformats.org/drawingml/2006/table">
            <a:tbl>
              <a:tblPr firstRow="1" bandRow="1">
                <a:tableStyleId>{7DF18680-E054-41AD-8BC1-D1AEF772440D}</a:tableStyleId>
              </a:tblPr>
              <a:tblGrid>
                <a:gridCol w="1645920"/>
                <a:gridCol w="1645920"/>
                <a:gridCol w="1645920"/>
                <a:gridCol w="1645920"/>
                <a:gridCol w="1645920"/>
              </a:tblGrid>
              <a:tr h="370840">
                <a:tc>
                  <a:txBody>
                    <a:bodyPr/>
                    <a:lstStyle/>
                    <a:p>
                      <a:r>
                        <a:rPr lang="en-US" altLang="zh-CN" b="1" dirty="0" smtClean="0">
                          <a:solidFill>
                            <a:srgbClr val="000000"/>
                          </a:solidFill>
                        </a:rPr>
                        <a:t>ILF</a:t>
                      </a:r>
                      <a:endParaRPr lang="zh-CN" altLang="en-US" b="1" dirty="0">
                        <a:solidFill>
                          <a:srgbClr val="000000"/>
                        </a:solidFill>
                      </a:endParaRPr>
                    </a:p>
                  </a:txBody>
                  <a:tcPr/>
                </a:tc>
                <a:tc>
                  <a:txBody>
                    <a:bodyPr/>
                    <a:lstStyle/>
                    <a:p>
                      <a:r>
                        <a:rPr lang="en-US" altLang="zh-CN" b="1" dirty="0" smtClean="0">
                          <a:solidFill>
                            <a:srgbClr val="000000"/>
                          </a:solidFill>
                        </a:rPr>
                        <a:t>RET</a:t>
                      </a:r>
                      <a:endParaRPr lang="zh-CN" altLang="en-US" b="1" dirty="0">
                        <a:solidFill>
                          <a:srgbClr val="000000"/>
                        </a:solidFill>
                      </a:endParaRPr>
                    </a:p>
                  </a:txBody>
                  <a:tcPr/>
                </a:tc>
                <a:tc>
                  <a:txBody>
                    <a:bodyPr/>
                    <a:lstStyle/>
                    <a:p>
                      <a:r>
                        <a:rPr lang="en-US" altLang="zh-CN" b="1" dirty="0" smtClean="0">
                          <a:solidFill>
                            <a:srgbClr val="000000"/>
                          </a:solidFill>
                        </a:rPr>
                        <a:t>DET</a:t>
                      </a:r>
                      <a:endParaRPr lang="zh-CN" altLang="en-US" b="1" dirty="0">
                        <a:solidFill>
                          <a:srgbClr val="000000"/>
                        </a:solidFill>
                      </a:endParaRPr>
                    </a:p>
                  </a:txBody>
                  <a:tcPr/>
                </a:tc>
                <a:tc>
                  <a:txBody>
                    <a:bodyPr/>
                    <a:lstStyle/>
                    <a:p>
                      <a:r>
                        <a:rPr lang="zh-CN" altLang="en-US" b="1" dirty="0" smtClean="0">
                          <a:solidFill>
                            <a:srgbClr val="000000"/>
                          </a:solidFill>
                        </a:rPr>
                        <a:t>复杂度</a:t>
                      </a:r>
                      <a:endParaRPr lang="zh-CN" altLang="en-US" b="1" dirty="0">
                        <a:solidFill>
                          <a:srgbClr val="000000"/>
                        </a:solidFill>
                      </a:endParaRPr>
                    </a:p>
                  </a:txBody>
                  <a:tcPr/>
                </a:tc>
                <a:tc>
                  <a:txBody>
                    <a:bodyPr/>
                    <a:lstStyle/>
                    <a:p>
                      <a:r>
                        <a:rPr lang="en-US" altLang="zh-CN" b="1" dirty="0" smtClean="0">
                          <a:solidFill>
                            <a:srgbClr val="000000"/>
                          </a:solidFill>
                        </a:rPr>
                        <a:t>FP</a:t>
                      </a:r>
                      <a:endParaRPr lang="zh-CN" altLang="en-US" b="1" dirty="0">
                        <a:solidFill>
                          <a:srgbClr val="000000"/>
                        </a:solidFill>
                      </a:endParaRPr>
                    </a:p>
                  </a:txBody>
                  <a:tcPr/>
                </a:tc>
              </a:tr>
              <a:tr h="370840">
                <a:tc>
                  <a:txBody>
                    <a:bodyPr/>
                    <a:lstStyle/>
                    <a:p>
                      <a:r>
                        <a:rPr lang="zh-CN" altLang="en-US" b="1" dirty="0" smtClean="0">
                          <a:solidFill>
                            <a:srgbClr val="000000"/>
                          </a:solidFill>
                        </a:rPr>
                        <a:t>成绩</a:t>
                      </a:r>
                      <a:endParaRPr lang="zh-CN" altLang="en-US" b="1" dirty="0">
                        <a:solidFill>
                          <a:srgbClr val="000000"/>
                        </a:solidFill>
                      </a:endParaRPr>
                    </a:p>
                  </a:txBody>
                  <a:tcPr/>
                </a:tc>
                <a:tc>
                  <a:txBody>
                    <a:bodyPr/>
                    <a:lstStyle/>
                    <a:p>
                      <a:r>
                        <a:rPr lang="en-US" altLang="zh-CN" b="1" dirty="0" smtClean="0">
                          <a:solidFill>
                            <a:srgbClr val="000000"/>
                          </a:solidFill>
                        </a:rPr>
                        <a:t>2</a:t>
                      </a:r>
                      <a:endParaRPr lang="zh-CN" altLang="en-US" b="1" dirty="0">
                        <a:solidFill>
                          <a:srgbClr val="000000"/>
                        </a:solidFill>
                      </a:endParaRPr>
                    </a:p>
                  </a:txBody>
                  <a:tcPr/>
                </a:tc>
                <a:tc>
                  <a:txBody>
                    <a:bodyPr/>
                    <a:lstStyle/>
                    <a:p>
                      <a:r>
                        <a:rPr lang="en-US" altLang="zh-CN" b="1" dirty="0" smtClean="0">
                          <a:solidFill>
                            <a:srgbClr val="000000"/>
                          </a:solidFill>
                        </a:rPr>
                        <a:t>16</a:t>
                      </a:r>
                      <a:endParaRPr lang="zh-CN" altLang="en-US" b="1" dirty="0">
                        <a:solidFill>
                          <a:srgbClr val="000000"/>
                        </a:solidFill>
                      </a:endParaRPr>
                    </a:p>
                  </a:txBody>
                  <a:tcPr/>
                </a:tc>
                <a:tc>
                  <a:txBody>
                    <a:bodyPr/>
                    <a:lstStyle/>
                    <a:p>
                      <a:r>
                        <a:rPr lang="zh-CN" altLang="en-US" b="1" dirty="0" smtClean="0">
                          <a:solidFill>
                            <a:srgbClr val="000000"/>
                          </a:solidFill>
                        </a:rPr>
                        <a:t>低</a:t>
                      </a:r>
                      <a:endParaRPr lang="zh-CN" altLang="en-US" b="1" dirty="0">
                        <a:solidFill>
                          <a:srgbClr val="000000"/>
                        </a:solidFill>
                      </a:endParaRPr>
                    </a:p>
                  </a:txBody>
                  <a:tcPr/>
                </a:tc>
                <a:tc>
                  <a:txBody>
                    <a:bodyPr/>
                    <a:lstStyle/>
                    <a:p>
                      <a:r>
                        <a:rPr lang="en-US" altLang="zh-CN" b="1" dirty="0" smtClean="0">
                          <a:solidFill>
                            <a:srgbClr val="000000"/>
                          </a:solidFill>
                        </a:rPr>
                        <a:t>7</a:t>
                      </a:r>
                      <a:endParaRPr lang="zh-CN" altLang="en-US" b="1" dirty="0">
                        <a:solidFill>
                          <a:srgbClr val="000000"/>
                        </a:solidFill>
                      </a:endParaRPr>
                    </a:p>
                  </a:txBody>
                  <a:tcPr/>
                </a:tc>
              </a:tr>
              <a:tr h="370840">
                <a:tc>
                  <a:txBody>
                    <a:bodyPr/>
                    <a:lstStyle/>
                    <a:p>
                      <a:r>
                        <a:rPr lang="zh-CN" altLang="en-US" b="1" dirty="0" smtClean="0">
                          <a:solidFill>
                            <a:srgbClr val="000000"/>
                          </a:solidFill>
                        </a:rPr>
                        <a:t>题库</a:t>
                      </a:r>
                      <a:endParaRPr lang="zh-CN" altLang="en-US" b="1" dirty="0">
                        <a:solidFill>
                          <a:srgbClr val="000000"/>
                        </a:solidFill>
                      </a:endParaRPr>
                    </a:p>
                  </a:txBody>
                  <a:tcPr/>
                </a:tc>
                <a:tc>
                  <a:txBody>
                    <a:bodyPr/>
                    <a:lstStyle/>
                    <a:p>
                      <a:r>
                        <a:rPr lang="en-US" altLang="zh-CN" b="1" dirty="0" smtClean="0">
                          <a:solidFill>
                            <a:srgbClr val="000000"/>
                          </a:solidFill>
                        </a:rPr>
                        <a:t>1</a:t>
                      </a:r>
                      <a:endParaRPr lang="zh-CN" altLang="en-US" b="1" dirty="0">
                        <a:solidFill>
                          <a:srgbClr val="000000"/>
                        </a:solidFill>
                      </a:endParaRPr>
                    </a:p>
                  </a:txBody>
                  <a:tcPr/>
                </a:tc>
                <a:tc>
                  <a:txBody>
                    <a:bodyPr/>
                    <a:lstStyle/>
                    <a:p>
                      <a:r>
                        <a:rPr lang="en-US" altLang="zh-CN" b="1" dirty="0" smtClean="0">
                          <a:solidFill>
                            <a:srgbClr val="000000"/>
                          </a:solidFill>
                        </a:rPr>
                        <a:t>5</a:t>
                      </a:r>
                      <a:endParaRPr lang="zh-CN" altLang="en-US" b="1" dirty="0">
                        <a:solidFill>
                          <a:srgbClr val="000000"/>
                        </a:solidFill>
                      </a:endParaRPr>
                    </a:p>
                  </a:txBody>
                  <a:tcPr/>
                </a:tc>
                <a:tc>
                  <a:txBody>
                    <a:bodyPr/>
                    <a:lstStyle/>
                    <a:p>
                      <a:r>
                        <a:rPr lang="zh-CN" altLang="en-US" b="1" dirty="0" smtClean="0">
                          <a:solidFill>
                            <a:srgbClr val="000000"/>
                          </a:solidFill>
                        </a:rPr>
                        <a:t>低</a:t>
                      </a:r>
                      <a:endParaRPr lang="zh-CN" altLang="en-US" b="1" dirty="0">
                        <a:solidFill>
                          <a:srgbClr val="000000"/>
                        </a:solidFill>
                      </a:endParaRPr>
                    </a:p>
                  </a:txBody>
                  <a:tcPr/>
                </a:tc>
                <a:tc>
                  <a:txBody>
                    <a:bodyPr/>
                    <a:lstStyle/>
                    <a:p>
                      <a:r>
                        <a:rPr lang="en-US" altLang="zh-CN" b="1" dirty="0" smtClean="0">
                          <a:solidFill>
                            <a:srgbClr val="000000"/>
                          </a:solidFill>
                        </a:rPr>
                        <a:t>7</a:t>
                      </a:r>
                      <a:endParaRPr lang="zh-CN" altLang="en-US" b="1" dirty="0">
                        <a:solidFill>
                          <a:srgbClr val="000000"/>
                        </a:solidFill>
                      </a:endParaRPr>
                    </a:p>
                  </a:txBody>
                  <a:tcPr/>
                </a:tc>
              </a:tr>
              <a:tr h="123613">
                <a:tc>
                  <a:txBody>
                    <a:bodyPr/>
                    <a:lstStyle/>
                    <a:p>
                      <a:r>
                        <a:rPr lang="zh-CN" altLang="en-US" b="1" dirty="0" smtClean="0">
                          <a:solidFill>
                            <a:srgbClr val="000000"/>
                          </a:solidFill>
                        </a:rPr>
                        <a:t>老师信息</a:t>
                      </a:r>
                      <a:endParaRPr lang="zh-CN" altLang="en-US" b="1" dirty="0">
                        <a:solidFill>
                          <a:srgbClr val="000000"/>
                        </a:solidFill>
                      </a:endParaRPr>
                    </a:p>
                  </a:txBody>
                  <a:tcPr/>
                </a:tc>
                <a:tc>
                  <a:txBody>
                    <a:bodyPr/>
                    <a:lstStyle/>
                    <a:p>
                      <a:r>
                        <a:rPr lang="en-US" altLang="zh-CN" b="1" dirty="0" smtClean="0">
                          <a:solidFill>
                            <a:srgbClr val="000000"/>
                          </a:solidFill>
                        </a:rPr>
                        <a:t>1</a:t>
                      </a:r>
                      <a:endParaRPr lang="zh-CN" altLang="en-US" b="1" dirty="0">
                        <a:solidFill>
                          <a:srgbClr val="000000"/>
                        </a:solidFill>
                      </a:endParaRPr>
                    </a:p>
                  </a:txBody>
                  <a:tcPr/>
                </a:tc>
                <a:tc>
                  <a:txBody>
                    <a:bodyPr/>
                    <a:lstStyle/>
                    <a:p>
                      <a:r>
                        <a:rPr lang="en-US" altLang="zh-CN" b="1" dirty="0" smtClean="0">
                          <a:solidFill>
                            <a:srgbClr val="000000"/>
                          </a:solidFill>
                        </a:rPr>
                        <a:t>3</a:t>
                      </a:r>
                      <a:endParaRPr lang="zh-CN" altLang="en-US" b="1" dirty="0">
                        <a:solidFill>
                          <a:srgbClr val="000000"/>
                        </a:solidFill>
                      </a:endParaRPr>
                    </a:p>
                  </a:txBody>
                  <a:tcPr/>
                </a:tc>
                <a:tc>
                  <a:txBody>
                    <a:bodyPr/>
                    <a:lstStyle/>
                    <a:p>
                      <a:r>
                        <a:rPr lang="zh-CN" altLang="en-US" b="1" dirty="0" smtClean="0">
                          <a:solidFill>
                            <a:srgbClr val="000000"/>
                          </a:solidFill>
                        </a:rPr>
                        <a:t>低</a:t>
                      </a:r>
                      <a:endParaRPr lang="zh-CN" altLang="en-US" b="1" dirty="0">
                        <a:solidFill>
                          <a:srgbClr val="000000"/>
                        </a:solidFill>
                      </a:endParaRPr>
                    </a:p>
                  </a:txBody>
                  <a:tcPr/>
                </a:tc>
                <a:tc>
                  <a:txBody>
                    <a:bodyPr/>
                    <a:lstStyle/>
                    <a:p>
                      <a:r>
                        <a:rPr lang="en-US" altLang="zh-CN" b="1" dirty="0" smtClean="0">
                          <a:solidFill>
                            <a:srgbClr val="000000"/>
                          </a:solidFill>
                        </a:rPr>
                        <a:t>7</a:t>
                      </a:r>
                      <a:endParaRPr lang="zh-CN" altLang="en-US" b="1" dirty="0">
                        <a:solidFill>
                          <a:srgbClr val="000000"/>
                        </a:solidFill>
                      </a:endParaRPr>
                    </a:p>
                  </a:txBody>
                  <a:tcPr/>
                </a:tc>
              </a:tr>
              <a:tr h="242147">
                <a:tc>
                  <a:txBody>
                    <a:bodyPr/>
                    <a:lstStyle/>
                    <a:p>
                      <a:r>
                        <a:rPr lang="zh-CN" altLang="en-US" b="1" dirty="0" smtClean="0">
                          <a:solidFill>
                            <a:srgbClr val="000000"/>
                          </a:solidFill>
                        </a:rPr>
                        <a:t>管理员信息</a:t>
                      </a:r>
                      <a:endParaRPr lang="zh-CN" altLang="en-US" b="1" dirty="0">
                        <a:solidFill>
                          <a:srgbClr val="000000"/>
                        </a:solidFill>
                      </a:endParaRPr>
                    </a:p>
                  </a:txBody>
                  <a:tcPr/>
                </a:tc>
                <a:tc>
                  <a:txBody>
                    <a:bodyPr/>
                    <a:lstStyle/>
                    <a:p>
                      <a:r>
                        <a:rPr lang="en-US" altLang="zh-CN" b="1" dirty="0" smtClean="0">
                          <a:solidFill>
                            <a:srgbClr val="000000"/>
                          </a:solidFill>
                        </a:rPr>
                        <a:t>1</a:t>
                      </a:r>
                      <a:endParaRPr lang="zh-CN" altLang="en-US" b="1" dirty="0">
                        <a:solidFill>
                          <a:srgbClr val="000000"/>
                        </a:solidFill>
                      </a:endParaRPr>
                    </a:p>
                  </a:txBody>
                  <a:tcPr/>
                </a:tc>
                <a:tc>
                  <a:txBody>
                    <a:bodyPr/>
                    <a:lstStyle/>
                    <a:p>
                      <a:r>
                        <a:rPr lang="en-US" altLang="zh-CN" b="1" dirty="0" smtClean="0">
                          <a:solidFill>
                            <a:srgbClr val="000000"/>
                          </a:solidFill>
                        </a:rPr>
                        <a:t>3</a:t>
                      </a:r>
                      <a:endParaRPr lang="zh-CN" altLang="en-US" b="1" dirty="0">
                        <a:solidFill>
                          <a:srgbClr val="000000"/>
                        </a:solidFill>
                      </a:endParaRPr>
                    </a:p>
                  </a:txBody>
                  <a:tcPr/>
                </a:tc>
                <a:tc>
                  <a:txBody>
                    <a:bodyPr/>
                    <a:lstStyle/>
                    <a:p>
                      <a:r>
                        <a:rPr lang="zh-CN" altLang="en-US" b="1" dirty="0" smtClean="0">
                          <a:solidFill>
                            <a:srgbClr val="000000"/>
                          </a:solidFill>
                        </a:rPr>
                        <a:t>低</a:t>
                      </a:r>
                      <a:endParaRPr lang="zh-CN" altLang="en-US" b="1" dirty="0">
                        <a:solidFill>
                          <a:srgbClr val="000000"/>
                        </a:solidFill>
                      </a:endParaRPr>
                    </a:p>
                  </a:txBody>
                  <a:tcPr/>
                </a:tc>
                <a:tc>
                  <a:txBody>
                    <a:bodyPr/>
                    <a:lstStyle/>
                    <a:p>
                      <a:r>
                        <a:rPr lang="en-US" altLang="zh-CN" b="1" dirty="0" smtClean="0">
                          <a:solidFill>
                            <a:srgbClr val="000000"/>
                          </a:solidFill>
                        </a:rPr>
                        <a:t>7</a:t>
                      </a:r>
                      <a:endParaRPr lang="zh-CN" altLang="en-US" b="1" dirty="0">
                        <a:solidFill>
                          <a:srgbClr val="000000"/>
                        </a:solidFill>
                      </a:endParaRPr>
                    </a:p>
                  </a:txBody>
                  <a:tcPr/>
                </a:tc>
              </a:tr>
              <a:tr h="123613">
                <a:tc>
                  <a:txBody>
                    <a:bodyPr/>
                    <a:lstStyle/>
                    <a:p>
                      <a:r>
                        <a:rPr lang="zh-CN" altLang="en-US" b="1" dirty="0" smtClean="0">
                          <a:solidFill>
                            <a:srgbClr val="000000"/>
                          </a:solidFill>
                        </a:rPr>
                        <a:t>课程信息</a:t>
                      </a:r>
                      <a:endParaRPr lang="zh-CN" altLang="en-US" b="1" dirty="0">
                        <a:solidFill>
                          <a:srgbClr val="000000"/>
                        </a:solidFill>
                      </a:endParaRPr>
                    </a:p>
                  </a:txBody>
                  <a:tcPr/>
                </a:tc>
                <a:tc>
                  <a:txBody>
                    <a:bodyPr/>
                    <a:lstStyle/>
                    <a:p>
                      <a:r>
                        <a:rPr lang="en-US" altLang="zh-CN" b="1" dirty="0" smtClean="0">
                          <a:solidFill>
                            <a:srgbClr val="000000"/>
                          </a:solidFill>
                        </a:rPr>
                        <a:t>1</a:t>
                      </a:r>
                      <a:endParaRPr lang="zh-CN" altLang="en-US" b="1" dirty="0">
                        <a:solidFill>
                          <a:srgbClr val="000000"/>
                        </a:solidFill>
                      </a:endParaRPr>
                    </a:p>
                  </a:txBody>
                  <a:tcPr/>
                </a:tc>
                <a:tc>
                  <a:txBody>
                    <a:bodyPr/>
                    <a:lstStyle/>
                    <a:p>
                      <a:r>
                        <a:rPr lang="en-US" altLang="zh-CN" b="1" dirty="0" smtClean="0">
                          <a:solidFill>
                            <a:srgbClr val="000000"/>
                          </a:solidFill>
                        </a:rPr>
                        <a:t>6</a:t>
                      </a:r>
                      <a:endParaRPr lang="zh-CN" altLang="en-US" b="1" dirty="0">
                        <a:solidFill>
                          <a:srgbClr val="000000"/>
                        </a:solidFill>
                      </a:endParaRPr>
                    </a:p>
                  </a:txBody>
                  <a:tcPr/>
                </a:tc>
                <a:tc>
                  <a:txBody>
                    <a:bodyPr/>
                    <a:lstStyle/>
                    <a:p>
                      <a:r>
                        <a:rPr lang="zh-CN" altLang="en-US" b="1" dirty="0" smtClean="0">
                          <a:solidFill>
                            <a:srgbClr val="000000"/>
                          </a:solidFill>
                        </a:rPr>
                        <a:t>低</a:t>
                      </a:r>
                      <a:endParaRPr lang="zh-CN" altLang="en-US" b="1" dirty="0">
                        <a:solidFill>
                          <a:srgbClr val="000000"/>
                        </a:solidFill>
                      </a:endParaRPr>
                    </a:p>
                  </a:txBody>
                  <a:tcPr/>
                </a:tc>
                <a:tc>
                  <a:txBody>
                    <a:bodyPr/>
                    <a:lstStyle/>
                    <a:p>
                      <a:r>
                        <a:rPr lang="en-US" altLang="zh-CN" b="1" dirty="0" smtClean="0">
                          <a:solidFill>
                            <a:srgbClr val="000000"/>
                          </a:solidFill>
                        </a:rPr>
                        <a:t>7</a:t>
                      </a:r>
                      <a:endParaRPr lang="zh-CN" altLang="en-US" b="1" dirty="0">
                        <a:solidFill>
                          <a:srgbClr val="000000"/>
                        </a:solidFill>
                      </a:endParaRPr>
                    </a:p>
                  </a:txBody>
                  <a:tcPr/>
                </a:tc>
              </a:tr>
            </a:tbl>
          </a:graphicData>
        </a:graphic>
      </p:graphicFrame>
    </p:spTree>
    <p:extLst>
      <p:ext uri="{BB962C8B-B14F-4D97-AF65-F5344CB8AC3E}">
        <p14:creationId xmlns:p14="http://schemas.microsoft.com/office/powerpoint/2010/main" val="32640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74638"/>
            <a:ext cx="7822474" cy="1110025"/>
          </a:xfrm>
        </p:spPr>
        <p:txBody>
          <a:bodyPr/>
          <a:lstStyle/>
          <a:p>
            <a:pPr algn="l"/>
            <a:r>
              <a:rPr lang="zh-CN" altLang="en-US" dirty="0" smtClean="0"/>
              <a:t>外部接口文件</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232493054"/>
              </p:ext>
            </p:extLst>
          </p:nvPr>
        </p:nvGraphicFramePr>
        <p:xfrm>
          <a:off x="838200" y="2276872"/>
          <a:ext cx="6096000" cy="741680"/>
        </p:xfrm>
        <a:graphic>
          <a:graphicData uri="http://schemas.openxmlformats.org/drawingml/2006/table">
            <a:tbl>
              <a:tblPr firstRow="1" bandRow="1">
                <a:tableStyleId>{00A15C55-8517-42AA-B614-E9B94910E393}</a:tableStyleId>
              </a:tblPr>
              <a:tblGrid>
                <a:gridCol w="1219200"/>
                <a:gridCol w="1219200"/>
                <a:gridCol w="1219200"/>
                <a:gridCol w="1219200"/>
                <a:gridCol w="1219200"/>
              </a:tblGrid>
              <a:tr h="370840">
                <a:tc>
                  <a:txBody>
                    <a:bodyPr/>
                    <a:lstStyle/>
                    <a:p>
                      <a:r>
                        <a:rPr lang="en-US" altLang="zh-CN" dirty="0" smtClean="0">
                          <a:solidFill>
                            <a:srgbClr val="000000"/>
                          </a:solidFill>
                        </a:rPr>
                        <a:t>EIF</a:t>
                      </a:r>
                      <a:endParaRPr lang="zh-CN" altLang="en-US" dirty="0">
                        <a:solidFill>
                          <a:srgbClr val="000000"/>
                        </a:solidFill>
                      </a:endParaRPr>
                    </a:p>
                  </a:txBody>
                  <a:tcPr/>
                </a:tc>
                <a:tc>
                  <a:txBody>
                    <a:bodyPr/>
                    <a:lstStyle/>
                    <a:p>
                      <a:r>
                        <a:rPr lang="en-US" altLang="zh-CN" dirty="0" smtClean="0">
                          <a:solidFill>
                            <a:srgbClr val="000000"/>
                          </a:solidFill>
                        </a:rPr>
                        <a:t>RET</a:t>
                      </a:r>
                      <a:endParaRPr lang="zh-CN" altLang="en-US" dirty="0">
                        <a:solidFill>
                          <a:srgbClr val="000000"/>
                        </a:solidFill>
                      </a:endParaRPr>
                    </a:p>
                  </a:txBody>
                  <a:tcPr/>
                </a:tc>
                <a:tc>
                  <a:txBody>
                    <a:bodyPr/>
                    <a:lstStyle/>
                    <a:p>
                      <a:r>
                        <a:rPr lang="en-US" altLang="zh-CN" dirty="0" smtClean="0">
                          <a:solidFill>
                            <a:srgbClr val="000000"/>
                          </a:solidFill>
                        </a:rPr>
                        <a:t>DET</a:t>
                      </a:r>
                      <a:endParaRPr lang="zh-CN" altLang="en-US" dirty="0">
                        <a:solidFill>
                          <a:srgbClr val="000000"/>
                        </a:solidFill>
                      </a:endParaRPr>
                    </a:p>
                  </a:txBody>
                  <a:tcPr/>
                </a:tc>
                <a:tc>
                  <a:txBody>
                    <a:bodyPr/>
                    <a:lstStyle/>
                    <a:p>
                      <a:r>
                        <a:rPr lang="zh-CN" altLang="en-US" dirty="0" smtClean="0">
                          <a:solidFill>
                            <a:srgbClr val="000000"/>
                          </a:solidFill>
                        </a:rPr>
                        <a:t>复杂度</a:t>
                      </a:r>
                      <a:endParaRPr lang="zh-CN" altLang="en-US" dirty="0">
                        <a:solidFill>
                          <a:srgbClr val="000000"/>
                        </a:solidFill>
                      </a:endParaRPr>
                    </a:p>
                  </a:txBody>
                  <a:tcPr/>
                </a:tc>
                <a:tc>
                  <a:txBody>
                    <a:bodyPr/>
                    <a:lstStyle/>
                    <a:p>
                      <a:r>
                        <a:rPr lang="en-US" altLang="zh-CN" dirty="0" smtClean="0">
                          <a:solidFill>
                            <a:srgbClr val="000000"/>
                          </a:solidFill>
                        </a:rPr>
                        <a:t>FP</a:t>
                      </a:r>
                      <a:endParaRPr lang="zh-CN" altLang="en-US" dirty="0">
                        <a:solidFill>
                          <a:srgbClr val="000000"/>
                        </a:solidFill>
                      </a:endParaRPr>
                    </a:p>
                  </a:txBody>
                  <a:tcPr/>
                </a:tc>
              </a:tr>
              <a:tr h="370840">
                <a:tc>
                  <a:txBody>
                    <a:bodyPr/>
                    <a:lstStyle/>
                    <a:p>
                      <a:r>
                        <a:rPr lang="zh-CN" altLang="en-US" b="1" dirty="0" smtClean="0">
                          <a:solidFill>
                            <a:srgbClr val="000000"/>
                          </a:solidFill>
                        </a:rPr>
                        <a:t>学生信息</a:t>
                      </a:r>
                      <a:endParaRPr lang="zh-CN" altLang="en-US" b="1" dirty="0">
                        <a:solidFill>
                          <a:srgbClr val="000000"/>
                        </a:solidFill>
                      </a:endParaRPr>
                    </a:p>
                  </a:txBody>
                  <a:tcPr/>
                </a:tc>
                <a:tc>
                  <a:txBody>
                    <a:bodyPr/>
                    <a:lstStyle/>
                    <a:p>
                      <a:r>
                        <a:rPr lang="en-US" altLang="zh-CN" b="1" dirty="0" smtClean="0">
                          <a:solidFill>
                            <a:srgbClr val="000000"/>
                          </a:solidFill>
                        </a:rPr>
                        <a:t>1</a:t>
                      </a:r>
                      <a:endParaRPr lang="zh-CN" altLang="en-US" b="1" dirty="0">
                        <a:solidFill>
                          <a:srgbClr val="000000"/>
                        </a:solidFill>
                      </a:endParaRPr>
                    </a:p>
                  </a:txBody>
                  <a:tcPr/>
                </a:tc>
                <a:tc>
                  <a:txBody>
                    <a:bodyPr/>
                    <a:lstStyle/>
                    <a:p>
                      <a:r>
                        <a:rPr lang="en-US" altLang="zh-CN" b="1" dirty="0" smtClean="0">
                          <a:solidFill>
                            <a:srgbClr val="000000"/>
                          </a:solidFill>
                        </a:rPr>
                        <a:t>12</a:t>
                      </a:r>
                      <a:endParaRPr lang="zh-CN" altLang="en-US" b="1" dirty="0">
                        <a:solidFill>
                          <a:srgbClr val="000000"/>
                        </a:solidFill>
                      </a:endParaRPr>
                    </a:p>
                  </a:txBody>
                  <a:tcPr/>
                </a:tc>
                <a:tc>
                  <a:txBody>
                    <a:bodyPr/>
                    <a:lstStyle/>
                    <a:p>
                      <a:r>
                        <a:rPr lang="zh-CN" altLang="en-US" b="1" dirty="0" smtClean="0">
                          <a:solidFill>
                            <a:srgbClr val="000000"/>
                          </a:solidFill>
                        </a:rPr>
                        <a:t>低</a:t>
                      </a:r>
                      <a:endParaRPr lang="zh-CN" altLang="en-US" b="1" dirty="0">
                        <a:solidFill>
                          <a:srgbClr val="000000"/>
                        </a:solidFill>
                      </a:endParaRPr>
                    </a:p>
                  </a:txBody>
                  <a:tcPr/>
                </a:tc>
                <a:tc>
                  <a:txBody>
                    <a:bodyPr/>
                    <a:lstStyle/>
                    <a:p>
                      <a:r>
                        <a:rPr lang="en-US" altLang="zh-CN" b="1" dirty="0" smtClean="0">
                          <a:solidFill>
                            <a:srgbClr val="000000"/>
                          </a:solidFill>
                        </a:rPr>
                        <a:t>5</a:t>
                      </a:r>
                      <a:endParaRPr lang="zh-CN" altLang="en-US" b="1" dirty="0">
                        <a:solidFill>
                          <a:srgbClr val="000000"/>
                        </a:solidFill>
                      </a:endParaRPr>
                    </a:p>
                  </a:txBody>
                  <a:tcPr/>
                </a:tc>
              </a:tr>
            </a:tbl>
          </a:graphicData>
        </a:graphic>
      </p:graphicFrame>
    </p:spTree>
    <p:extLst>
      <p:ext uri="{BB962C8B-B14F-4D97-AF65-F5344CB8AC3E}">
        <p14:creationId xmlns:p14="http://schemas.microsoft.com/office/powerpoint/2010/main" val="249204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869351518"/>
              </p:ext>
            </p:extLst>
          </p:nvPr>
        </p:nvGraphicFramePr>
        <p:xfrm>
          <a:off x="1475656" y="1628800"/>
          <a:ext cx="6096000" cy="3987656"/>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rowSpan="2">
                  <a:txBody>
                    <a:bodyPr/>
                    <a:lstStyle/>
                    <a:p>
                      <a:r>
                        <a:rPr lang="zh-CN" altLang="en-US" dirty="0" smtClean="0"/>
                        <a:t>组件</a:t>
                      </a:r>
                      <a:endParaRPr lang="zh-CN" altLang="en-US" dirty="0"/>
                    </a:p>
                  </a:txBody>
                  <a:tcPr/>
                </a:tc>
                <a:tc gridSpan="3">
                  <a:txBody>
                    <a:bodyPr/>
                    <a:lstStyle/>
                    <a:p>
                      <a:pPr algn="ctr"/>
                      <a:r>
                        <a:rPr lang="zh-CN" altLang="en-US" dirty="0" smtClean="0"/>
                        <a:t>组件复杂度</a:t>
                      </a:r>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vMerge="1">
                  <a:txBody>
                    <a:bodyPr/>
                    <a:lstStyle/>
                    <a:p>
                      <a:endParaRPr lang="zh-CN" altLang="en-US" dirty="0"/>
                    </a:p>
                  </a:txBody>
                  <a:tcPr/>
                </a:tc>
                <a:tc>
                  <a:txBody>
                    <a:bodyPr/>
                    <a:lstStyle/>
                    <a:p>
                      <a:r>
                        <a:rPr lang="zh-CN" altLang="en-US" dirty="0" smtClean="0"/>
                        <a:t>低</a:t>
                      </a:r>
                      <a:endParaRPr lang="zh-CN" altLang="en-US" dirty="0"/>
                    </a:p>
                  </a:txBody>
                  <a:tcPr>
                    <a:solidFill>
                      <a:schemeClr val="accent2">
                        <a:lumMod val="75000"/>
                      </a:schemeClr>
                    </a:solidFill>
                  </a:tcPr>
                </a:tc>
                <a:tc>
                  <a:txBody>
                    <a:bodyPr/>
                    <a:lstStyle/>
                    <a:p>
                      <a:r>
                        <a:rPr lang="zh-CN" altLang="en-US" dirty="0" smtClean="0"/>
                        <a:t>中</a:t>
                      </a:r>
                      <a:endParaRPr lang="zh-CN" altLang="en-US" dirty="0"/>
                    </a:p>
                  </a:txBody>
                  <a:tcPr>
                    <a:solidFill>
                      <a:schemeClr val="accent2">
                        <a:lumMod val="75000"/>
                      </a:schemeClr>
                    </a:solidFill>
                  </a:tcPr>
                </a:tc>
                <a:tc>
                  <a:txBody>
                    <a:bodyPr/>
                    <a:lstStyle/>
                    <a:p>
                      <a:r>
                        <a:rPr lang="zh-CN" altLang="en-US" dirty="0" smtClean="0"/>
                        <a:t>高</a:t>
                      </a:r>
                      <a:endParaRPr lang="zh-CN" altLang="en-US" dirty="0"/>
                    </a:p>
                  </a:txBody>
                  <a:tcPr>
                    <a:solidFill>
                      <a:schemeClr val="accent2">
                        <a:lumMod val="75000"/>
                      </a:schemeClr>
                    </a:solidFill>
                  </a:tcPr>
                </a:tc>
              </a:tr>
              <a:tr h="370840">
                <a:tc>
                  <a:txBody>
                    <a:bodyPr/>
                    <a:lstStyle/>
                    <a:p>
                      <a:r>
                        <a:rPr lang="zh-CN" altLang="en-US" dirty="0" smtClean="0"/>
                        <a:t>外部输入</a:t>
                      </a:r>
                      <a:endParaRPr lang="zh-CN" altLang="en-US" dirty="0"/>
                    </a:p>
                  </a:txBody>
                  <a:tcPr>
                    <a:solidFill>
                      <a:schemeClr val="accent2">
                        <a:lumMod val="75000"/>
                      </a:schemeClr>
                    </a:solidFill>
                  </a:tcPr>
                </a:tc>
                <a:tc>
                  <a:txBody>
                    <a:bodyPr/>
                    <a:lstStyle/>
                    <a:p>
                      <a:r>
                        <a:rPr lang="en-US" altLang="zh-CN" dirty="0" smtClean="0"/>
                        <a:t>18</a:t>
                      </a:r>
                      <a:r>
                        <a:rPr lang="zh-CN" altLang="en-US" dirty="0" smtClean="0"/>
                        <a:t>*</a:t>
                      </a:r>
                      <a:r>
                        <a:rPr lang="en-US" altLang="zh-CN" dirty="0" smtClean="0"/>
                        <a:t>3</a:t>
                      </a:r>
                      <a:endParaRPr lang="zh-CN" altLang="en-US" dirty="0"/>
                    </a:p>
                  </a:txBody>
                  <a:tcPr>
                    <a:solidFill>
                      <a:schemeClr val="accent2">
                        <a:lumMod val="75000"/>
                      </a:schemeClr>
                    </a:solidFill>
                  </a:tcPr>
                </a:tc>
                <a:tc>
                  <a:txBody>
                    <a:bodyPr/>
                    <a:lstStyle/>
                    <a:p>
                      <a:r>
                        <a:rPr lang="en-US" altLang="zh-CN" dirty="0" smtClean="0"/>
                        <a:t>0</a:t>
                      </a:r>
                      <a:r>
                        <a:rPr lang="zh-CN" altLang="en-US" dirty="0" smtClean="0"/>
                        <a:t>*</a:t>
                      </a:r>
                      <a:r>
                        <a:rPr lang="en-US" altLang="zh-CN" dirty="0" smtClean="0"/>
                        <a:t>4</a:t>
                      </a:r>
                      <a:endParaRPr lang="zh-CN" altLang="en-US" dirty="0"/>
                    </a:p>
                  </a:txBody>
                  <a:tcPr>
                    <a:solidFill>
                      <a:schemeClr val="accent2">
                        <a:lumMod val="75000"/>
                      </a:schemeClr>
                    </a:solidFill>
                  </a:tcPr>
                </a:tc>
                <a:tc>
                  <a:txBody>
                    <a:bodyPr/>
                    <a:lstStyle/>
                    <a:p>
                      <a:r>
                        <a:rPr lang="en-US" altLang="zh-CN" dirty="0" smtClean="0"/>
                        <a:t>0</a:t>
                      </a:r>
                      <a:r>
                        <a:rPr lang="zh-CN" altLang="en-US" dirty="0" smtClean="0"/>
                        <a:t>*</a:t>
                      </a:r>
                      <a:r>
                        <a:rPr lang="en-US" altLang="zh-CN" dirty="0" smtClean="0"/>
                        <a:t>6</a:t>
                      </a:r>
                      <a:endParaRPr lang="zh-CN" altLang="en-US" dirty="0"/>
                    </a:p>
                  </a:txBody>
                  <a:tcPr>
                    <a:solidFill>
                      <a:schemeClr val="accent2">
                        <a:lumMod val="75000"/>
                      </a:schemeClr>
                    </a:solidFill>
                  </a:tcPr>
                </a:tc>
              </a:tr>
              <a:tr h="370840">
                <a:tc>
                  <a:txBody>
                    <a:bodyPr/>
                    <a:lstStyle/>
                    <a:p>
                      <a:r>
                        <a:rPr lang="zh-CN" altLang="en-US" dirty="0" smtClean="0"/>
                        <a:t>外部输出</a:t>
                      </a:r>
                      <a:endParaRPr lang="zh-CN" altLang="en-US" dirty="0"/>
                    </a:p>
                  </a:txBody>
                  <a:tcPr>
                    <a:solidFill>
                      <a:schemeClr val="accent2">
                        <a:lumMod val="75000"/>
                      </a:schemeClr>
                    </a:solidFill>
                  </a:tcPr>
                </a:tc>
                <a:tc>
                  <a:txBody>
                    <a:bodyPr/>
                    <a:lstStyle/>
                    <a:p>
                      <a:r>
                        <a:rPr lang="en-US" altLang="zh-CN" dirty="0" smtClean="0"/>
                        <a:t>16</a:t>
                      </a:r>
                      <a:r>
                        <a:rPr lang="zh-CN" altLang="en-US" dirty="0" smtClean="0"/>
                        <a:t>*</a:t>
                      </a:r>
                      <a:r>
                        <a:rPr lang="en-US" altLang="zh-CN" dirty="0" smtClean="0"/>
                        <a:t>4</a:t>
                      </a:r>
                      <a:endParaRPr lang="zh-CN" altLang="en-US" dirty="0"/>
                    </a:p>
                  </a:txBody>
                  <a:tcPr>
                    <a:solidFill>
                      <a:schemeClr val="accent2">
                        <a:lumMod val="75000"/>
                      </a:schemeClr>
                    </a:solidFill>
                  </a:tcPr>
                </a:tc>
                <a:tc>
                  <a:txBody>
                    <a:bodyPr/>
                    <a:lstStyle/>
                    <a:p>
                      <a:r>
                        <a:rPr lang="en-US" altLang="zh-CN" dirty="0" smtClean="0"/>
                        <a:t>2</a:t>
                      </a:r>
                      <a:r>
                        <a:rPr lang="zh-CN" altLang="en-US" dirty="0" smtClean="0"/>
                        <a:t>*</a:t>
                      </a:r>
                      <a:r>
                        <a:rPr lang="en-US" altLang="zh-CN" dirty="0" smtClean="0"/>
                        <a:t>5</a:t>
                      </a:r>
                      <a:endParaRPr lang="zh-CN" altLang="en-US" dirty="0"/>
                    </a:p>
                  </a:txBody>
                  <a:tcPr>
                    <a:solidFill>
                      <a:schemeClr val="accent2">
                        <a:lumMod val="75000"/>
                      </a:schemeClr>
                    </a:solidFill>
                  </a:tcPr>
                </a:tc>
                <a:tc>
                  <a:txBody>
                    <a:bodyPr/>
                    <a:lstStyle/>
                    <a:p>
                      <a:r>
                        <a:rPr lang="en-US" altLang="zh-CN" dirty="0" smtClean="0"/>
                        <a:t>0</a:t>
                      </a:r>
                      <a:r>
                        <a:rPr lang="zh-CN" altLang="en-US" dirty="0" smtClean="0"/>
                        <a:t>*</a:t>
                      </a:r>
                      <a:r>
                        <a:rPr lang="en-US" altLang="zh-CN" dirty="0" smtClean="0"/>
                        <a:t>7</a:t>
                      </a:r>
                      <a:endParaRPr lang="zh-CN" altLang="en-US" dirty="0"/>
                    </a:p>
                  </a:txBody>
                  <a:tcPr>
                    <a:solidFill>
                      <a:schemeClr val="accent2">
                        <a:lumMod val="75000"/>
                      </a:schemeClr>
                    </a:solidFill>
                  </a:tcPr>
                </a:tc>
              </a:tr>
              <a:tr h="370840">
                <a:tc>
                  <a:txBody>
                    <a:bodyPr/>
                    <a:lstStyle/>
                    <a:p>
                      <a:r>
                        <a:rPr lang="zh-CN" altLang="en-US" dirty="0" smtClean="0"/>
                        <a:t>外部查询</a:t>
                      </a:r>
                      <a:endParaRPr lang="zh-CN" altLang="en-US" dirty="0"/>
                    </a:p>
                  </a:txBody>
                  <a:tcPr>
                    <a:solidFill>
                      <a:schemeClr val="accent2">
                        <a:lumMod val="75000"/>
                      </a:schemeClr>
                    </a:solidFill>
                  </a:tcPr>
                </a:tc>
                <a:tc>
                  <a:txBody>
                    <a:bodyPr/>
                    <a:lstStyle/>
                    <a:p>
                      <a:r>
                        <a:rPr lang="en-US" altLang="zh-CN" dirty="0" smtClean="0"/>
                        <a:t>3</a:t>
                      </a:r>
                      <a:r>
                        <a:rPr lang="zh-CN" altLang="en-US" dirty="0" smtClean="0"/>
                        <a:t>*</a:t>
                      </a:r>
                      <a:r>
                        <a:rPr lang="en-US" altLang="zh-CN" dirty="0" smtClean="0"/>
                        <a:t>3</a:t>
                      </a:r>
                      <a:endParaRPr lang="zh-CN" altLang="en-US" dirty="0"/>
                    </a:p>
                  </a:txBody>
                  <a:tcPr>
                    <a:solidFill>
                      <a:schemeClr val="accent2">
                        <a:lumMod val="75000"/>
                      </a:schemeClr>
                    </a:solidFill>
                  </a:tcPr>
                </a:tc>
                <a:tc>
                  <a:txBody>
                    <a:bodyPr/>
                    <a:lstStyle/>
                    <a:p>
                      <a:r>
                        <a:rPr lang="en-US" altLang="zh-CN" dirty="0" smtClean="0"/>
                        <a:t>0</a:t>
                      </a:r>
                      <a:r>
                        <a:rPr lang="zh-CN" altLang="en-US" dirty="0" smtClean="0"/>
                        <a:t>*</a:t>
                      </a:r>
                      <a:r>
                        <a:rPr lang="en-US" altLang="zh-CN" dirty="0" smtClean="0"/>
                        <a:t>4</a:t>
                      </a:r>
                      <a:endParaRPr lang="zh-CN" altLang="en-US" dirty="0"/>
                    </a:p>
                  </a:txBody>
                  <a:tcPr>
                    <a:solidFill>
                      <a:schemeClr val="accent2">
                        <a:lumMod val="75000"/>
                      </a:schemeClr>
                    </a:solidFill>
                  </a:tcPr>
                </a:tc>
                <a:tc>
                  <a:txBody>
                    <a:bodyPr/>
                    <a:lstStyle/>
                    <a:p>
                      <a:r>
                        <a:rPr lang="en-US" altLang="zh-CN" dirty="0" smtClean="0"/>
                        <a:t>0</a:t>
                      </a:r>
                      <a:r>
                        <a:rPr lang="zh-CN" altLang="en-US" dirty="0" smtClean="0"/>
                        <a:t>*</a:t>
                      </a:r>
                      <a:r>
                        <a:rPr lang="en-US" altLang="zh-CN" dirty="0" smtClean="0"/>
                        <a:t>6</a:t>
                      </a:r>
                      <a:endParaRPr lang="zh-CN" altLang="en-US" dirty="0"/>
                    </a:p>
                  </a:txBody>
                  <a:tcPr>
                    <a:solidFill>
                      <a:schemeClr val="accent2">
                        <a:lumMod val="75000"/>
                      </a:schemeClr>
                    </a:solidFill>
                  </a:tcPr>
                </a:tc>
              </a:tr>
              <a:tr h="370840">
                <a:tc>
                  <a:txBody>
                    <a:bodyPr/>
                    <a:lstStyle/>
                    <a:p>
                      <a:r>
                        <a:rPr lang="zh-CN" altLang="en-US" dirty="0" smtClean="0"/>
                        <a:t>外部接口文件</a:t>
                      </a:r>
                      <a:endParaRPr lang="zh-CN" altLang="en-US" dirty="0"/>
                    </a:p>
                  </a:txBody>
                  <a:tcPr>
                    <a:solidFill>
                      <a:schemeClr val="accent2">
                        <a:lumMod val="75000"/>
                      </a:schemeClr>
                    </a:solidFill>
                  </a:tcPr>
                </a:tc>
                <a:tc>
                  <a:txBody>
                    <a:bodyPr/>
                    <a:lstStyle/>
                    <a:p>
                      <a:r>
                        <a:rPr lang="en-US" altLang="zh-CN" dirty="0" smtClean="0"/>
                        <a:t>1</a:t>
                      </a:r>
                      <a:r>
                        <a:rPr lang="zh-CN" altLang="en-US" dirty="0" smtClean="0"/>
                        <a:t>*</a:t>
                      </a:r>
                      <a:r>
                        <a:rPr lang="en-US" altLang="zh-CN" dirty="0" smtClean="0"/>
                        <a:t>5</a:t>
                      </a:r>
                      <a:endParaRPr lang="zh-CN" altLang="en-US" dirty="0"/>
                    </a:p>
                  </a:txBody>
                  <a:tcPr>
                    <a:solidFill>
                      <a:schemeClr val="accent2">
                        <a:lumMod val="75000"/>
                      </a:schemeClr>
                    </a:solidFill>
                  </a:tcPr>
                </a:tc>
                <a:tc>
                  <a:txBody>
                    <a:bodyPr/>
                    <a:lstStyle/>
                    <a:p>
                      <a:r>
                        <a:rPr lang="en-US" altLang="zh-CN" dirty="0" smtClean="0"/>
                        <a:t>0</a:t>
                      </a:r>
                      <a:r>
                        <a:rPr lang="zh-CN" altLang="en-US" dirty="0" smtClean="0"/>
                        <a:t>*</a:t>
                      </a:r>
                      <a:r>
                        <a:rPr lang="en-US" altLang="zh-CN" dirty="0" smtClean="0"/>
                        <a:t>7</a:t>
                      </a:r>
                      <a:endParaRPr lang="zh-CN" altLang="en-US" dirty="0"/>
                    </a:p>
                  </a:txBody>
                  <a:tcPr>
                    <a:solidFill>
                      <a:schemeClr val="accent2">
                        <a:lumMod val="75000"/>
                      </a:schemeClr>
                    </a:solidFill>
                  </a:tcPr>
                </a:tc>
                <a:tc>
                  <a:txBody>
                    <a:bodyPr/>
                    <a:lstStyle/>
                    <a:p>
                      <a:r>
                        <a:rPr lang="en-US" altLang="zh-CN" dirty="0" smtClean="0"/>
                        <a:t>0</a:t>
                      </a:r>
                      <a:r>
                        <a:rPr lang="zh-CN" altLang="en-US" dirty="0" smtClean="0"/>
                        <a:t>*</a:t>
                      </a:r>
                      <a:r>
                        <a:rPr lang="en-US" altLang="zh-CN" dirty="0" smtClean="0"/>
                        <a:t>10</a:t>
                      </a:r>
                      <a:endParaRPr lang="zh-CN" altLang="en-US" dirty="0"/>
                    </a:p>
                  </a:txBody>
                  <a:tcPr>
                    <a:solidFill>
                      <a:schemeClr val="accent2">
                        <a:lumMod val="75000"/>
                      </a:schemeClr>
                    </a:solidFill>
                  </a:tcPr>
                </a:tc>
              </a:tr>
              <a:tr h="761856">
                <a:tc>
                  <a:txBody>
                    <a:bodyPr/>
                    <a:lstStyle/>
                    <a:p>
                      <a:r>
                        <a:rPr lang="zh-CN" altLang="en-US" dirty="0" smtClean="0"/>
                        <a:t>内部逻辑文件</a:t>
                      </a:r>
                      <a:endParaRPr lang="zh-CN" altLang="en-US" dirty="0"/>
                    </a:p>
                  </a:txBody>
                  <a:tcPr>
                    <a:solidFill>
                      <a:schemeClr val="accent2">
                        <a:lumMod val="75000"/>
                      </a:schemeClr>
                    </a:solidFill>
                  </a:tcPr>
                </a:tc>
                <a:tc>
                  <a:txBody>
                    <a:bodyPr/>
                    <a:lstStyle/>
                    <a:p>
                      <a:r>
                        <a:rPr lang="en-US" altLang="zh-CN" dirty="0" smtClean="0"/>
                        <a:t>5</a:t>
                      </a:r>
                      <a:r>
                        <a:rPr lang="zh-CN" altLang="en-US" dirty="0" smtClean="0"/>
                        <a:t>*</a:t>
                      </a:r>
                      <a:r>
                        <a:rPr lang="en-US" altLang="zh-CN" dirty="0" smtClean="0"/>
                        <a:t>7</a:t>
                      </a:r>
                      <a:endParaRPr lang="zh-CN" altLang="en-US" dirty="0"/>
                    </a:p>
                  </a:txBody>
                  <a:tcPr>
                    <a:solidFill>
                      <a:schemeClr val="accent2">
                        <a:lumMod val="75000"/>
                      </a:schemeClr>
                    </a:solidFill>
                  </a:tcPr>
                </a:tc>
                <a:tc>
                  <a:txBody>
                    <a:bodyPr/>
                    <a:lstStyle/>
                    <a:p>
                      <a:r>
                        <a:rPr lang="en-US" altLang="zh-CN" dirty="0" smtClean="0"/>
                        <a:t>0</a:t>
                      </a:r>
                      <a:r>
                        <a:rPr lang="zh-CN" altLang="en-US" dirty="0" smtClean="0"/>
                        <a:t>*</a:t>
                      </a:r>
                      <a:r>
                        <a:rPr lang="en-US" altLang="zh-CN" dirty="0" smtClean="0"/>
                        <a:t>10</a:t>
                      </a:r>
                      <a:endParaRPr lang="zh-CN" altLang="en-US" dirty="0"/>
                    </a:p>
                  </a:txBody>
                  <a:tcPr>
                    <a:solidFill>
                      <a:schemeClr val="accent2">
                        <a:lumMod val="75000"/>
                      </a:schemeClr>
                    </a:solidFill>
                  </a:tcPr>
                </a:tc>
                <a:tc>
                  <a:txBody>
                    <a:bodyPr/>
                    <a:lstStyle/>
                    <a:p>
                      <a:r>
                        <a:rPr lang="en-US" altLang="zh-CN" dirty="0" smtClean="0"/>
                        <a:t>0</a:t>
                      </a:r>
                      <a:r>
                        <a:rPr lang="zh-CN" altLang="en-US" dirty="0" smtClean="0"/>
                        <a:t>*</a:t>
                      </a:r>
                      <a:r>
                        <a:rPr lang="en-US" altLang="zh-CN" dirty="0" smtClean="0"/>
                        <a:t>15</a:t>
                      </a:r>
                      <a:endParaRPr lang="zh-CN" altLang="en-US" dirty="0"/>
                    </a:p>
                  </a:txBody>
                  <a:tcPr>
                    <a:solidFill>
                      <a:schemeClr val="accent2">
                        <a:lumMod val="75000"/>
                      </a:schemeClr>
                    </a:solidFill>
                  </a:tcPr>
                </a:tc>
              </a:tr>
              <a:tr h="185420">
                <a:tc>
                  <a:txBody>
                    <a:bodyPr/>
                    <a:lstStyle/>
                    <a:p>
                      <a:r>
                        <a:rPr lang="zh-CN" altLang="en-US" dirty="0" smtClean="0"/>
                        <a:t>总计</a:t>
                      </a:r>
                      <a:endParaRPr lang="zh-CN" altLang="en-US" dirty="0"/>
                    </a:p>
                  </a:txBody>
                  <a:tcPr>
                    <a:solidFill>
                      <a:schemeClr val="accent2">
                        <a:lumMod val="75000"/>
                      </a:schemeClr>
                    </a:solidFill>
                  </a:tcPr>
                </a:tc>
                <a:tc>
                  <a:txBody>
                    <a:bodyPr/>
                    <a:lstStyle/>
                    <a:p>
                      <a:r>
                        <a:rPr lang="en-US" altLang="zh-CN" dirty="0" smtClean="0"/>
                        <a:t>167</a:t>
                      </a:r>
                      <a:endParaRPr lang="zh-CN" altLang="en-US" dirty="0"/>
                    </a:p>
                  </a:txBody>
                  <a:tcPr>
                    <a:solidFill>
                      <a:schemeClr val="accent2">
                        <a:lumMod val="75000"/>
                      </a:schemeClr>
                    </a:solidFill>
                  </a:tcPr>
                </a:tc>
                <a:tc>
                  <a:txBody>
                    <a:bodyPr/>
                    <a:lstStyle/>
                    <a:p>
                      <a:r>
                        <a:rPr lang="en-US" altLang="zh-CN" dirty="0" smtClean="0"/>
                        <a:t>10</a:t>
                      </a:r>
                      <a:endParaRPr lang="zh-CN" altLang="en-US" dirty="0"/>
                    </a:p>
                  </a:txBody>
                  <a:tcPr>
                    <a:solidFill>
                      <a:schemeClr val="accent2">
                        <a:lumMod val="75000"/>
                      </a:schemeClr>
                    </a:solidFill>
                  </a:tcPr>
                </a:tc>
                <a:tc>
                  <a:txBody>
                    <a:bodyPr/>
                    <a:lstStyle/>
                    <a:p>
                      <a:r>
                        <a:rPr lang="en-US" altLang="zh-CN" dirty="0" smtClean="0"/>
                        <a:t>0</a:t>
                      </a:r>
                      <a:endParaRPr lang="zh-CN" altLang="en-US" dirty="0"/>
                    </a:p>
                  </a:txBody>
                  <a:tcPr>
                    <a:solidFill>
                      <a:schemeClr val="accent2">
                        <a:lumMod val="75000"/>
                      </a:schemeClr>
                    </a:solidFill>
                  </a:tcPr>
                </a:tc>
              </a:tr>
              <a:tr h="138296">
                <a:tc>
                  <a:txBody>
                    <a:bodyPr/>
                    <a:lstStyle/>
                    <a:p>
                      <a:r>
                        <a:rPr lang="en-US" altLang="zh-CN" dirty="0" smtClean="0"/>
                        <a:t>UFC</a:t>
                      </a:r>
                      <a:endParaRPr lang="zh-CN" altLang="en-US" dirty="0"/>
                    </a:p>
                  </a:txBody>
                  <a:tcPr>
                    <a:solidFill>
                      <a:schemeClr val="accent2">
                        <a:lumMod val="75000"/>
                      </a:schemeClr>
                    </a:solidFill>
                  </a:tcPr>
                </a:tc>
                <a:tc gridSpan="3">
                  <a:txBody>
                    <a:bodyPr/>
                    <a:lstStyle/>
                    <a:p>
                      <a:r>
                        <a:rPr lang="en-US" altLang="zh-CN" dirty="0" smtClean="0"/>
                        <a:t>177</a:t>
                      </a:r>
                      <a:endParaRPr lang="zh-CN" altLang="en-US" dirty="0"/>
                    </a:p>
                  </a:txBody>
                  <a:tcPr>
                    <a:solidFill>
                      <a:schemeClr val="accent2">
                        <a:lumMod val="75000"/>
                      </a:schemeClr>
                    </a:solidFill>
                  </a:tcPr>
                </a:tc>
                <a:tc hMerge="1">
                  <a:txBody>
                    <a:bodyPr/>
                    <a:lstStyle/>
                    <a:p>
                      <a:endParaRPr lang="zh-CN" altLang="en-US" dirty="0"/>
                    </a:p>
                  </a:txBody>
                  <a:tcPr>
                    <a:solidFill>
                      <a:schemeClr val="accent2">
                        <a:lumMod val="75000"/>
                      </a:schemeClr>
                    </a:solidFill>
                  </a:tcPr>
                </a:tc>
                <a:tc hMerge="1">
                  <a:txBody>
                    <a:bodyPr/>
                    <a:lstStyle/>
                    <a:p>
                      <a:endParaRPr lang="zh-CN" altLang="en-US" dirty="0"/>
                    </a:p>
                  </a:txBody>
                  <a:tcPr>
                    <a:solidFill>
                      <a:schemeClr val="accent2">
                        <a:lumMod val="75000"/>
                      </a:schemeClr>
                    </a:solidFill>
                  </a:tcPr>
                </a:tc>
              </a:tr>
            </a:tbl>
          </a:graphicData>
        </a:graphic>
      </p:graphicFrame>
      <p:sp>
        <p:nvSpPr>
          <p:cNvPr id="3" name="文本框 2"/>
          <p:cNvSpPr txBox="1"/>
          <p:nvPr/>
        </p:nvSpPr>
        <p:spPr>
          <a:xfrm>
            <a:off x="611560" y="620688"/>
            <a:ext cx="5976664" cy="646331"/>
          </a:xfrm>
          <a:prstGeom prst="rect">
            <a:avLst/>
          </a:prstGeom>
          <a:noFill/>
        </p:spPr>
        <p:txBody>
          <a:bodyPr wrap="square" rtlCol="0">
            <a:spAutoFit/>
          </a:bodyPr>
          <a:lstStyle/>
          <a:p>
            <a:r>
              <a:rPr lang="zh-CN" altLang="en-US" sz="3600" dirty="0" smtClean="0">
                <a:solidFill>
                  <a:srgbClr val="FFFFFF"/>
                </a:solidFill>
              </a:rPr>
              <a:t>计算</a:t>
            </a:r>
            <a:r>
              <a:rPr lang="en-US" altLang="zh-CN" sz="3600" dirty="0" smtClean="0">
                <a:solidFill>
                  <a:srgbClr val="FFFFFF"/>
                </a:solidFill>
              </a:rPr>
              <a:t>UFC</a:t>
            </a:r>
            <a:r>
              <a:rPr lang="zh-CN" altLang="en-US" sz="3600" dirty="0" smtClean="0">
                <a:solidFill>
                  <a:srgbClr val="FFFFFF"/>
                </a:solidFill>
              </a:rPr>
              <a:t>的结果</a:t>
            </a:r>
            <a:endParaRPr lang="zh-CN" altLang="en-US" sz="3600" dirty="0">
              <a:solidFill>
                <a:srgbClr val="FFFFFF"/>
              </a:solidFill>
            </a:endParaRPr>
          </a:p>
        </p:txBody>
      </p:sp>
    </p:spTree>
    <p:extLst>
      <p:ext uri="{BB962C8B-B14F-4D97-AF65-F5344CB8AC3E}">
        <p14:creationId xmlns:p14="http://schemas.microsoft.com/office/powerpoint/2010/main" val="274136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086134050"/>
              </p:ext>
            </p:extLst>
          </p:nvPr>
        </p:nvGraphicFramePr>
        <p:xfrm>
          <a:off x="2771800" y="332656"/>
          <a:ext cx="6096000" cy="5562600"/>
        </p:xfrm>
        <a:graphic>
          <a:graphicData uri="http://schemas.openxmlformats.org/drawingml/2006/table">
            <a:tbl>
              <a:tblPr firstRow="1" bandRow="1">
                <a:tableStyleId>{00A15C55-8517-42AA-B614-E9B94910E393}</a:tableStyleId>
              </a:tblPr>
              <a:tblGrid>
                <a:gridCol w="1584176"/>
                <a:gridCol w="2479824"/>
                <a:gridCol w="2032000"/>
              </a:tblGrid>
              <a:tr h="370840">
                <a:tc gridSpan="2">
                  <a:txBody>
                    <a:bodyPr/>
                    <a:lstStyle/>
                    <a:p>
                      <a:pPr algn="ctr"/>
                      <a:r>
                        <a:rPr lang="zh-CN" altLang="en-US" b="1" dirty="0" smtClean="0">
                          <a:solidFill>
                            <a:srgbClr val="0260A3"/>
                          </a:solidFill>
                        </a:rPr>
                        <a:t>通用特性</a:t>
                      </a:r>
                      <a:endParaRPr lang="zh-CN" altLang="en-US" b="1" dirty="0">
                        <a:solidFill>
                          <a:srgbClr val="0260A3"/>
                        </a:solidFill>
                      </a:endParaRPr>
                    </a:p>
                  </a:txBody>
                  <a:tcPr/>
                </a:tc>
                <a:tc hMerge="1">
                  <a:txBody>
                    <a:bodyPr/>
                    <a:lstStyle/>
                    <a:p>
                      <a:pPr algn="ctr"/>
                      <a:endParaRPr lang="zh-CN" altLang="en-US" b="1" dirty="0">
                        <a:solidFill>
                          <a:srgbClr val="0260A3"/>
                        </a:solidFill>
                      </a:endParaRPr>
                    </a:p>
                  </a:txBody>
                  <a:tcPr/>
                </a:tc>
                <a:tc>
                  <a:txBody>
                    <a:bodyPr/>
                    <a:lstStyle/>
                    <a:p>
                      <a:pPr algn="ctr"/>
                      <a:r>
                        <a:rPr lang="zh-CN" altLang="en-US" b="1" dirty="0" smtClean="0">
                          <a:solidFill>
                            <a:srgbClr val="0260A3"/>
                          </a:solidFill>
                        </a:rPr>
                        <a:t>数值</a:t>
                      </a:r>
                      <a:endParaRPr lang="zh-CN" altLang="en-US" b="1" dirty="0">
                        <a:solidFill>
                          <a:srgbClr val="0260A3"/>
                        </a:solidFill>
                      </a:endParaRPr>
                    </a:p>
                  </a:txBody>
                  <a:tcPr/>
                </a:tc>
              </a:tr>
              <a:tr h="370840">
                <a:tc>
                  <a:txBody>
                    <a:bodyPr/>
                    <a:lstStyle/>
                    <a:p>
                      <a:pPr algn="ctr"/>
                      <a:r>
                        <a:rPr lang="en-US" altLang="zh-CN" b="1" dirty="0" smtClean="0">
                          <a:solidFill>
                            <a:srgbClr val="0260A3"/>
                          </a:solidFill>
                        </a:rPr>
                        <a:t>F1</a:t>
                      </a:r>
                      <a:endParaRPr lang="zh-CN" altLang="en-US" b="1" dirty="0">
                        <a:solidFill>
                          <a:srgbClr val="0260A3"/>
                        </a:solidFill>
                      </a:endParaRPr>
                    </a:p>
                  </a:txBody>
                  <a:tcPr/>
                </a:tc>
                <a:tc>
                  <a:txBody>
                    <a:bodyPr/>
                    <a:lstStyle/>
                    <a:p>
                      <a:pPr algn="ctr"/>
                      <a:r>
                        <a:rPr lang="zh-CN" altLang="en-US" b="1" dirty="0" smtClean="0">
                          <a:solidFill>
                            <a:srgbClr val="0260A3"/>
                          </a:solidFill>
                          <a:hlinkClick r:id="rId2" action="ppaction://hlinksldjump"/>
                        </a:rPr>
                        <a:t>数据通信</a:t>
                      </a:r>
                      <a:endParaRPr lang="zh-CN" altLang="en-US" b="1" dirty="0">
                        <a:solidFill>
                          <a:srgbClr val="0260A3"/>
                        </a:solidFill>
                      </a:endParaRPr>
                    </a:p>
                  </a:txBody>
                  <a:tcPr/>
                </a:tc>
                <a:tc>
                  <a:txBody>
                    <a:bodyPr/>
                    <a:lstStyle/>
                    <a:p>
                      <a:pPr algn="ctr"/>
                      <a:r>
                        <a:rPr lang="en-US" altLang="zh-CN" b="1" dirty="0" smtClean="0">
                          <a:solidFill>
                            <a:srgbClr val="0260A3"/>
                          </a:solidFill>
                        </a:rPr>
                        <a:t>2</a:t>
                      </a:r>
                      <a:endParaRPr lang="zh-CN" altLang="en-US" b="1" dirty="0">
                        <a:solidFill>
                          <a:srgbClr val="0260A3"/>
                        </a:solidFill>
                      </a:endParaRPr>
                    </a:p>
                  </a:txBody>
                  <a:tcPr/>
                </a:tc>
              </a:tr>
              <a:tr h="370840">
                <a:tc>
                  <a:txBody>
                    <a:bodyPr/>
                    <a:lstStyle/>
                    <a:p>
                      <a:pPr algn="ctr"/>
                      <a:r>
                        <a:rPr lang="en-US" altLang="zh-CN" b="1" dirty="0" smtClean="0">
                          <a:solidFill>
                            <a:srgbClr val="0260A3"/>
                          </a:solidFill>
                        </a:rPr>
                        <a:t>F2</a:t>
                      </a:r>
                      <a:endParaRPr lang="zh-CN" altLang="en-US" b="1" dirty="0">
                        <a:solidFill>
                          <a:srgbClr val="0260A3"/>
                        </a:solidFill>
                      </a:endParaRPr>
                    </a:p>
                  </a:txBody>
                  <a:tcPr/>
                </a:tc>
                <a:tc>
                  <a:txBody>
                    <a:bodyPr/>
                    <a:lstStyle/>
                    <a:p>
                      <a:pPr algn="ctr"/>
                      <a:r>
                        <a:rPr lang="zh-CN" altLang="en-US" b="1" dirty="0" smtClean="0">
                          <a:solidFill>
                            <a:srgbClr val="0260A3"/>
                          </a:solidFill>
                          <a:hlinkClick r:id="rId3" action="ppaction://hlinksldjump"/>
                        </a:rPr>
                        <a:t>分布数据处理</a:t>
                      </a:r>
                      <a:endParaRPr lang="zh-CN" altLang="en-US" b="1" dirty="0">
                        <a:solidFill>
                          <a:srgbClr val="0260A3"/>
                        </a:solidFill>
                      </a:endParaRPr>
                    </a:p>
                  </a:txBody>
                  <a:tcPr/>
                </a:tc>
                <a:tc>
                  <a:txBody>
                    <a:bodyPr/>
                    <a:lstStyle/>
                    <a:p>
                      <a:pPr algn="ctr"/>
                      <a:r>
                        <a:rPr lang="en-US" altLang="zh-CN" b="1" dirty="0" smtClean="0">
                          <a:solidFill>
                            <a:srgbClr val="0260A3"/>
                          </a:solidFill>
                        </a:rPr>
                        <a:t>4</a:t>
                      </a:r>
                      <a:endParaRPr lang="zh-CN" altLang="en-US" b="1" dirty="0">
                        <a:solidFill>
                          <a:srgbClr val="0260A3"/>
                        </a:solidFill>
                      </a:endParaRPr>
                    </a:p>
                  </a:txBody>
                  <a:tcPr/>
                </a:tc>
              </a:tr>
              <a:tr h="370840">
                <a:tc>
                  <a:txBody>
                    <a:bodyPr/>
                    <a:lstStyle/>
                    <a:p>
                      <a:pPr algn="ctr"/>
                      <a:r>
                        <a:rPr lang="en-US" altLang="zh-CN" b="1" dirty="0" smtClean="0">
                          <a:solidFill>
                            <a:srgbClr val="0260A3"/>
                          </a:solidFill>
                        </a:rPr>
                        <a:t>F3</a:t>
                      </a:r>
                      <a:endParaRPr lang="zh-CN" altLang="en-US" b="1" dirty="0">
                        <a:solidFill>
                          <a:srgbClr val="0260A3"/>
                        </a:solidFill>
                      </a:endParaRPr>
                    </a:p>
                  </a:txBody>
                  <a:tcPr/>
                </a:tc>
                <a:tc>
                  <a:txBody>
                    <a:bodyPr/>
                    <a:lstStyle/>
                    <a:p>
                      <a:pPr algn="ctr"/>
                      <a:r>
                        <a:rPr lang="zh-CN" altLang="en-US" b="1" dirty="0" smtClean="0">
                          <a:solidFill>
                            <a:srgbClr val="0260A3"/>
                          </a:solidFill>
                          <a:hlinkClick r:id="rId4" action="ppaction://hlinksldjump"/>
                        </a:rPr>
                        <a:t>性能</a:t>
                      </a:r>
                      <a:endParaRPr lang="zh-CN" altLang="en-US" b="1" dirty="0">
                        <a:solidFill>
                          <a:srgbClr val="0260A3"/>
                        </a:solidFill>
                      </a:endParaRPr>
                    </a:p>
                  </a:txBody>
                  <a:tcPr/>
                </a:tc>
                <a:tc>
                  <a:txBody>
                    <a:bodyPr/>
                    <a:lstStyle/>
                    <a:p>
                      <a:pPr algn="ctr"/>
                      <a:r>
                        <a:rPr lang="en-US" altLang="zh-CN" b="1" dirty="0" smtClean="0">
                          <a:solidFill>
                            <a:srgbClr val="0260A3"/>
                          </a:solidFill>
                        </a:rPr>
                        <a:t>3</a:t>
                      </a:r>
                      <a:endParaRPr lang="zh-CN" altLang="en-US" b="1" dirty="0">
                        <a:solidFill>
                          <a:srgbClr val="0260A3"/>
                        </a:solidFill>
                      </a:endParaRPr>
                    </a:p>
                  </a:txBody>
                  <a:tcPr/>
                </a:tc>
              </a:tr>
              <a:tr h="370840">
                <a:tc>
                  <a:txBody>
                    <a:bodyPr/>
                    <a:lstStyle/>
                    <a:p>
                      <a:pPr algn="ctr"/>
                      <a:r>
                        <a:rPr lang="en-US" altLang="zh-CN" b="1" dirty="0" smtClean="0">
                          <a:solidFill>
                            <a:srgbClr val="0260A3"/>
                          </a:solidFill>
                        </a:rPr>
                        <a:t>F4</a:t>
                      </a:r>
                      <a:endParaRPr lang="zh-CN" altLang="en-US" b="1" dirty="0">
                        <a:solidFill>
                          <a:srgbClr val="0260A3"/>
                        </a:solidFill>
                      </a:endParaRPr>
                    </a:p>
                  </a:txBody>
                  <a:tcPr/>
                </a:tc>
                <a:tc>
                  <a:txBody>
                    <a:bodyPr/>
                    <a:lstStyle/>
                    <a:p>
                      <a:pPr algn="ctr"/>
                      <a:r>
                        <a:rPr lang="zh-CN" altLang="en-US" b="1" dirty="0" smtClean="0">
                          <a:solidFill>
                            <a:srgbClr val="0260A3"/>
                          </a:solidFill>
                          <a:hlinkClick r:id="rId5" action="ppaction://hlinksldjump"/>
                        </a:rPr>
                        <a:t>硬件负荷</a:t>
                      </a:r>
                      <a:endParaRPr lang="zh-CN" altLang="en-US" b="1" dirty="0">
                        <a:solidFill>
                          <a:srgbClr val="0260A3"/>
                        </a:solidFill>
                      </a:endParaRPr>
                    </a:p>
                  </a:txBody>
                  <a:tcPr/>
                </a:tc>
                <a:tc>
                  <a:txBody>
                    <a:bodyPr/>
                    <a:lstStyle/>
                    <a:p>
                      <a:pPr algn="ctr"/>
                      <a:r>
                        <a:rPr lang="en-US" altLang="zh-CN" b="1" dirty="0" smtClean="0">
                          <a:solidFill>
                            <a:srgbClr val="0260A3"/>
                          </a:solidFill>
                        </a:rPr>
                        <a:t>1</a:t>
                      </a:r>
                      <a:endParaRPr lang="zh-CN" altLang="en-US" b="1" dirty="0">
                        <a:solidFill>
                          <a:srgbClr val="0260A3"/>
                        </a:solidFill>
                      </a:endParaRPr>
                    </a:p>
                  </a:txBody>
                  <a:tcPr/>
                </a:tc>
              </a:tr>
              <a:tr h="370840">
                <a:tc>
                  <a:txBody>
                    <a:bodyPr/>
                    <a:lstStyle/>
                    <a:p>
                      <a:pPr algn="ctr"/>
                      <a:r>
                        <a:rPr lang="en-US" altLang="zh-CN" b="1" dirty="0" smtClean="0">
                          <a:solidFill>
                            <a:srgbClr val="0260A3"/>
                          </a:solidFill>
                        </a:rPr>
                        <a:t>F5</a:t>
                      </a:r>
                      <a:endParaRPr lang="zh-CN" altLang="en-US" b="1" dirty="0">
                        <a:solidFill>
                          <a:srgbClr val="0260A3"/>
                        </a:solidFill>
                      </a:endParaRPr>
                    </a:p>
                  </a:txBody>
                  <a:tcPr/>
                </a:tc>
                <a:tc>
                  <a:txBody>
                    <a:bodyPr/>
                    <a:lstStyle/>
                    <a:p>
                      <a:pPr algn="ctr"/>
                      <a:r>
                        <a:rPr lang="zh-CN" altLang="en-US" b="1" dirty="0" smtClean="0">
                          <a:solidFill>
                            <a:srgbClr val="0260A3"/>
                          </a:solidFill>
                          <a:hlinkClick r:id="rId6" action="ppaction://hlinksldjump"/>
                        </a:rPr>
                        <a:t>事务频度</a:t>
                      </a:r>
                      <a:endParaRPr lang="zh-CN" altLang="en-US" b="1" dirty="0">
                        <a:solidFill>
                          <a:srgbClr val="0260A3"/>
                        </a:solidFill>
                      </a:endParaRPr>
                    </a:p>
                  </a:txBody>
                  <a:tcPr/>
                </a:tc>
                <a:tc>
                  <a:txBody>
                    <a:bodyPr/>
                    <a:lstStyle/>
                    <a:p>
                      <a:pPr algn="ctr"/>
                      <a:r>
                        <a:rPr lang="en-US" altLang="zh-CN" b="1" dirty="0" smtClean="0">
                          <a:solidFill>
                            <a:srgbClr val="0260A3"/>
                          </a:solidFill>
                        </a:rPr>
                        <a:t>1</a:t>
                      </a:r>
                      <a:endParaRPr lang="zh-CN" altLang="en-US" b="1" dirty="0">
                        <a:solidFill>
                          <a:srgbClr val="0260A3"/>
                        </a:solidFill>
                      </a:endParaRPr>
                    </a:p>
                  </a:txBody>
                  <a:tcPr/>
                </a:tc>
              </a:tr>
              <a:tr h="370840">
                <a:tc>
                  <a:txBody>
                    <a:bodyPr/>
                    <a:lstStyle/>
                    <a:p>
                      <a:pPr algn="ctr"/>
                      <a:r>
                        <a:rPr lang="en-US" altLang="zh-CN" b="1" dirty="0" smtClean="0">
                          <a:solidFill>
                            <a:srgbClr val="0260A3"/>
                          </a:solidFill>
                        </a:rPr>
                        <a:t>F6</a:t>
                      </a:r>
                      <a:endParaRPr lang="zh-CN" altLang="en-US" b="1" dirty="0">
                        <a:solidFill>
                          <a:srgbClr val="0260A3"/>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solidFill>
                            <a:srgbClr val="0260A3"/>
                          </a:solidFill>
                          <a:hlinkClick r:id="rId7" action="ppaction://hlinksldjump"/>
                        </a:rPr>
                        <a:t>在线更新</a:t>
                      </a:r>
                      <a:endParaRPr lang="zh-CN" altLang="en-US" b="1" dirty="0">
                        <a:solidFill>
                          <a:srgbClr val="0260A3"/>
                        </a:solidFill>
                      </a:endParaRPr>
                    </a:p>
                  </a:txBody>
                  <a:tcPr/>
                </a:tc>
                <a:tc>
                  <a:txBody>
                    <a:bodyPr/>
                    <a:lstStyle/>
                    <a:p>
                      <a:pPr algn="ctr"/>
                      <a:r>
                        <a:rPr lang="en-US" altLang="zh-CN" b="1" dirty="0" smtClean="0">
                          <a:solidFill>
                            <a:srgbClr val="0260A3"/>
                          </a:solidFill>
                        </a:rPr>
                        <a:t>2</a:t>
                      </a:r>
                      <a:endParaRPr lang="zh-CN" altLang="en-US" b="1" dirty="0">
                        <a:solidFill>
                          <a:srgbClr val="0260A3"/>
                        </a:solidFill>
                      </a:endParaRPr>
                    </a:p>
                  </a:txBody>
                  <a:tcPr/>
                </a:tc>
              </a:tr>
              <a:tr h="370840">
                <a:tc>
                  <a:txBody>
                    <a:bodyPr/>
                    <a:lstStyle/>
                    <a:p>
                      <a:pPr algn="ctr"/>
                      <a:r>
                        <a:rPr lang="en-US" altLang="zh-CN" b="1" dirty="0" smtClean="0">
                          <a:solidFill>
                            <a:srgbClr val="0260A3"/>
                          </a:solidFill>
                        </a:rPr>
                        <a:t>F7</a:t>
                      </a:r>
                      <a:endParaRPr lang="zh-CN" altLang="en-US" b="1" dirty="0">
                        <a:solidFill>
                          <a:srgbClr val="0260A3"/>
                        </a:solidFill>
                      </a:endParaRPr>
                    </a:p>
                  </a:txBody>
                  <a:tcPr/>
                </a:tc>
                <a:tc>
                  <a:txBody>
                    <a:bodyPr/>
                    <a:lstStyle/>
                    <a:p>
                      <a:pPr algn="ctr"/>
                      <a:r>
                        <a:rPr lang="zh-CN" altLang="en-US" b="1" dirty="0" smtClean="0">
                          <a:solidFill>
                            <a:srgbClr val="0260A3"/>
                          </a:solidFill>
                        </a:rPr>
                        <a:t>终端用户效率</a:t>
                      </a:r>
                      <a:endParaRPr lang="zh-CN" altLang="en-US" b="1" dirty="0">
                        <a:solidFill>
                          <a:srgbClr val="0260A3"/>
                        </a:solidFill>
                      </a:endParaRPr>
                    </a:p>
                  </a:txBody>
                  <a:tcPr/>
                </a:tc>
                <a:tc>
                  <a:txBody>
                    <a:bodyPr/>
                    <a:lstStyle/>
                    <a:p>
                      <a:pPr algn="ctr"/>
                      <a:r>
                        <a:rPr lang="en-US" altLang="zh-CN" b="1" dirty="0" smtClean="0">
                          <a:solidFill>
                            <a:srgbClr val="0260A3"/>
                          </a:solidFill>
                        </a:rPr>
                        <a:t>2</a:t>
                      </a:r>
                      <a:endParaRPr lang="zh-CN" altLang="en-US" b="1" dirty="0">
                        <a:solidFill>
                          <a:srgbClr val="0260A3"/>
                        </a:solidFill>
                      </a:endParaRPr>
                    </a:p>
                  </a:txBody>
                  <a:tcPr/>
                </a:tc>
              </a:tr>
              <a:tr h="370840">
                <a:tc>
                  <a:txBody>
                    <a:bodyPr/>
                    <a:lstStyle/>
                    <a:p>
                      <a:pPr algn="ctr"/>
                      <a:r>
                        <a:rPr lang="en-US" altLang="zh-CN" b="1" dirty="0" smtClean="0">
                          <a:solidFill>
                            <a:srgbClr val="0260A3"/>
                          </a:solidFill>
                        </a:rPr>
                        <a:t>F8</a:t>
                      </a:r>
                      <a:endParaRPr lang="zh-CN" altLang="en-US" b="1" dirty="0">
                        <a:solidFill>
                          <a:srgbClr val="0260A3"/>
                        </a:solidFill>
                      </a:endParaRPr>
                    </a:p>
                  </a:txBody>
                  <a:tcPr/>
                </a:tc>
                <a:tc>
                  <a:txBody>
                    <a:bodyPr/>
                    <a:lstStyle/>
                    <a:p>
                      <a:pPr algn="ctr"/>
                      <a:r>
                        <a:rPr lang="zh-CN" altLang="en-US" b="1" dirty="0" smtClean="0">
                          <a:solidFill>
                            <a:srgbClr val="0260A3"/>
                          </a:solidFill>
                        </a:rPr>
                        <a:t>在线数据输入</a:t>
                      </a:r>
                      <a:endParaRPr lang="zh-CN" altLang="en-US" b="1" dirty="0">
                        <a:solidFill>
                          <a:srgbClr val="0260A3"/>
                        </a:solidFill>
                      </a:endParaRPr>
                    </a:p>
                  </a:txBody>
                  <a:tcPr/>
                </a:tc>
                <a:tc>
                  <a:txBody>
                    <a:bodyPr/>
                    <a:lstStyle/>
                    <a:p>
                      <a:pPr algn="ctr"/>
                      <a:r>
                        <a:rPr lang="en-US" altLang="zh-CN" b="1" dirty="0" smtClean="0">
                          <a:solidFill>
                            <a:srgbClr val="0260A3"/>
                          </a:solidFill>
                        </a:rPr>
                        <a:t>1</a:t>
                      </a:r>
                      <a:endParaRPr lang="zh-CN" altLang="en-US" b="1" dirty="0">
                        <a:solidFill>
                          <a:srgbClr val="0260A3"/>
                        </a:solidFill>
                      </a:endParaRPr>
                    </a:p>
                  </a:txBody>
                  <a:tcPr/>
                </a:tc>
              </a:tr>
              <a:tr h="370840">
                <a:tc>
                  <a:txBody>
                    <a:bodyPr/>
                    <a:lstStyle/>
                    <a:p>
                      <a:pPr algn="ctr"/>
                      <a:r>
                        <a:rPr lang="en-US" altLang="zh-CN" b="1" dirty="0" smtClean="0">
                          <a:solidFill>
                            <a:srgbClr val="0260A3"/>
                          </a:solidFill>
                        </a:rPr>
                        <a:t>F9</a:t>
                      </a:r>
                      <a:endParaRPr lang="zh-CN" altLang="en-US" b="1" dirty="0">
                        <a:solidFill>
                          <a:srgbClr val="0260A3"/>
                        </a:solidFill>
                      </a:endParaRPr>
                    </a:p>
                  </a:txBody>
                  <a:tcPr/>
                </a:tc>
                <a:tc>
                  <a:txBody>
                    <a:bodyPr/>
                    <a:lstStyle/>
                    <a:p>
                      <a:pPr algn="ctr"/>
                      <a:r>
                        <a:rPr lang="zh-CN" altLang="en-US" b="1" dirty="0" smtClean="0">
                          <a:solidFill>
                            <a:srgbClr val="0260A3"/>
                          </a:solidFill>
                        </a:rPr>
                        <a:t>处理复杂度</a:t>
                      </a:r>
                      <a:endParaRPr lang="zh-CN" altLang="en-US" b="1" dirty="0">
                        <a:solidFill>
                          <a:srgbClr val="0260A3"/>
                        </a:solidFill>
                      </a:endParaRPr>
                    </a:p>
                  </a:txBody>
                  <a:tcPr/>
                </a:tc>
                <a:tc>
                  <a:txBody>
                    <a:bodyPr/>
                    <a:lstStyle/>
                    <a:p>
                      <a:pPr algn="ctr"/>
                      <a:r>
                        <a:rPr lang="en-US" altLang="zh-CN" b="1" dirty="0" smtClean="0">
                          <a:solidFill>
                            <a:srgbClr val="0260A3"/>
                          </a:solidFill>
                        </a:rPr>
                        <a:t>1</a:t>
                      </a:r>
                      <a:endParaRPr lang="zh-CN" altLang="en-US" b="1" dirty="0">
                        <a:solidFill>
                          <a:srgbClr val="0260A3"/>
                        </a:solidFill>
                      </a:endParaRPr>
                    </a:p>
                  </a:txBody>
                  <a:tcPr/>
                </a:tc>
              </a:tr>
              <a:tr h="370840">
                <a:tc>
                  <a:txBody>
                    <a:bodyPr/>
                    <a:lstStyle/>
                    <a:p>
                      <a:pPr algn="ctr"/>
                      <a:r>
                        <a:rPr lang="en-US" altLang="zh-CN" b="1" dirty="0" smtClean="0">
                          <a:solidFill>
                            <a:srgbClr val="0260A3"/>
                          </a:solidFill>
                        </a:rPr>
                        <a:t>F10</a:t>
                      </a:r>
                      <a:endParaRPr lang="zh-CN" altLang="en-US" b="1" dirty="0">
                        <a:solidFill>
                          <a:srgbClr val="0260A3"/>
                        </a:solidFill>
                      </a:endParaRPr>
                    </a:p>
                  </a:txBody>
                  <a:tcPr/>
                </a:tc>
                <a:tc>
                  <a:txBody>
                    <a:bodyPr/>
                    <a:lstStyle/>
                    <a:p>
                      <a:pPr algn="ctr"/>
                      <a:r>
                        <a:rPr lang="zh-CN" altLang="en-US" b="1" dirty="0" smtClean="0">
                          <a:solidFill>
                            <a:srgbClr val="0260A3"/>
                          </a:solidFill>
                        </a:rPr>
                        <a:t>重用性</a:t>
                      </a:r>
                      <a:endParaRPr lang="zh-CN" altLang="en-US" b="1" dirty="0">
                        <a:solidFill>
                          <a:srgbClr val="0260A3"/>
                        </a:solidFill>
                      </a:endParaRPr>
                    </a:p>
                  </a:txBody>
                  <a:tcPr/>
                </a:tc>
                <a:tc>
                  <a:txBody>
                    <a:bodyPr/>
                    <a:lstStyle/>
                    <a:p>
                      <a:pPr algn="ctr"/>
                      <a:r>
                        <a:rPr lang="en-US" altLang="zh-CN" b="1" dirty="0" smtClean="0">
                          <a:solidFill>
                            <a:srgbClr val="0260A3"/>
                          </a:solidFill>
                        </a:rPr>
                        <a:t>1</a:t>
                      </a:r>
                      <a:endParaRPr lang="zh-CN" altLang="en-US" b="1" dirty="0">
                        <a:solidFill>
                          <a:srgbClr val="0260A3"/>
                        </a:solidFill>
                      </a:endParaRPr>
                    </a:p>
                  </a:txBody>
                  <a:tcPr/>
                </a:tc>
              </a:tr>
              <a:tr h="370840">
                <a:tc>
                  <a:txBody>
                    <a:bodyPr/>
                    <a:lstStyle/>
                    <a:p>
                      <a:pPr algn="ctr"/>
                      <a:r>
                        <a:rPr lang="en-US" altLang="zh-CN" b="1" dirty="0" smtClean="0">
                          <a:solidFill>
                            <a:srgbClr val="0260A3"/>
                          </a:solidFill>
                        </a:rPr>
                        <a:t>F11</a:t>
                      </a:r>
                      <a:endParaRPr lang="zh-CN" altLang="en-US" b="1" dirty="0">
                        <a:solidFill>
                          <a:srgbClr val="0260A3"/>
                        </a:solidFill>
                      </a:endParaRPr>
                    </a:p>
                  </a:txBody>
                  <a:tcPr/>
                </a:tc>
                <a:tc>
                  <a:txBody>
                    <a:bodyPr/>
                    <a:lstStyle/>
                    <a:p>
                      <a:pPr algn="ctr"/>
                      <a:r>
                        <a:rPr lang="zh-CN" altLang="en-US" b="1" dirty="0" smtClean="0">
                          <a:solidFill>
                            <a:srgbClr val="0260A3"/>
                          </a:solidFill>
                        </a:rPr>
                        <a:t>易安装性</a:t>
                      </a:r>
                      <a:endParaRPr lang="zh-CN" altLang="en-US" b="1" dirty="0">
                        <a:solidFill>
                          <a:srgbClr val="0260A3"/>
                        </a:solidFill>
                      </a:endParaRPr>
                    </a:p>
                  </a:txBody>
                  <a:tcPr/>
                </a:tc>
                <a:tc>
                  <a:txBody>
                    <a:bodyPr/>
                    <a:lstStyle/>
                    <a:p>
                      <a:pPr algn="ctr"/>
                      <a:r>
                        <a:rPr lang="en-US" altLang="zh-CN" b="1" dirty="0" smtClean="0">
                          <a:solidFill>
                            <a:srgbClr val="0260A3"/>
                          </a:solidFill>
                        </a:rPr>
                        <a:t>0</a:t>
                      </a:r>
                      <a:endParaRPr lang="zh-CN" altLang="en-US" b="1" dirty="0">
                        <a:solidFill>
                          <a:srgbClr val="0260A3"/>
                        </a:solidFill>
                      </a:endParaRPr>
                    </a:p>
                  </a:txBody>
                  <a:tcPr/>
                </a:tc>
              </a:tr>
              <a:tr h="370840">
                <a:tc>
                  <a:txBody>
                    <a:bodyPr/>
                    <a:lstStyle/>
                    <a:p>
                      <a:pPr algn="ctr"/>
                      <a:r>
                        <a:rPr lang="en-US" altLang="zh-CN" b="1" dirty="0" smtClean="0">
                          <a:solidFill>
                            <a:srgbClr val="0260A3"/>
                          </a:solidFill>
                        </a:rPr>
                        <a:t>F12</a:t>
                      </a:r>
                      <a:endParaRPr lang="zh-CN" altLang="en-US" b="1" dirty="0">
                        <a:solidFill>
                          <a:srgbClr val="0260A3"/>
                        </a:solidFill>
                      </a:endParaRPr>
                    </a:p>
                  </a:txBody>
                  <a:tcPr/>
                </a:tc>
                <a:tc>
                  <a:txBody>
                    <a:bodyPr/>
                    <a:lstStyle/>
                    <a:p>
                      <a:pPr algn="ctr"/>
                      <a:r>
                        <a:rPr lang="zh-CN" altLang="en-US" b="1" dirty="0" smtClean="0">
                          <a:solidFill>
                            <a:srgbClr val="0260A3"/>
                          </a:solidFill>
                        </a:rPr>
                        <a:t>易操作性</a:t>
                      </a:r>
                      <a:endParaRPr lang="zh-CN" altLang="en-US" b="1" dirty="0">
                        <a:solidFill>
                          <a:srgbClr val="0260A3"/>
                        </a:solidFill>
                      </a:endParaRPr>
                    </a:p>
                  </a:txBody>
                  <a:tcPr/>
                </a:tc>
                <a:tc>
                  <a:txBody>
                    <a:bodyPr/>
                    <a:lstStyle/>
                    <a:p>
                      <a:pPr algn="ctr"/>
                      <a:r>
                        <a:rPr lang="en-US" altLang="zh-CN" b="1" dirty="0" smtClean="0">
                          <a:solidFill>
                            <a:srgbClr val="0260A3"/>
                          </a:solidFill>
                        </a:rPr>
                        <a:t>0</a:t>
                      </a:r>
                      <a:endParaRPr lang="zh-CN" altLang="en-US" b="1" dirty="0">
                        <a:solidFill>
                          <a:srgbClr val="0260A3"/>
                        </a:solidFill>
                      </a:endParaRPr>
                    </a:p>
                  </a:txBody>
                  <a:tcPr/>
                </a:tc>
              </a:tr>
              <a:tr h="370840">
                <a:tc>
                  <a:txBody>
                    <a:bodyPr/>
                    <a:lstStyle/>
                    <a:p>
                      <a:pPr algn="ctr"/>
                      <a:r>
                        <a:rPr lang="en-US" altLang="zh-CN" b="1" dirty="0" smtClean="0">
                          <a:solidFill>
                            <a:srgbClr val="0260A3"/>
                          </a:solidFill>
                        </a:rPr>
                        <a:t>F13</a:t>
                      </a:r>
                      <a:endParaRPr lang="zh-CN" altLang="en-US" b="1" dirty="0">
                        <a:solidFill>
                          <a:srgbClr val="0260A3"/>
                        </a:solidFill>
                      </a:endParaRPr>
                    </a:p>
                  </a:txBody>
                  <a:tcPr/>
                </a:tc>
                <a:tc>
                  <a:txBody>
                    <a:bodyPr/>
                    <a:lstStyle/>
                    <a:p>
                      <a:pPr algn="ctr"/>
                      <a:r>
                        <a:rPr lang="zh-CN" altLang="en-US" b="1" dirty="0" smtClean="0">
                          <a:solidFill>
                            <a:srgbClr val="0260A3"/>
                          </a:solidFill>
                        </a:rPr>
                        <a:t>跨平台性</a:t>
                      </a:r>
                      <a:endParaRPr lang="zh-CN" altLang="en-US" b="1" dirty="0">
                        <a:solidFill>
                          <a:srgbClr val="0260A3"/>
                        </a:solidFill>
                      </a:endParaRPr>
                    </a:p>
                  </a:txBody>
                  <a:tcPr/>
                </a:tc>
                <a:tc>
                  <a:txBody>
                    <a:bodyPr/>
                    <a:lstStyle/>
                    <a:p>
                      <a:pPr algn="ctr"/>
                      <a:r>
                        <a:rPr lang="en-US" altLang="zh-CN" b="1" dirty="0" smtClean="0">
                          <a:solidFill>
                            <a:srgbClr val="0260A3"/>
                          </a:solidFill>
                        </a:rPr>
                        <a:t>2</a:t>
                      </a:r>
                      <a:endParaRPr lang="zh-CN" altLang="en-US" b="1" dirty="0">
                        <a:solidFill>
                          <a:srgbClr val="0260A3"/>
                        </a:solidFill>
                      </a:endParaRPr>
                    </a:p>
                  </a:txBody>
                  <a:tcPr/>
                </a:tc>
              </a:tr>
              <a:tr h="370840">
                <a:tc>
                  <a:txBody>
                    <a:bodyPr/>
                    <a:lstStyle/>
                    <a:p>
                      <a:pPr algn="ctr"/>
                      <a:r>
                        <a:rPr lang="en-US" altLang="zh-CN" b="1" dirty="0" smtClean="0">
                          <a:solidFill>
                            <a:srgbClr val="0260A3"/>
                          </a:solidFill>
                        </a:rPr>
                        <a:t>F14</a:t>
                      </a:r>
                      <a:endParaRPr lang="zh-CN" altLang="en-US" b="1" dirty="0">
                        <a:solidFill>
                          <a:srgbClr val="0260A3"/>
                        </a:solidFill>
                      </a:endParaRPr>
                    </a:p>
                  </a:txBody>
                  <a:tcPr/>
                </a:tc>
                <a:tc>
                  <a:txBody>
                    <a:bodyPr/>
                    <a:lstStyle/>
                    <a:p>
                      <a:pPr algn="ctr"/>
                      <a:r>
                        <a:rPr lang="zh-CN" altLang="en-US" b="1" dirty="0" smtClean="0">
                          <a:solidFill>
                            <a:srgbClr val="0260A3"/>
                          </a:solidFill>
                        </a:rPr>
                        <a:t>可扩展性</a:t>
                      </a:r>
                      <a:endParaRPr lang="zh-CN" altLang="en-US" b="1" dirty="0">
                        <a:solidFill>
                          <a:srgbClr val="0260A3"/>
                        </a:solidFill>
                      </a:endParaRPr>
                    </a:p>
                  </a:txBody>
                  <a:tcPr/>
                </a:tc>
                <a:tc>
                  <a:txBody>
                    <a:bodyPr/>
                    <a:lstStyle/>
                    <a:p>
                      <a:pPr algn="ctr"/>
                      <a:r>
                        <a:rPr lang="en-US" altLang="zh-CN" b="1" dirty="0" smtClean="0">
                          <a:solidFill>
                            <a:srgbClr val="0260A3"/>
                          </a:solidFill>
                        </a:rPr>
                        <a:t>4</a:t>
                      </a:r>
                      <a:endParaRPr lang="zh-CN" altLang="en-US" b="1" dirty="0">
                        <a:solidFill>
                          <a:srgbClr val="0260A3"/>
                        </a:solidFill>
                      </a:endParaRPr>
                    </a:p>
                  </a:txBody>
                  <a:tcPr/>
                </a:tc>
              </a:tr>
            </a:tbl>
          </a:graphicData>
        </a:graphic>
      </p:graphicFrame>
      <p:sp>
        <p:nvSpPr>
          <p:cNvPr id="6" name="文本框 5"/>
          <p:cNvSpPr txBox="1"/>
          <p:nvPr/>
        </p:nvSpPr>
        <p:spPr>
          <a:xfrm>
            <a:off x="539552" y="2564904"/>
            <a:ext cx="1180131" cy="707886"/>
          </a:xfrm>
          <a:prstGeom prst="rect">
            <a:avLst/>
          </a:prstGeom>
          <a:noFill/>
        </p:spPr>
        <p:txBody>
          <a:bodyPr wrap="none" rtlCol="0">
            <a:spAutoFit/>
          </a:bodyPr>
          <a:lstStyle/>
          <a:p>
            <a:r>
              <a:rPr lang="en-US" altLang="zh-CN" sz="4000" b="1" dirty="0" smtClean="0">
                <a:solidFill>
                  <a:srgbClr val="EDEAF0"/>
                </a:solidFill>
              </a:rPr>
              <a:t>TCF</a:t>
            </a:r>
            <a:endParaRPr lang="zh-CN" altLang="en-US" sz="4000" b="1" dirty="0">
              <a:solidFill>
                <a:srgbClr val="EDEAF0"/>
              </a:solidFill>
            </a:endParaRPr>
          </a:p>
        </p:txBody>
      </p:sp>
      <p:sp>
        <p:nvSpPr>
          <p:cNvPr id="8" name="椭圆 7">
            <a:hlinkClick r:id="rId8" action="ppaction://hlinksldjump"/>
          </p:cNvPr>
          <p:cNvSpPr/>
          <p:nvPr/>
        </p:nvSpPr>
        <p:spPr bwMode="auto">
          <a:xfrm>
            <a:off x="683568" y="5373216"/>
            <a:ext cx="1224136" cy="1224136"/>
          </a:xfrm>
          <a:prstGeom prst="ellipse">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082796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691680" y="0"/>
            <a:ext cx="54006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buFont typeface="Arial" panose="020B0604020202020204" pitchFamily="34" charset="0"/>
              <a:buNone/>
            </a:pPr>
            <a:r>
              <a:rPr lang="zh-CN" altLang="en-US" sz="4000" b="1" dirty="0" smtClean="0">
                <a:solidFill>
                  <a:srgbClr val="FFFFFF"/>
                </a:solidFill>
                <a:latin typeface="Times New Roman" panose="02020603050405020304" pitchFamily="18" charset="0"/>
                <a:cs typeface="Times New Roman" panose="02020603050405020304" pitchFamily="18" charset="0"/>
                <a:sym typeface="Times New Roman" panose="02020603050405020304" pitchFamily="18" charset="0"/>
              </a:rPr>
              <a:t>数据通信</a:t>
            </a:r>
          </a:p>
        </p:txBody>
      </p:sp>
      <p:graphicFrame>
        <p:nvGraphicFramePr>
          <p:cNvPr id="3075" name="Group 3"/>
          <p:cNvGraphicFramePr>
            <a:graphicFrameLocks noGrp="1"/>
          </p:cNvGraphicFramePr>
          <p:nvPr>
            <p:extLst>
              <p:ext uri="{D42A27DB-BD31-4B8C-83A1-F6EECF244321}">
                <p14:modId xmlns:p14="http://schemas.microsoft.com/office/powerpoint/2010/main" val="40546814"/>
              </p:ext>
            </p:extLst>
          </p:nvPr>
        </p:nvGraphicFramePr>
        <p:xfrm>
          <a:off x="251520" y="1700808"/>
          <a:ext cx="8724900" cy="2867026"/>
        </p:xfrm>
        <a:graphic>
          <a:graphicData uri="http://schemas.openxmlformats.org/drawingml/2006/table">
            <a:tbl>
              <a:tblPr firstRow="1" firstCol="1"/>
              <a:tblGrid>
                <a:gridCol w="769938"/>
                <a:gridCol w="7954962"/>
              </a:tblGrid>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667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0         </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应用程序是单纯的批处理或者</a:t>
                      </a: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PC stand-alone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应用程序是一种批处理过程，但是包含远程数据的录入或远程打印</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67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1" i="0" u="none" strike="noStrike" cap="none" normalizeH="0" baseline="0" smtClean="0">
                          <a:ln>
                            <a:noFill/>
                          </a:ln>
                          <a:solidFill>
                            <a:srgbClr val="C02225"/>
                          </a:solidFill>
                          <a:effectLst/>
                          <a:latin typeface="微软雅黑" panose="020B0503020204020204" pitchFamily="34" charset="-122"/>
                          <a:ea typeface="微软雅黑" panose="020B0503020204020204" pitchFamily="34" charset="-122"/>
                          <a:sym typeface="Calibri" panose="020F0502020204030204" pitchFamily="34" charset="0"/>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2000" b="1" i="0" u="none" strike="noStrike" cap="none" normalizeH="0" baseline="0" dirty="0" smtClean="0">
                          <a:ln>
                            <a:noFill/>
                          </a:ln>
                          <a:solidFill>
                            <a:srgbClr val="C02225"/>
                          </a:solidFill>
                          <a:effectLst/>
                          <a:latin typeface="微软雅黑" panose="020B0503020204020204" pitchFamily="34" charset="-122"/>
                          <a:ea typeface="微软雅黑" panose="020B0503020204020204" pitchFamily="34" charset="-122"/>
                          <a:sym typeface="Calibri" panose="020F0502020204030204" pitchFamily="34" charset="0"/>
                        </a:rPr>
                        <a:t>应用程序是一种批处理过程，但是包含远程数据的录入和远程打印</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应用程序包括在线数据收集或者包括批处理或查询系统的远程处理的前端应用</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应用程序不单只是前端应用，但是仅支持一种远程处理通讯协议</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67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应用程序不单只是前端应用，还支持多于一种的远程处理通讯协议</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4" name="椭圆 3">
            <a:hlinkClick r:id="rId2" action="ppaction://hlinksldjump"/>
          </p:cNvPr>
          <p:cNvSpPr/>
          <p:nvPr/>
        </p:nvSpPr>
        <p:spPr bwMode="auto">
          <a:xfrm>
            <a:off x="683568" y="5373216"/>
            <a:ext cx="1224136" cy="1224136"/>
          </a:xfrm>
          <a:prstGeom prst="ellipse">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712268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日期占位符 3"/>
          <p:cNvSpPr>
            <a:spLocks noGrp="1"/>
          </p:cNvSpPr>
          <p:nvPr>
            <p:ph type="dt" sz="half" idx="10"/>
          </p:nvPr>
        </p:nvSpPr>
        <p:spPr/>
        <p:txBody>
          <a:bodyPr/>
          <a:lstStyle/>
          <a:p>
            <a:fld id="{3D61302A-8742-4649-84F0-05684E070E8E}" type="datetime1">
              <a:rPr lang="zh-CN" altLang="en-US"/>
              <a:pPr/>
              <a:t>2014/3/26</a:t>
            </a:fld>
            <a:endParaRPr lang="en-US" sz="1800">
              <a:latin typeface="Arial" panose="020B0604020202020204" pitchFamily="34" charset="0"/>
            </a:endParaRPr>
          </a:p>
        </p:txBody>
      </p:sp>
      <p:sp>
        <p:nvSpPr>
          <p:cNvPr id="4098" name="Rectangle 2"/>
          <p:cNvSpPr>
            <a:spLocks noGrp="1" noChangeArrowheads="1"/>
          </p:cNvSpPr>
          <p:nvPr>
            <p:ph type="title"/>
          </p:nvPr>
        </p:nvSpPr>
        <p:spPr>
          <a:xfrm>
            <a:off x="1331640" y="0"/>
            <a:ext cx="5410944" cy="836712"/>
          </a:xfrm>
        </p:spPr>
        <p:txBody>
          <a:bodyPr/>
          <a:lstStyle/>
          <a:p>
            <a:r>
              <a:rPr lang="zh-CN" sz="4000" dirty="0" smtClean="0"/>
              <a:t>分布</a:t>
            </a:r>
            <a:r>
              <a:rPr lang="zh-CN" dirty="0" smtClean="0"/>
              <a:t>数据处理</a:t>
            </a:r>
            <a:endParaRPr lang="zh-CN" dirty="0"/>
          </a:p>
        </p:txBody>
      </p:sp>
      <p:graphicFrame>
        <p:nvGraphicFramePr>
          <p:cNvPr id="4099" name="Group 3"/>
          <p:cNvGraphicFramePr>
            <a:graphicFrameLocks noGrp="1"/>
          </p:cNvGraphicFramePr>
          <p:nvPr>
            <p:ph type="tbl" idx="1"/>
            <p:extLst>
              <p:ext uri="{D42A27DB-BD31-4B8C-83A1-F6EECF244321}">
                <p14:modId xmlns:p14="http://schemas.microsoft.com/office/powerpoint/2010/main" val="774064455"/>
              </p:ext>
            </p:extLst>
          </p:nvPr>
        </p:nvGraphicFramePr>
        <p:xfrm>
          <a:off x="539552" y="1340768"/>
          <a:ext cx="8229600" cy="4002725"/>
        </p:xfrm>
        <a:graphic>
          <a:graphicData uri="http://schemas.openxmlformats.org/drawingml/2006/table">
            <a:tbl>
              <a:tblPr/>
              <a:tblGrid>
                <a:gridCol w="628650"/>
                <a:gridCol w="7600950"/>
              </a:tblGrid>
              <a:tr h="5445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5445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0         </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应用程序不支持组件之间的数据传输和处理功能</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3976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应用程序为用户可能进行的处理准备数据（例如使用电子表格或者数据库等）</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3976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应用程序所准备的数据是为了在系统另外一个组件上传输和处理，并非为终端用户所处理。</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445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kern="1200" cap="none" normalizeH="0" baseline="0" smtClean="0">
                          <a:ln>
                            <a:noFill/>
                          </a:ln>
                          <a:solidFill>
                            <a:srgbClr val="000000"/>
                          </a:solidFill>
                          <a:effectLst/>
                          <a:latin typeface="微软雅黑" panose="020B0503020204020204" pitchFamily="34" charset="-122"/>
                          <a:ea typeface="微软雅黑" panose="020B0503020204020204" pitchFamily="34" charset="-122"/>
                          <a:cs typeface="+mn-cs"/>
                          <a:sym typeface="Calibri" panose="020F0502020204030204" pitchFamily="34" charset="0"/>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kern="1200"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mn-cs"/>
                          <a:sym typeface="Calibri" panose="020F0502020204030204" pitchFamily="34" charset="0"/>
                        </a:rPr>
                        <a:t>分布式处理和数据传输是在线的，并且是单向的</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445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1" i="0" u="none" strike="noStrike" kern="1200" cap="none" normalizeH="0" baseline="0" smtClean="0">
                          <a:ln>
                            <a:noFill/>
                          </a:ln>
                          <a:solidFill>
                            <a:srgbClr val="C02225"/>
                          </a:solidFill>
                          <a:effectLst/>
                          <a:latin typeface="微软雅黑" panose="020B0503020204020204" pitchFamily="34" charset="-122"/>
                          <a:ea typeface="微软雅黑" panose="020B0503020204020204" pitchFamily="34" charset="-122"/>
                          <a:cs typeface="+mn-cs"/>
                          <a:sym typeface="Calibri" panose="020F0502020204030204" pitchFamily="34" charset="0"/>
                        </a:rPr>
                        <a:t>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2000" b="1" i="0" u="none" strike="noStrike" kern="1200" cap="none" normalizeH="0" baseline="0" dirty="0" smtClean="0">
                          <a:ln>
                            <a:noFill/>
                          </a:ln>
                          <a:solidFill>
                            <a:srgbClr val="C02225"/>
                          </a:solidFill>
                          <a:effectLst/>
                          <a:latin typeface="微软雅黑" panose="020B0503020204020204" pitchFamily="34" charset="-122"/>
                          <a:ea typeface="微软雅黑" panose="020B0503020204020204" pitchFamily="34" charset="-122"/>
                          <a:cs typeface="+mn-cs"/>
                          <a:sym typeface="Calibri" panose="020F0502020204030204" pitchFamily="34" charset="0"/>
                        </a:rPr>
                        <a:t>分布式处理和数据传输是在线的，并且是双向的</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445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由系统中最恰当的组件动态地执行处理功能</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椭圆 4">
            <a:hlinkClick r:id="rId2" action="ppaction://hlinksldjump"/>
          </p:cNvPr>
          <p:cNvSpPr/>
          <p:nvPr/>
        </p:nvSpPr>
        <p:spPr bwMode="auto">
          <a:xfrm>
            <a:off x="683568" y="5445224"/>
            <a:ext cx="1224136" cy="1224136"/>
          </a:xfrm>
          <a:prstGeom prst="ellipse">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447720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691680" y="7767"/>
            <a:ext cx="54006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buFont typeface="Arial" panose="020B0604020202020204" pitchFamily="34" charset="0"/>
              <a:buNone/>
            </a:pPr>
            <a:r>
              <a:rPr lang="zh-CN" altLang="en-US" sz="4000" dirty="0" smtClean="0">
                <a:solidFill>
                  <a:srgbClr val="FFFFFF"/>
                </a:solidFill>
                <a:latin typeface="Times New Roman" panose="02020603050405020304" pitchFamily="18" charset="0"/>
                <a:cs typeface="Times New Roman" panose="02020603050405020304" pitchFamily="18" charset="0"/>
                <a:sym typeface="Times New Roman" panose="02020603050405020304" pitchFamily="18" charset="0"/>
              </a:rPr>
              <a:t>性能</a:t>
            </a:r>
          </a:p>
        </p:txBody>
      </p:sp>
      <p:graphicFrame>
        <p:nvGraphicFramePr>
          <p:cNvPr id="5123" name="Group 3"/>
          <p:cNvGraphicFramePr>
            <a:graphicFrameLocks noGrp="1"/>
          </p:cNvGraphicFramePr>
          <p:nvPr>
            <p:extLst>
              <p:ext uri="{D42A27DB-BD31-4B8C-83A1-F6EECF244321}">
                <p14:modId xmlns:p14="http://schemas.microsoft.com/office/powerpoint/2010/main" val="3126874978"/>
              </p:ext>
            </p:extLst>
          </p:nvPr>
        </p:nvGraphicFramePr>
        <p:xfrm>
          <a:off x="467544" y="1340768"/>
          <a:ext cx="8353425" cy="3881121"/>
        </p:xfrm>
        <a:graphic>
          <a:graphicData uri="http://schemas.openxmlformats.org/drawingml/2006/table">
            <a:tbl>
              <a:tblPr/>
              <a:tblGrid>
                <a:gridCol w="461963"/>
                <a:gridCol w="7891462"/>
              </a:tblGrid>
              <a:tr h="439738">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439738">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0         </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用户没有提出性能方面的要求</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413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用户提出了性能和设计方面的要求，但不需要采取特定措施</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3976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chemeClr val="accent4">
                              <a:lumMod val="10000"/>
                            </a:schemeClr>
                          </a:solidFill>
                          <a:effectLst/>
                          <a:latin typeface="微软雅黑" panose="020B0503020204020204" pitchFamily="34" charset="-122"/>
                          <a:ea typeface="微软雅黑" panose="020B0503020204020204" pitchFamily="34" charset="-122"/>
                          <a:sym typeface="Calibri" panose="020F0502020204030204" pitchFamily="34" charset="0"/>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chemeClr val="accent4">
                              <a:lumMod val="10000"/>
                            </a:schemeClr>
                          </a:solidFill>
                          <a:effectLst/>
                          <a:latin typeface="微软雅黑" panose="020B0503020204020204" pitchFamily="34" charset="-122"/>
                          <a:ea typeface="微软雅黑" panose="020B0503020204020204" pitchFamily="34" charset="-122"/>
                          <a:sym typeface="Calibri" panose="020F0502020204030204" pitchFamily="34" charset="0"/>
                        </a:rPr>
                        <a:t>响应时间和吞吐量在系统峰值时是关键的，但是不需要采取相应的</a:t>
                      </a:r>
                      <a:r>
                        <a:rPr kumimoji="0" lang="zh-CN" altLang="zh-CN" sz="1800" b="1" i="0" u="none" strike="noStrike" cap="none" normalizeH="0" baseline="0" dirty="0" smtClean="0">
                          <a:ln>
                            <a:noFill/>
                          </a:ln>
                          <a:solidFill>
                            <a:schemeClr val="accent4">
                              <a:lumMod val="10000"/>
                            </a:schemeClr>
                          </a:solidFill>
                          <a:effectLst/>
                          <a:latin typeface="微软雅黑" panose="020B0503020204020204" pitchFamily="34" charset="-122"/>
                          <a:ea typeface="微软雅黑" panose="020B0503020204020204" pitchFamily="34" charset="-122"/>
                          <a:sym typeface="Calibri" panose="020F0502020204030204" pitchFamily="34" charset="0"/>
                        </a:rPr>
                        <a:t>CPU</a:t>
                      </a:r>
                      <a:r>
                        <a:rPr kumimoji="0" lang="zh-CN" sz="1800" b="1" i="0" u="none" strike="noStrike" cap="none" normalizeH="0" baseline="0" dirty="0" smtClean="0">
                          <a:ln>
                            <a:noFill/>
                          </a:ln>
                          <a:solidFill>
                            <a:schemeClr val="accent4">
                              <a:lumMod val="10000"/>
                            </a:schemeClr>
                          </a:solidFill>
                          <a:effectLst/>
                          <a:latin typeface="微软雅黑" panose="020B0503020204020204" pitchFamily="34" charset="-122"/>
                          <a:ea typeface="微软雅黑" panose="020B0503020204020204" pitchFamily="34" charset="-122"/>
                          <a:sym typeface="Calibri" panose="020F0502020204030204" pitchFamily="34" charset="0"/>
                        </a:rPr>
                        <a:t>使用方面的特殊设计。处理的最后期限是在下一个工作日。</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3976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kern="1200" cap="none" normalizeH="0" baseline="0" smtClean="0">
                          <a:ln>
                            <a:noFill/>
                          </a:ln>
                          <a:solidFill>
                            <a:srgbClr val="C02225"/>
                          </a:solidFill>
                          <a:effectLst/>
                          <a:latin typeface="微软雅黑" panose="020B0503020204020204" pitchFamily="34" charset="-122"/>
                          <a:ea typeface="微软雅黑" panose="020B0503020204020204" pitchFamily="34" charset="-122"/>
                          <a:cs typeface="+mn-cs"/>
                          <a:sym typeface="Calibri" panose="020F0502020204030204" pitchFamily="34" charset="0"/>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kern="1200" cap="none" normalizeH="0" baseline="0" dirty="0" smtClean="0">
                          <a:ln>
                            <a:noFill/>
                          </a:ln>
                          <a:solidFill>
                            <a:srgbClr val="C02225"/>
                          </a:solidFill>
                          <a:effectLst/>
                          <a:latin typeface="微软雅黑" panose="020B0503020204020204" pitchFamily="34" charset="-122"/>
                          <a:ea typeface="微软雅黑" panose="020B0503020204020204" pitchFamily="34" charset="-122"/>
                          <a:cs typeface="+mn-cs"/>
                          <a:sym typeface="Calibri" panose="020F0502020204030204" pitchFamily="34" charset="0"/>
                        </a:rPr>
                        <a:t>在任何时候响应时间和吞吐量都是关键的，但是不需要采取相应的</a:t>
                      </a:r>
                      <a:r>
                        <a:rPr kumimoji="0" lang="zh-CN" altLang="zh-CN" sz="1800" b="1" i="0" u="none" strike="noStrike" kern="1200" cap="none" normalizeH="0" baseline="0" dirty="0" smtClean="0">
                          <a:ln>
                            <a:noFill/>
                          </a:ln>
                          <a:solidFill>
                            <a:srgbClr val="C02225"/>
                          </a:solidFill>
                          <a:effectLst/>
                          <a:latin typeface="微软雅黑" panose="020B0503020204020204" pitchFamily="34" charset="-122"/>
                          <a:ea typeface="微软雅黑" panose="020B0503020204020204" pitchFamily="34" charset="-122"/>
                          <a:cs typeface="+mn-cs"/>
                          <a:sym typeface="Calibri" panose="020F0502020204030204" pitchFamily="34" charset="0"/>
                        </a:rPr>
                        <a:t>CPU</a:t>
                      </a:r>
                      <a:r>
                        <a:rPr kumimoji="0" lang="zh-CN" sz="1800" b="1" i="0" u="none" strike="noStrike" kern="1200" cap="none" normalizeH="0" baseline="0" dirty="0" smtClean="0">
                          <a:ln>
                            <a:noFill/>
                          </a:ln>
                          <a:solidFill>
                            <a:srgbClr val="C02225"/>
                          </a:solidFill>
                          <a:effectLst/>
                          <a:latin typeface="微软雅黑" panose="020B0503020204020204" pitchFamily="34" charset="-122"/>
                          <a:ea typeface="微软雅黑" panose="020B0503020204020204" pitchFamily="34" charset="-122"/>
                          <a:cs typeface="+mn-cs"/>
                          <a:sym typeface="Calibri" panose="020F0502020204030204" pitchFamily="34" charset="0"/>
                        </a:rPr>
                        <a:t>使用方面的特殊设计。处理的完成期限比较严格。</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3976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除了上面一项的要求外，由于对需求的要求比较严格，在设计阶段就要进行性能分析。</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3976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除了上面一项的要求之外，在设计和实施阶段需要使用性能分析工具来判断性能要求的完成情况。</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4" name="椭圆 3">
            <a:hlinkClick r:id="rId2" action="ppaction://hlinksldjump"/>
          </p:cNvPr>
          <p:cNvSpPr/>
          <p:nvPr/>
        </p:nvSpPr>
        <p:spPr bwMode="auto">
          <a:xfrm>
            <a:off x="683568" y="5373216"/>
            <a:ext cx="1224136" cy="1224136"/>
          </a:xfrm>
          <a:prstGeom prst="ellipse">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椭圆 4">
            <a:hlinkClick r:id="rId2" action="ppaction://hlinksldjump"/>
          </p:cNvPr>
          <p:cNvSpPr/>
          <p:nvPr/>
        </p:nvSpPr>
        <p:spPr bwMode="auto">
          <a:xfrm>
            <a:off x="683568" y="5445224"/>
            <a:ext cx="1224136" cy="1224136"/>
          </a:xfrm>
          <a:prstGeom prst="ellipse">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089802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79512" y="1628800"/>
            <a:ext cx="1107996" cy="1631216"/>
          </a:xfrm>
          <a:prstGeom prst="rect">
            <a:avLst/>
          </a:prstGeom>
          <a:noFill/>
        </p:spPr>
        <p:txBody>
          <a:bodyPr vert="eaVert" wrap="none" rtlCol="0">
            <a:spAutoFit/>
          </a:bodyPr>
          <a:lstStyle/>
          <a:p>
            <a:r>
              <a:rPr lang="zh-CN" altLang="en-US" sz="6000" b="1" dirty="0" smtClean="0">
                <a:solidFill>
                  <a:srgbClr val="FCE903"/>
                </a:solidFill>
                <a:latin typeface="微软雅黑" panose="020B0503020204020204" pitchFamily="34" charset="-122"/>
                <a:ea typeface="微软雅黑" panose="020B0503020204020204" pitchFamily="34" charset="-122"/>
              </a:rPr>
              <a:t>目录</a:t>
            </a:r>
            <a:endParaRPr lang="zh-CN" altLang="en-US" sz="6000" b="1" dirty="0">
              <a:solidFill>
                <a:srgbClr val="FCE903"/>
              </a:solidFill>
              <a:latin typeface="微软雅黑" panose="020B0503020204020204" pitchFamily="34" charset="-122"/>
              <a:ea typeface="微软雅黑" panose="020B0503020204020204" pitchFamily="34" charset="-122"/>
            </a:endParaRPr>
          </a:p>
        </p:txBody>
      </p:sp>
      <p:graphicFrame>
        <p:nvGraphicFramePr>
          <p:cNvPr id="3" name="图示 2"/>
          <p:cNvGraphicFramePr/>
          <p:nvPr>
            <p:extLst>
              <p:ext uri="{D42A27DB-BD31-4B8C-83A1-F6EECF244321}">
                <p14:modId xmlns:p14="http://schemas.microsoft.com/office/powerpoint/2010/main" val="3006174763"/>
              </p:ext>
            </p:extLst>
          </p:nvPr>
        </p:nvGraphicFramePr>
        <p:xfrm>
          <a:off x="2051720" y="412408"/>
          <a:ext cx="6600056" cy="5752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99138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612775" y="908050"/>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buFont typeface="Arial" panose="020B0604020202020204" pitchFamily="34" charset="0"/>
              <a:buNone/>
            </a:pPr>
            <a:endParaRPr lang="zh-CN" altLang="zh-CN" sz="2400" b="1" smtClean="0">
              <a:solidFill>
                <a:srgbClr val="FFFFFF"/>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147" name="Text Box 3"/>
          <p:cNvSpPr txBox="1">
            <a:spLocks noChangeArrowheads="1"/>
          </p:cNvSpPr>
          <p:nvPr/>
        </p:nvSpPr>
        <p:spPr bwMode="auto">
          <a:xfrm>
            <a:off x="1763688" y="56818"/>
            <a:ext cx="27717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buFont typeface="Arial" panose="020B0604020202020204" pitchFamily="34" charset="0"/>
              <a:buNone/>
            </a:pPr>
            <a:r>
              <a:rPr lang="zh-CN" altLang="en-US" sz="4000" dirty="0" smtClean="0">
                <a:solidFill>
                  <a:srgbClr val="FFFFFF"/>
                </a:solidFill>
                <a:latin typeface="Arial" panose="020B0604020202020204" pitchFamily="34" charset="0"/>
              </a:rPr>
              <a:t>硬件负荷</a:t>
            </a:r>
          </a:p>
        </p:txBody>
      </p:sp>
      <p:graphicFrame>
        <p:nvGraphicFramePr>
          <p:cNvPr id="6148" name="Group 4"/>
          <p:cNvGraphicFramePr>
            <a:graphicFrameLocks noGrp="1"/>
          </p:cNvGraphicFramePr>
          <p:nvPr>
            <p:extLst>
              <p:ext uri="{D42A27DB-BD31-4B8C-83A1-F6EECF244321}">
                <p14:modId xmlns:p14="http://schemas.microsoft.com/office/powerpoint/2010/main" val="3819342912"/>
              </p:ext>
            </p:extLst>
          </p:nvPr>
        </p:nvGraphicFramePr>
        <p:xfrm>
          <a:off x="467544" y="1700808"/>
          <a:ext cx="8136904" cy="2610278"/>
        </p:xfrm>
        <a:graphic>
          <a:graphicData uri="http://schemas.openxmlformats.org/drawingml/2006/table">
            <a:tbl>
              <a:tblPr/>
              <a:tblGrid>
                <a:gridCol w="826298"/>
                <a:gridCol w="7310606"/>
              </a:tblGrid>
              <a:tr h="382379">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667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0         </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没有提出明确的运行方面的限制</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1" i="0" u="none" strike="noStrike" cap="none" normalizeH="0" baseline="0" smtClean="0">
                          <a:ln>
                            <a:noFill/>
                          </a:ln>
                          <a:solidFill>
                            <a:srgbClr val="C02225"/>
                          </a:solidFill>
                          <a:effectLst/>
                          <a:latin typeface="微软雅黑" panose="020B0503020204020204" pitchFamily="34" charset="-122"/>
                          <a:ea typeface="微软雅黑" panose="020B0503020204020204" pitchFamily="34" charset="-122"/>
                          <a:sym typeface="Calibri" panose="020F0502020204030204" pitchFamily="34" charset="0"/>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2000" b="1" i="0" u="none" strike="noStrike" cap="none" normalizeH="0" baseline="0" dirty="0" smtClean="0">
                          <a:ln>
                            <a:noFill/>
                          </a:ln>
                          <a:solidFill>
                            <a:srgbClr val="C02225"/>
                          </a:solidFill>
                          <a:effectLst/>
                          <a:latin typeface="微软雅黑" panose="020B0503020204020204" pitchFamily="34" charset="-122"/>
                          <a:ea typeface="微软雅黑" panose="020B0503020204020204" pitchFamily="34" charset="-122"/>
                          <a:sym typeface="Calibri" panose="020F0502020204030204" pitchFamily="34" charset="0"/>
                        </a:rPr>
                        <a:t>有运行方面的限制，但是不需要采取特别的措施以满足运行限制</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67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提出了一些安全和时间方面的限制</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应用程序的某些部分对处理器有特定的要求</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提出的运行限制对应用的中央处理器或者专用处理器有特殊的要求</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67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除上面一项之外，还对应用的分布式组件提出了限制</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椭圆 4">
            <a:hlinkClick r:id="rId2" action="ppaction://hlinksldjump"/>
          </p:cNvPr>
          <p:cNvSpPr/>
          <p:nvPr/>
        </p:nvSpPr>
        <p:spPr bwMode="auto">
          <a:xfrm>
            <a:off x="683568" y="5373216"/>
            <a:ext cx="1224136" cy="1224136"/>
          </a:xfrm>
          <a:prstGeom prst="ellipse">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186800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12775" y="908050"/>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buFont typeface="Arial" panose="020B0604020202020204" pitchFamily="34" charset="0"/>
              <a:buNone/>
            </a:pPr>
            <a:endParaRPr lang="zh-CN" altLang="zh-CN" sz="2400" b="1" smtClean="0">
              <a:solidFill>
                <a:srgbClr val="FFFFFF"/>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7171" name="Text Box 3"/>
          <p:cNvSpPr txBox="1">
            <a:spLocks noChangeArrowheads="1"/>
          </p:cNvSpPr>
          <p:nvPr/>
        </p:nvSpPr>
        <p:spPr bwMode="auto">
          <a:xfrm>
            <a:off x="1152153" y="44624"/>
            <a:ext cx="27717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altLang="en-US" sz="4000" dirty="0" smtClean="0">
                <a:solidFill>
                  <a:srgbClr val="FFFFFF"/>
                </a:solidFill>
                <a:latin typeface="Arial" panose="020B0604020202020204" pitchFamily="34" charset="0"/>
              </a:rPr>
              <a:t>事务频度</a:t>
            </a:r>
          </a:p>
        </p:txBody>
      </p:sp>
      <p:graphicFrame>
        <p:nvGraphicFramePr>
          <p:cNvPr id="7172" name="Group 4"/>
          <p:cNvGraphicFramePr>
            <a:graphicFrameLocks noGrp="1"/>
          </p:cNvGraphicFramePr>
          <p:nvPr>
            <p:extLst>
              <p:ext uri="{D42A27DB-BD31-4B8C-83A1-F6EECF244321}">
                <p14:modId xmlns:p14="http://schemas.microsoft.com/office/powerpoint/2010/main" val="13542009"/>
              </p:ext>
            </p:extLst>
          </p:nvPr>
        </p:nvGraphicFramePr>
        <p:xfrm>
          <a:off x="323850" y="1628800"/>
          <a:ext cx="8640763" cy="3257233"/>
        </p:xfrm>
        <a:graphic>
          <a:graphicData uri="http://schemas.openxmlformats.org/drawingml/2006/table">
            <a:tbl>
              <a:tblPr/>
              <a:tblGrid>
                <a:gridCol w="454025"/>
                <a:gridCol w="8186738"/>
              </a:tblGrid>
              <a:tr h="4826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0         </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预计不会出现周期性的高峰事务处理期</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67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1" i="0" u="none" strike="noStrike" cap="none" normalizeH="0" baseline="0" smtClean="0">
                          <a:ln>
                            <a:noFill/>
                          </a:ln>
                          <a:solidFill>
                            <a:srgbClr val="C02225"/>
                          </a:solidFill>
                          <a:effectLst/>
                          <a:latin typeface="微软雅黑" panose="020B0503020204020204" pitchFamily="34" charset="-122"/>
                          <a:ea typeface="微软雅黑" panose="020B0503020204020204" pitchFamily="34" charset="-122"/>
                          <a:sym typeface="Calibri" panose="020F0502020204030204" pitchFamily="34" charset="0"/>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2000" b="1" i="0" u="none" strike="noStrike" cap="none" normalizeH="0" baseline="0" dirty="0" smtClean="0">
                          <a:ln>
                            <a:noFill/>
                          </a:ln>
                          <a:solidFill>
                            <a:srgbClr val="C02225"/>
                          </a:solidFill>
                          <a:effectLst/>
                          <a:latin typeface="微软雅黑" panose="020B0503020204020204" pitchFamily="34" charset="-122"/>
                          <a:ea typeface="微软雅黑" panose="020B0503020204020204" pitchFamily="34" charset="-122"/>
                          <a:sym typeface="Calibri" panose="020F0502020204030204" pitchFamily="34" charset="0"/>
                        </a:rPr>
                        <a:t>预计会有周期性的高峰事务处理期（例如：每月、每季、每年）</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预计每周都会出现高峰事务处理期</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67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预计每天都会出现高峰事务处理期</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3976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用户在应用程序需求或者服务级别协议中对事务率要求很高，因此必须在设计阶段进行性能分析。</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3976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用户在应用程序需求或者服务级别协议中对事务率要求很高，因此必须进行性能分析并在设计、开发和安装阶段中使用到性能分析工具。</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椭圆 4">
            <a:hlinkClick r:id="rId2" action="ppaction://hlinksldjump"/>
          </p:cNvPr>
          <p:cNvSpPr/>
          <p:nvPr/>
        </p:nvSpPr>
        <p:spPr bwMode="auto">
          <a:xfrm>
            <a:off x="683568" y="5373216"/>
            <a:ext cx="1224136" cy="1224136"/>
          </a:xfrm>
          <a:prstGeom prst="ellipse">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130998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12775" y="908050"/>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buFont typeface="Arial" panose="020B0604020202020204" pitchFamily="34" charset="0"/>
              <a:buNone/>
            </a:pPr>
            <a:endParaRPr lang="zh-CN" altLang="zh-CN" sz="2400" b="1" smtClean="0">
              <a:solidFill>
                <a:srgbClr val="FFFFFF"/>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8195" name="Text Box 3"/>
          <p:cNvSpPr txBox="1">
            <a:spLocks noChangeArrowheads="1"/>
          </p:cNvSpPr>
          <p:nvPr/>
        </p:nvSpPr>
        <p:spPr bwMode="auto">
          <a:xfrm>
            <a:off x="1225228" y="44624"/>
            <a:ext cx="38508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buFont typeface="Arial" panose="020B0604020202020204" pitchFamily="34" charset="0"/>
              <a:buNone/>
            </a:pPr>
            <a:r>
              <a:rPr lang="zh-CN" altLang="en-US" sz="4000" dirty="0" smtClean="0">
                <a:solidFill>
                  <a:srgbClr val="FFFFFF"/>
                </a:solidFill>
                <a:latin typeface="Arial" panose="020B0604020202020204" pitchFamily="34" charset="0"/>
              </a:rPr>
              <a:t>在线数据输入</a:t>
            </a:r>
          </a:p>
        </p:txBody>
      </p:sp>
      <p:graphicFrame>
        <p:nvGraphicFramePr>
          <p:cNvPr id="8196" name="Group 4"/>
          <p:cNvGraphicFramePr>
            <a:graphicFrameLocks noGrp="1"/>
          </p:cNvGraphicFramePr>
          <p:nvPr>
            <p:extLst>
              <p:ext uri="{D42A27DB-BD31-4B8C-83A1-F6EECF244321}">
                <p14:modId xmlns:p14="http://schemas.microsoft.com/office/powerpoint/2010/main" val="2046113906"/>
              </p:ext>
            </p:extLst>
          </p:nvPr>
        </p:nvGraphicFramePr>
        <p:xfrm>
          <a:off x="755576" y="1772816"/>
          <a:ext cx="7838826" cy="3376932"/>
        </p:xfrm>
        <a:graphic>
          <a:graphicData uri="http://schemas.openxmlformats.org/drawingml/2006/table">
            <a:tbl>
              <a:tblPr/>
              <a:tblGrid>
                <a:gridCol w="1050519"/>
                <a:gridCol w="6788307"/>
              </a:tblGrid>
              <a:tr h="47639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477634">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0         </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所有事务都是批处理的</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7639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1%~7%</a:t>
                      </a: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的事务是以交互式的方式进行数据录入</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16092">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1" i="0" u="none" strike="noStrike" cap="none" normalizeH="0" baseline="0" smtClean="0">
                          <a:ln>
                            <a:noFill/>
                          </a:ln>
                          <a:solidFill>
                            <a:srgbClr val="C02225"/>
                          </a:solidFill>
                          <a:effectLst/>
                          <a:latin typeface="微软雅黑" panose="020B0503020204020204" pitchFamily="34" charset="-122"/>
                          <a:ea typeface="微软雅黑" panose="020B0503020204020204" pitchFamily="34" charset="-122"/>
                          <a:sym typeface="Calibri" panose="020F0502020204030204" pitchFamily="34" charset="0"/>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1" i="0" u="none" strike="noStrike" cap="none" normalizeH="0" baseline="0" dirty="0" smtClean="0">
                          <a:ln>
                            <a:noFill/>
                          </a:ln>
                          <a:solidFill>
                            <a:srgbClr val="C02225"/>
                          </a:solidFill>
                          <a:effectLst/>
                          <a:latin typeface="微软雅黑" panose="020B0503020204020204" pitchFamily="34" charset="-122"/>
                          <a:ea typeface="微软雅黑" panose="020B0503020204020204" pitchFamily="34" charset="-122"/>
                          <a:sym typeface="Calibri" panose="020F0502020204030204" pitchFamily="34" charset="0"/>
                        </a:rPr>
                        <a:t>8%~15%</a:t>
                      </a:r>
                      <a:r>
                        <a:rPr kumimoji="0" lang="zh-CN" sz="2000" b="1" i="0" u="none" strike="noStrike" cap="none" normalizeH="0" baseline="0" dirty="0" smtClean="0">
                          <a:ln>
                            <a:noFill/>
                          </a:ln>
                          <a:solidFill>
                            <a:srgbClr val="C02225"/>
                          </a:solidFill>
                          <a:effectLst/>
                          <a:latin typeface="微软雅黑" panose="020B0503020204020204" pitchFamily="34" charset="-122"/>
                          <a:ea typeface="微软雅黑" panose="020B0503020204020204" pitchFamily="34" charset="-122"/>
                          <a:sym typeface="Calibri" panose="020F0502020204030204" pitchFamily="34" charset="0"/>
                        </a:rPr>
                        <a:t>的事务是以交互式的方式进行数据录入</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7639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16%~23%</a:t>
                      </a: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的事务是以交互式的方式进行数据录入</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47639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24%~30%</a:t>
                      </a: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的事务是以交互式的方式进行数据录入</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77634">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30%</a:t>
                      </a: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以上的事务是以交互式的方式进行数据录入</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椭圆 4">
            <a:hlinkClick r:id="rId2" action="ppaction://hlinksldjump"/>
          </p:cNvPr>
          <p:cNvSpPr/>
          <p:nvPr/>
        </p:nvSpPr>
        <p:spPr bwMode="auto">
          <a:xfrm>
            <a:off x="683568" y="5373216"/>
            <a:ext cx="1224136" cy="1224136"/>
          </a:xfrm>
          <a:prstGeom prst="ellipse">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500941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612775" y="908050"/>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buFont typeface="Arial" panose="020B0604020202020204" pitchFamily="34" charset="0"/>
              <a:buNone/>
            </a:pPr>
            <a:endParaRPr lang="zh-CN" altLang="zh-CN" sz="2400" b="1" smtClean="0">
              <a:solidFill>
                <a:srgbClr val="FFFFFF"/>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9219" name="Text Box 3"/>
          <p:cNvSpPr txBox="1">
            <a:spLocks noChangeArrowheads="1"/>
          </p:cNvSpPr>
          <p:nvPr/>
        </p:nvSpPr>
        <p:spPr bwMode="auto">
          <a:xfrm>
            <a:off x="1153220" y="56818"/>
            <a:ext cx="33467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buFont typeface="Arial" panose="020B0604020202020204" pitchFamily="34" charset="0"/>
              <a:buNone/>
            </a:pPr>
            <a:r>
              <a:rPr lang="zh-CN" altLang="en-US" sz="4000" dirty="0" smtClean="0">
                <a:solidFill>
                  <a:srgbClr val="FFFFFF"/>
                </a:solidFill>
                <a:latin typeface="Arial" panose="020B0604020202020204" pitchFamily="34" charset="0"/>
              </a:rPr>
              <a:t>终端用户效率</a:t>
            </a:r>
          </a:p>
        </p:txBody>
      </p:sp>
      <p:sp>
        <p:nvSpPr>
          <p:cNvPr id="9220" name="Text Box 4"/>
          <p:cNvSpPr txBox="1">
            <a:spLocks noChangeArrowheads="1"/>
          </p:cNvSpPr>
          <p:nvPr/>
        </p:nvSpPr>
        <p:spPr bwMode="auto">
          <a:xfrm>
            <a:off x="395536" y="716498"/>
            <a:ext cx="8128521"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buFont typeface="Arial" panose="020B0604020202020204" pitchFamily="34" charset="0"/>
              <a:buChar char="•"/>
            </a:pPr>
            <a:r>
              <a:rPr lang="zh-CN" altLang="en-US" sz="2400" b="1" u="sng" dirty="0" smtClean="0">
                <a:solidFill>
                  <a:srgbClr val="FF0000"/>
                </a:solidFill>
                <a:latin typeface="Arial" panose="020B0604020202020204" pitchFamily="34" charset="0"/>
              </a:rPr>
              <a:t>页面导航</a:t>
            </a:r>
          </a:p>
          <a:p>
            <a:pPr marL="342900" indent="-342900" eaLnBrk="0" hangingPunct="0">
              <a:buFont typeface="Arial" panose="020B0604020202020204" pitchFamily="34" charset="0"/>
              <a:buChar char="•"/>
            </a:pPr>
            <a:r>
              <a:rPr lang="zh-CN" altLang="en-US" sz="2400" b="1" u="sng" dirty="0" smtClean="0">
                <a:solidFill>
                  <a:srgbClr val="FF0000"/>
                </a:solidFill>
                <a:latin typeface="Arial" panose="020B0604020202020204" pitchFamily="34" charset="0"/>
              </a:rPr>
              <a:t>菜单</a:t>
            </a:r>
          </a:p>
          <a:p>
            <a:pPr marL="342900" indent="-342900" eaLnBrk="0" hangingPunct="0">
              <a:buFont typeface="Arial" panose="020B0604020202020204" pitchFamily="34" charset="0"/>
              <a:buChar char="•"/>
            </a:pPr>
            <a:r>
              <a:rPr lang="zh-CN" altLang="en-US" sz="2000" b="1" dirty="0" smtClean="0">
                <a:solidFill>
                  <a:srgbClr val="FFE801"/>
                </a:solidFill>
                <a:latin typeface="Arial" panose="020B0604020202020204" pitchFamily="34" charset="0"/>
              </a:rPr>
              <a:t>在线帮助或文档</a:t>
            </a:r>
          </a:p>
          <a:p>
            <a:pPr marL="342900" indent="-342900" eaLnBrk="0" hangingPunct="0">
              <a:buFont typeface="Arial" panose="020B0604020202020204" pitchFamily="34" charset="0"/>
              <a:buChar char="•"/>
            </a:pPr>
            <a:r>
              <a:rPr lang="zh-CN" altLang="en-US" sz="2400" b="1" u="sng" dirty="0" smtClean="0">
                <a:solidFill>
                  <a:srgbClr val="FF0000"/>
                </a:solidFill>
                <a:latin typeface="Arial" panose="020B0604020202020204" pitchFamily="34" charset="0"/>
              </a:rPr>
              <a:t>光标自动跳转</a:t>
            </a:r>
          </a:p>
          <a:p>
            <a:pPr marL="342900" indent="-342900" eaLnBrk="0" hangingPunct="0">
              <a:buFont typeface="Arial" panose="020B0604020202020204" pitchFamily="34" charset="0"/>
              <a:buChar char="•"/>
            </a:pPr>
            <a:r>
              <a:rPr lang="zh-CN" altLang="en-US" sz="2400" b="1" u="sng" dirty="0" smtClean="0">
                <a:solidFill>
                  <a:srgbClr val="FF0000"/>
                </a:solidFill>
                <a:latin typeface="Arial" panose="020B0604020202020204" pitchFamily="34" charset="0"/>
              </a:rPr>
              <a:t>可以滚动</a:t>
            </a:r>
          </a:p>
          <a:p>
            <a:pPr marL="342900" indent="-342900" eaLnBrk="0" hangingPunct="0">
              <a:buFont typeface="Arial" panose="020B0604020202020204" pitchFamily="34" charset="0"/>
              <a:buChar char="•"/>
            </a:pPr>
            <a:r>
              <a:rPr lang="zh-CN" altLang="en-US" sz="2000" b="1" dirty="0" smtClean="0">
                <a:solidFill>
                  <a:srgbClr val="FFE801"/>
                </a:solidFill>
                <a:latin typeface="Arial" panose="020B0604020202020204" pitchFamily="34" charset="0"/>
              </a:rPr>
              <a:t>在线远程打印</a:t>
            </a:r>
          </a:p>
          <a:p>
            <a:pPr marL="342900" indent="-342900" eaLnBrk="0" hangingPunct="0">
              <a:buFont typeface="Arial" panose="020B0604020202020204" pitchFamily="34" charset="0"/>
              <a:buChar char="•"/>
            </a:pPr>
            <a:r>
              <a:rPr lang="zh-CN" altLang="en-US" sz="2000" b="1" dirty="0" smtClean="0">
                <a:solidFill>
                  <a:srgbClr val="FFE801"/>
                </a:solidFill>
                <a:latin typeface="Arial" panose="020B0604020202020204" pitchFamily="34" charset="0"/>
              </a:rPr>
              <a:t>预定义的功能键</a:t>
            </a:r>
          </a:p>
          <a:p>
            <a:pPr marL="342900" indent="-342900" eaLnBrk="0" hangingPunct="0">
              <a:buFont typeface="Arial" panose="020B0604020202020204" pitchFamily="34" charset="0"/>
              <a:buChar char="•"/>
            </a:pPr>
            <a:r>
              <a:rPr lang="zh-CN" altLang="en-US" sz="2000" b="1" dirty="0" smtClean="0">
                <a:solidFill>
                  <a:srgbClr val="FFE801"/>
                </a:solidFill>
                <a:latin typeface="Arial" panose="020B0604020202020204" pitchFamily="34" charset="0"/>
              </a:rPr>
              <a:t>在线做批量提交任务</a:t>
            </a:r>
          </a:p>
          <a:p>
            <a:pPr marL="342900" indent="-342900" eaLnBrk="0" hangingPunct="0">
              <a:buFont typeface="Arial" panose="020B0604020202020204" pitchFamily="34" charset="0"/>
              <a:buChar char="•"/>
            </a:pPr>
            <a:r>
              <a:rPr lang="zh-CN" altLang="en-US" sz="2400" b="1" u="sng" dirty="0" smtClean="0">
                <a:solidFill>
                  <a:srgbClr val="FF0000"/>
                </a:solidFill>
                <a:latin typeface="Arial" panose="020B0604020202020204" pitchFamily="34" charset="0"/>
              </a:rPr>
              <a:t>光标可以选取界面上的数据</a:t>
            </a:r>
          </a:p>
          <a:p>
            <a:pPr marL="342900" indent="-342900" eaLnBrk="0" hangingPunct="0">
              <a:buFont typeface="Arial" panose="020B0604020202020204" pitchFamily="34" charset="0"/>
              <a:buChar char="•"/>
            </a:pPr>
            <a:r>
              <a:rPr lang="zh-CN" altLang="en-US" sz="2000" b="1" dirty="0" smtClean="0">
                <a:solidFill>
                  <a:srgbClr val="FFE801"/>
                </a:solidFill>
                <a:latin typeface="Arial" panose="020B0604020202020204" pitchFamily="34" charset="0"/>
              </a:rPr>
              <a:t>用户使用大量反白显示、重点显示、下划线或其他的标识</a:t>
            </a:r>
          </a:p>
          <a:p>
            <a:pPr marL="342900" indent="-342900" eaLnBrk="0" hangingPunct="0">
              <a:buFont typeface="Arial" panose="020B0604020202020204" pitchFamily="34" charset="0"/>
              <a:buChar char="•"/>
            </a:pPr>
            <a:r>
              <a:rPr lang="zh-CN" altLang="en-US" sz="2000" b="1" dirty="0" smtClean="0">
                <a:solidFill>
                  <a:srgbClr val="FFE801"/>
                </a:solidFill>
                <a:latin typeface="Arial" panose="020B0604020202020204" pitchFamily="34" charset="0"/>
              </a:rPr>
              <a:t>鼠标拖动功能</a:t>
            </a:r>
          </a:p>
          <a:p>
            <a:pPr marL="342900" indent="-342900" eaLnBrk="0" hangingPunct="0">
              <a:buFont typeface="Arial" panose="020B0604020202020204" pitchFamily="34" charset="0"/>
              <a:buChar char="•"/>
            </a:pPr>
            <a:r>
              <a:rPr lang="zh-CN" altLang="en-US" sz="2000" b="1" dirty="0" smtClean="0">
                <a:solidFill>
                  <a:srgbClr val="FFE801"/>
                </a:solidFill>
                <a:latin typeface="Arial" panose="020B0604020202020204" pitchFamily="34" charset="0"/>
              </a:rPr>
              <a:t>弹出窗体</a:t>
            </a:r>
          </a:p>
          <a:p>
            <a:pPr marL="342900" indent="-342900" eaLnBrk="0" hangingPunct="0">
              <a:buFont typeface="Arial" panose="020B0604020202020204" pitchFamily="34" charset="0"/>
              <a:buChar char="•"/>
            </a:pPr>
            <a:r>
              <a:rPr lang="zh-CN" altLang="en-US" sz="2000" b="1" dirty="0" smtClean="0">
                <a:solidFill>
                  <a:srgbClr val="FFE801"/>
                </a:solidFill>
                <a:latin typeface="Arial" panose="020B0604020202020204" pitchFamily="34" charset="0"/>
              </a:rPr>
              <a:t>使用最少的界面完成某种商业功能</a:t>
            </a:r>
          </a:p>
          <a:p>
            <a:pPr marL="342900" indent="-342900" eaLnBrk="0" hangingPunct="0">
              <a:buFont typeface="Arial" panose="020B0604020202020204" pitchFamily="34" charset="0"/>
              <a:buChar char="•"/>
            </a:pPr>
            <a:r>
              <a:rPr lang="zh-CN" altLang="en-US" sz="2000" b="1" dirty="0" smtClean="0">
                <a:solidFill>
                  <a:srgbClr val="FFE801"/>
                </a:solidFill>
                <a:latin typeface="Arial" panose="020B0604020202020204" pitchFamily="34" charset="0"/>
              </a:rPr>
              <a:t>双语言支持（如果选择了这个就算</a:t>
            </a:r>
            <a:r>
              <a:rPr lang="zh-CN" altLang="zh-CN" sz="2000" b="1" dirty="0" smtClean="0">
                <a:solidFill>
                  <a:srgbClr val="FFE801"/>
                </a:solidFill>
                <a:latin typeface="Arial" panose="020B0604020202020204" pitchFamily="34" charset="0"/>
              </a:rPr>
              <a:t>4</a:t>
            </a:r>
            <a:r>
              <a:rPr lang="zh-CN" altLang="en-US" sz="2000" b="1" dirty="0" smtClean="0">
                <a:solidFill>
                  <a:srgbClr val="FFE801"/>
                </a:solidFill>
                <a:latin typeface="Arial" panose="020B0604020202020204" pitchFamily="34" charset="0"/>
              </a:rPr>
              <a:t>项）</a:t>
            </a:r>
          </a:p>
          <a:p>
            <a:pPr marL="342900" indent="-342900" eaLnBrk="0" hangingPunct="0">
              <a:buFont typeface="Arial" panose="020B0604020202020204" pitchFamily="34" charset="0"/>
              <a:buChar char="•"/>
            </a:pPr>
            <a:r>
              <a:rPr lang="zh-CN" altLang="en-US" sz="2000" b="1" dirty="0" smtClean="0">
                <a:solidFill>
                  <a:srgbClr val="FFE801"/>
                </a:solidFill>
                <a:latin typeface="Arial" panose="020B0604020202020204" pitchFamily="34" charset="0"/>
              </a:rPr>
              <a:t>语言支持（如果选择了这个就算</a:t>
            </a:r>
            <a:r>
              <a:rPr lang="zh-CN" altLang="zh-CN" sz="2000" b="1" dirty="0" smtClean="0">
                <a:solidFill>
                  <a:srgbClr val="FFE801"/>
                </a:solidFill>
                <a:latin typeface="Arial" panose="020B0604020202020204" pitchFamily="34" charset="0"/>
              </a:rPr>
              <a:t>6</a:t>
            </a:r>
            <a:r>
              <a:rPr lang="zh-CN" altLang="en-US" sz="2000" b="1" dirty="0" smtClean="0">
                <a:solidFill>
                  <a:srgbClr val="FFE801"/>
                </a:solidFill>
                <a:latin typeface="Arial" panose="020B0604020202020204" pitchFamily="34" charset="0"/>
              </a:rPr>
              <a:t>项）</a:t>
            </a:r>
          </a:p>
        </p:txBody>
      </p:sp>
      <p:graphicFrame>
        <p:nvGraphicFramePr>
          <p:cNvPr id="4" name="表格 3"/>
          <p:cNvGraphicFramePr>
            <a:graphicFrameLocks noGrp="1"/>
          </p:cNvGraphicFramePr>
          <p:nvPr>
            <p:extLst>
              <p:ext uri="{D42A27DB-BD31-4B8C-83A1-F6EECF244321}">
                <p14:modId xmlns:p14="http://schemas.microsoft.com/office/powerpoint/2010/main" val="1705551342"/>
              </p:ext>
            </p:extLst>
          </p:nvPr>
        </p:nvGraphicFramePr>
        <p:xfrm>
          <a:off x="2195736" y="1365250"/>
          <a:ext cx="6768752" cy="3307080"/>
        </p:xfrm>
        <a:graphic>
          <a:graphicData uri="http://schemas.openxmlformats.org/drawingml/2006/table">
            <a:tbl>
              <a:tblPr firstRow="1" bandRow="1">
                <a:tableStyleId>{1E171933-4619-4E11-9A3F-F7608DF75F80}</a:tableStyleId>
              </a:tblPr>
              <a:tblGrid>
                <a:gridCol w="1801250"/>
                <a:gridCol w="4967502"/>
              </a:tblGrid>
              <a:tr h="370840">
                <a:tc>
                  <a:txBody>
                    <a:bodyPr/>
                    <a:lstStyle/>
                    <a:p>
                      <a:pPr algn="ctr"/>
                      <a:r>
                        <a:rPr lang="en-US" altLang="zh-CN" b="1" dirty="0" smtClean="0">
                          <a:solidFill>
                            <a:srgbClr val="000000"/>
                          </a:solidFill>
                        </a:rPr>
                        <a:t>0</a:t>
                      </a:r>
                      <a:endParaRPr lang="zh-CN" altLang="en-US" b="1" dirty="0">
                        <a:solidFill>
                          <a:srgbClr val="000000"/>
                        </a:solidFill>
                      </a:endParaRPr>
                    </a:p>
                  </a:txBody>
                  <a:tcPr/>
                </a:tc>
                <a:tc>
                  <a:txBody>
                    <a:bodyPr/>
                    <a:lstStyle/>
                    <a:p>
                      <a:pPr algn="ctr"/>
                      <a:r>
                        <a:rPr lang="zh-CN" altLang="en-US" sz="1800" b="1" i="0" kern="1200" dirty="0" smtClean="0">
                          <a:solidFill>
                            <a:srgbClr val="000000"/>
                          </a:solidFill>
                          <a:effectLst/>
                          <a:latin typeface="+mn-lt"/>
                          <a:ea typeface="+mn-ea"/>
                          <a:cs typeface="+mn-cs"/>
                        </a:rPr>
                        <a:t>以上的一个都不包括</a:t>
                      </a:r>
                      <a:endParaRPr lang="zh-CN" altLang="en-US" b="1" dirty="0">
                        <a:solidFill>
                          <a:srgbClr val="000000"/>
                        </a:solidFill>
                      </a:endParaRPr>
                    </a:p>
                  </a:txBody>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tc>
                <a:tc>
                  <a:txBody>
                    <a:bodyPr/>
                    <a:lstStyle/>
                    <a:p>
                      <a:pPr algn="ctr"/>
                      <a:r>
                        <a:rPr lang="zh-CN" altLang="en-US" sz="1800" b="1" i="0" kern="1200" dirty="0" smtClean="0">
                          <a:solidFill>
                            <a:srgbClr val="000000"/>
                          </a:solidFill>
                          <a:effectLst/>
                          <a:latin typeface="+mn-lt"/>
                          <a:ea typeface="+mn-ea"/>
                          <a:cs typeface="+mn-cs"/>
                        </a:rPr>
                        <a:t>包括以上的</a:t>
                      </a:r>
                      <a:r>
                        <a:rPr lang="en-US" altLang="zh-CN" sz="1800" b="1" i="0" kern="1200" dirty="0" smtClean="0">
                          <a:solidFill>
                            <a:srgbClr val="000000"/>
                          </a:solidFill>
                          <a:effectLst/>
                          <a:latin typeface="+mn-lt"/>
                          <a:ea typeface="+mn-ea"/>
                          <a:cs typeface="+mn-cs"/>
                        </a:rPr>
                        <a:t>1~3</a:t>
                      </a:r>
                      <a:r>
                        <a:rPr lang="zh-CN" altLang="en-US" sz="1800" b="1" i="0" kern="1200" dirty="0" smtClean="0">
                          <a:solidFill>
                            <a:srgbClr val="000000"/>
                          </a:solidFill>
                          <a:effectLst/>
                          <a:latin typeface="+mn-lt"/>
                          <a:ea typeface="+mn-ea"/>
                          <a:cs typeface="+mn-cs"/>
                        </a:rPr>
                        <a:t>个</a:t>
                      </a:r>
                      <a:endParaRPr lang="zh-CN" altLang="en-US" b="1" dirty="0">
                        <a:solidFill>
                          <a:srgbClr val="000000"/>
                        </a:solidFill>
                      </a:endParaRPr>
                    </a:p>
                  </a:txBody>
                  <a:tcPr/>
                </a:tc>
              </a:tr>
              <a:tr h="370840">
                <a:tc>
                  <a:txBody>
                    <a:bodyPr/>
                    <a:lstStyle/>
                    <a:p>
                      <a:pPr algn="ctr"/>
                      <a:r>
                        <a:rPr lang="en-US" altLang="zh-CN" b="1" dirty="0" smtClean="0">
                          <a:solidFill>
                            <a:srgbClr val="000000"/>
                          </a:solidFill>
                        </a:rPr>
                        <a:t>2</a:t>
                      </a:r>
                      <a:endParaRPr lang="zh-CN" altLang="en-US" b="1" dirty="0">
                        <a:solidFill>
                          <a:srgbClr val="000000"/>
                        </a:solidFill>
                      </a:endParaRPr>
                    </a:p>
                  </a:txBody>
                  <a:tcPr/>
                </a:tc>
                <a:tc>
                  <a:txBody>
                    <a:bodyPr/>
                    <a:lstStyle/>
                    <a:p>
                      <a:pPr algn="ctr"/>
                      <a:r>
                        <a:rPr lang="zh-CN" altLang="en-US" sz="1800" b="1" i="0" kern="1200" dirty="0" smtClean="0">
                          <a:solidFill>
                            <a:srgbClr val="000000"/>
                          </a:solidFill>
                          <a:effectLst/>
                          <a:latin typeface="+mn-lt"/>
                          <a:ea typeface="+mn-ea"/>
                          <a:cs typeface="+mn-cs"/>
                        </a:rPr>
                        <a:t>包括以上的</a:t>
                      </a:r>
                      <a:r>
                        <a:rPr lang="en-US" altLang="zh-CN" sz="1800" b="1" i="0" kern="1200" dirty="0" smtClean="0">
                          <a:solidFill>
                            <a:srgbClr val="000000"/>
                          </a:solidFill>
                          <a:effectLst/>
                          <a:latin typeface="+mn-lt"/>
                          <a:ea typeface="+mn-ea"/>
                          <a:cs typeface="+mn-cs"/>
                        </a:rPr>
                        <a:t>4~5</a:t>
                      </a:r>
                      <a:r>
                        <a:rPr lang="zh-CN" altLang="en-US" sz="1800" b="1" i="0" kern="1200" dirty="0" smtClean="0">
                          <a:solidFill>
                            <a:srgbClr val="000000"/>
                          </a:solidFill>
                          <a:effectLst/>
                          <a:latin typeface="+mn-lt"/>
                          <a:ea typeface="+mn-ea"/>
                          <a:cs typeface="+mn-cs"/>
                        </a:rPr>
                        <a:t>个</a:t>
                      </a:r>
                      <a:endParaRPr lang="zh-CN" altLang="en-US" b="1" dirty="0">
                        <a:solidFill>
                          <a:srgbClr val="000000"/>
                        </a:solidFill>
                      </a:endParaRPr>
                    </a:p>
                  </a:txBody>
                  <a:tcPr/>
                </a:tc>
              </a:tr>
              <a:tr h="370840">
                <a:tc>
                  <a:txBody>
                    <a:bodyPr/>
                    <a:lstStyle/>
                    <a:p>
                      <a:pPr algn="ctr"/>
                      <a:r>
                        <a:rPr lang="en-US" altLang="zh-CN" b="1" dirty="0" smtClean="0">
                          <a:solidFill>
                            <a:srgbClr val="000000"/>
                          </a:solidFill>
                        </a:rPr>
                        <a:t>3</a:t>
                      </a:r>
                      <a:endParaRPr lang="zh-CN" altLang="en-US" b="1" dirty="0">
                        <a:solidFill>
                          <a:srgbClr val="000000"/>
                        </a:solidFill>
                      </a:endParaRPr>
                    </a:p>
                  </a:txBody>
                  <a:tcPr/>
                </a:tc>
                <a:tc>
                  <a:txBody>
                    <a:bodyPr/>
                    <a:lstStyle/>
                    <a:p>
                      <a:pPr algn="ctr"/>
                      <a:r>
                        <a:rPr lang="zh-CN" altLang="en-US" sz="1800" b="1" i="0" kern="1200" dirty="0" smtClean="0">
                          <a:solidFill>
                            <a:srgbClr val="000000"/>
                          </a:solidFill>
                          <a:effectLst/>
                          <a:latin typeface="+mn-lt"/>
                          <a:ea typeface="+mn-ea"/>
                          <a:cs typeface="+mn-cs"/>
                        </a:rPr>
                        <a:t>包括以上的</a:t>
                      </a:r>
                      <a:r>
                        <a:rPr lang="en-US" altLang="zh-CN" sz="1800" b="1" i="0" kern="1200" dirty="0" smtClean="0">
                          <a:solidFill>
                            <a:srgbClr val="000000"/>
                          </a:solidFill>
                          <a:effectLst/>
                          <a:latin typeface="+mn-lt"/>
                          <a:ea typeface="+mn-ea"/>
                          <a:cs typeface="+mn-cs"/>
                        </a:rPr>
                        <a:t>6</a:t>
                      </a:r>
                      <a:r>
                        <a:rPr lang="zh-CN" altLang="en-US" sz="1800" b="1" i="0" kern="1200" dirty="0" smtClean="0">
                          <a:solidFill>
                            <a:srgbClr val="000000"/>
                          </a:solidFill>
                          <a:effectLst/>
                          <a:latin typeface="+mn-lt"/>
                          <a:ea typeface="+mn-ea"/>
                          <a:cs typeface="+mn-cs"/>
                        </a:rPr>
                        <a:t>个或以上，但是没有用户对于效率的要求</a:t>
                      </a:r>
                      <a:endParaRPr lang="zh-CN" altLang="en-US" b="1" dirty="0">
                        <a:solidFill>
                          <a:srgbClr val="000000"/>
                        </a:solidFill>
                      </a:endParaRPr>
                    </a:p>
                  </a:txBody>
                  <a:tcPr/>
                </a:tc>
              </a:tr>
              <a:tr h="370840">
                <a:tc>
                  <a:txBody>
                    <a:bodyPr/>
                    <a:lstStyle/>
                    <a:p>
                      <a:pPr algn="ctr"/>
                      <a:r>
                        <a:rPr lang="en-US" altLang="zh-CN" b="1" dirty="0" smtClean="0">
                          <a:solidFill>
                            <a:srgbClr val="000000"/>
                          </a:solidFill>
                        </a:rPr>
                        <a:t>4</a:t>
                      </a:r>
                      <a:endParaRPr lang="zh-CN" altLang="en-US" b="1" dirty="0">
                        <a:solidFill>
                          <a:srgbClr val="000000"/>
                        </a:solidFill>
                      </a:endParaRPr>
                    </a:p>
                  </a:txBody>
                  <a:tcPr/>
                </a:tc>
                <a:tc>
                  <a:txBody>
                    <a:bodyPr/>
                    <a:lstStyle/>
                    <a:p>
                      <a:pPr algn="ctr"/>
                      <a:r>
                        <a:rPr lang="zh-CN" altLang="en-US" sz="1800" b="1" i="0" kern="1200" dirty="0" smtClean="0">
                          <a:solidFill>
                            <a:srgbClr val="000000"/>
                          </a:solidFill>
                          <a:effectLst/>
                          <a:latin typeface="+mn-lt"/>
                          <a:ea typeface="+mn-ea"/>
                          <a:cs typeface="+mn-cs"/>
                        </a:rPr>
                        <a:t>包括以上的</a:t>
                      </a:r>
                      <a:r>
                        <a:rPr lang="en-US" altLang="zh-CN" sz="1800" b="1" i="0" kern="1200" dirty="0" smtClean="0">
                          <a:solidFill>
                            <a:srgbClr val="000000"/>
                          </a:solidFill>
                          <a:effectLst/>
                          <a:latin typeface="+mn-lt"/>
                          <a:ea typeface="+mn-ea"/>
                          <a:cs typeface="+mn-cs"/>
                        </a:rPr>
                        <a:t>6</a:t>
                      </a:r>
                      <a:r>
                        <a:rPr lang="zh-CN" altLang="en-US" sz="1800" b="1" i="0" kern="1200" dirty="0" smtClean="0">
                          <a:solidFill>
                            <a:srgbClr val="000000"/>
                          </a:solidFill>
                          <a:effectLst/>
                          <a:latin typeface="+mn-lt"/>
                          <a:ea typeface="+mn-ea"/>
                          <a:cs typeface="+mn-cs"/>
                        </a:rPr>
                        <a:t>个或以上，对用户使用效率有较高要求，因而必须考虑用户方面的设计</a:t>
                      </a:r>
                      <a:endParaRPr lang="zh-CN" altLang="en-US" b="1" dirty="0">
                        <a:solidFill>
                          <a:srgbClr val="000000"/>
                        </a:solidFill>
                      </a:endParaRPr>
                    </a:p>
                  </a:txBody>
                  <a:tcPr/>
                </a:tc>
              </a:tr>
              <a:tr h="370840">
                <a:tc>
                  <a:txBody>
                    <a:bodyPr/>
                    <a:lstStyle/>
                    <a:p>
                      <a:pPr algn="ctr"/>
                      <a:r>
                        <a:rPr lang="en-US" altLang="zh-CN" b="1" dirty="0" smtClean="0">
                          <a:solidFill>
                            <a:srgbClr val="000000"/>
                          </a:solidFill>
                        </a:rPr>
                        <a:t>5</a:t>
                      </a:r>
                      <a:endParaRPr lang="zh-CN" altLang="en-US" b="1" dirty="0">
                        <a:solidFill>
                          <a:srgbClr val="000000"/>
                        </a:solidFill>
                      </a:endParaRPr>
                    </a:p>
                  </a:txBody>
                  <a:tcPr/>
                </a:tc>
                <a:tc>
                  <a:txBody>
                    <a:bodyPr/>
                    <a:lstStyle/>
                    <a:p>
                      <a:pPr algn="ctr"/>
                      <a:r>
                        <a:rPr lang="zh-CN" altLang="en-US" sz="1800" b="1" i="0" kern="1200" dirty="0" smtClean="0">
                          <a:solidFill>
                            <a:srgbClr val="000000"/>
                          </a:solidFill>
                          <a:effectLst/>
                          <a:latin typeface="+mn-lt"/>
                          <a:ea typeface="+mn-ea"/>
                          <a:cs typeface="+mn-cs"/>
                        </a:rPr>
                        <a:t>包括以上的</a:t>
                      </a:r>
                      <a:r>
                        <a:rPr lang="en-US" altLang="zh-CN" sz="1800" b="1" i="0" kern="1200" dirty="0" smtClean="0">
                          <a:solidFill>
                            <a:srgbClr val="000000"/>
                          </a:solidFill>
                          <a:effectLst/>
                          <a:latin typeface="+mn-lt"/>
                          <a:ea typeface="+mn-ea"/>
                          <a:cs typeface="+mn-cs"/>
                        </a:rPr>
                        <a:t>6</a:t>
                      </a:r>
                      <a:r>
                        <a:rPr lang="zh-CN" altLang="en-US" sz="1800" b="1" i="0" kern="1200" dirty="0" smtClean="0">
                          <a:solidFill>
                            <a:srgbClr val="000000"/>
                          </a:solidFill>
                          <a:effectLst/>
                          <a:latin typeface="+mn-lt"/>
                          <a:ea typeface="+mn-ea"/>
                          <a:cs typeface="+mn-cs"/>
                        </a:rPr>
                        <a:t>个或以上，用户对效率的要求使得开发人员必须使用特定的工具和流程以判定用户对效率的要求已经被达成</a:t>
                      </a:r>
                      <a:endParaRPr lang="zh-CN" altLang="en-US" b="1" dirty="0">
                        <a:solidFill>
                          <a:srgbClr val="000000"/>
                        </a:solidFill>
                      </a:endParaRPr>
                    </a:p>
                  </a:txBody>
                  <a:tcPr/>
                </a:tc>
              </a:tr>
            </a:tbl>
          </a:graphicData>
        </a:graphic>
      </p:graphicFrame>
      <p:sp>
        <p:nvSpPr>
          <p:cNvPr id="5" name="椭圆 4"/>
          <p:cNvSpPr/>
          <p:nvPr/>
        </p:nvSpPr>
        <p:spPr bwMode="auto">
          <a:xfrm>
            <a:off x="5868144" y="404664"/>
            <a:ext cx="1944216" cy="588253"/>
          </a:xfrm>
          <a:prstGeom prst="ellipse">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数值对照表</a:t>
            </a:r>
          </a:p>
        </p:txBody>
      </p:sp>
      <p:sp>
        <p:nvSpPr>
          <p:cNvPr id="9" name="椭圆 8">
            <a:hlinkClick r:id="rId2" action="ppaction://hlinksldjump"/>
          </p:cNvPr>
          <p:cNvSpPr/>
          <p:nvPr/>
        </p:nvSpPr>
        <p:spPr bwMode="auto">
          <a:xfrm>
            <a:off x="683568" y="5373216"/>
            <a:ext cx="1224136" cy="1224136"/>
          </a:xfrm>
          <a:prstGeom prst="ellipse">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803001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12775" y="908050"/>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buFont typeface="Arial" panose="020B0604020202020204" pitchFamily="34" charset="0"/>
              <a:buNone/>
            </a:pPr>
            <a:endParaRPr lang="zh-CN" altLang="zh-CN" sz="2400" b="1" smtClean="0">
              <a:solidFill>
                <a:srgbClr val="FFFFFF"/>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243" name="Text Box 3"/>
          <p:cNvSpPr txBox="1">
            <a:spLocks noChangeArrowheads="1"/>
          </p:cNvSpPr>
          <p:nvPr/>
        </p:nvSpPr>
        <p:spPr bwMode="auto">
          <a:xfrm>
            <a:off x="1152153" y="44624"/>
            <a:ext cx="27717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altLang="en-US" sz="4000" dirty="0" smtClean="0">
                <a:solidFill>
                  <a:srgbClr val="FFFFFF"/>
                </a:solidFill>
                <a:latin typeface="Arial" panose="020B0604020202020204" pitchFamily="34" charset="0"/>
              </a:rPr>
              <a:t>在线更新</a:t>
            </a:r>
          </a:p>
        </p:txBody>
      </p:sp>
      <p:graphicFrame>
        <p:nvGraphicFramePr>
          <p:cNvPr id="10244" name="Group 4"/>
          <p:cNvGraphicFramePr>
            <a:graphicFrameLocks noGrp="1"/>
          </p:cNvGraphicFramePr>
          <p:nvPr>
            <p:extLst>
              <p:ext uri="{D42A27DB-BD31-4B8C-83A1-F6EECF244321}">
                <p14:modId xmlns:p14="http://schemas.microsoft.com/office/powerpoint/2010/main" val="3929329647"/>
              </p:ext>
            </p:extLst>
          </p:nvPr>
        </p:nvGraphicFramePr>
        <p:xfrm>
          <a:off x="395536" y="1628800"/>
          <a:ext cx="8351838" cy="3537051"/>
        </p:xfrm>
        <a:graphic>
          <a:graphicData uri="http://schemas.openxmlformats.org/drawingml/2006/table">
            <a:tbl>
              <a:tblPr/>
              <a:tblGrid>
                <a:gridCol w="655638"/>
                <a:gridCol w="7696200"/>
              </a:tblGrid>
              <a:tr h="4350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453784">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0         </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没有在线更新</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91599">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1" i="0" u="none" strike="noStrike" cap="none" normalizeH="0" baseline="0" smtClean="0">
                          <a:ln>
                            <a:noFill/>
                          </a:ln>
                          <a:solidFill>
                            <a:srgbClr val="C02225"/>
                          </a:solidFill>
                          <a:effectLst/>
                          <a:latin typeface="微软雅黑" panose="020B0503020204020204" pitchFamily="34" charset="-122"/>
                          <a:ea typeface="微软雅黑" panose="020B0503020204020204" pitchFamily="34" charset="-122"/>
                          <a:sym typeface="Calibri" panose="020F0502020204030204" pitchFamily="34" charset="0"/>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2000" b="1" i="0" u="none" strike="noStrike" cap="none" normalizeH="0" baseline="0" dirty="0" smtClean="0">
                          <a:ln>
                            <a:noFill/>
                          </a:ln>
                          <a:solidFill>
                            <a:srgbClr val="C02225"/>
                          </a:solidFill>
                          <a:effectLst/>
                          <a:latin typeface="微软雅黑" panose="020B0503020204020204" pitchFamily="34" charset="-122"/>
                          <a:ea typeface="微软雅黑" panose="020B0503020204020204" pitchFamily="34" charset="-122"/>
                          <a:sym typeface="Calibri" panose="020F0502020204030204" pitchFamily="34" charset="0"/>
                        </a:rPr>
                        <a:t>包含</a:t>
                      </a:r>
                      <a:r>
                        <a:rPr kumimoji="0" lang="zh-CN" altLang="zh-CN" sz="2000" b="1" i="0" u="none" strike="noStrike" cap="none" normalizeH="0" baseline="0" dirty="0" smtClean="0">
                          <a:ln>
                            <a:noFill/>
                          </a:ln>
                          <a:solidFill>
                            <a:srgbClr val="C02225"/>
                          </a:solidFill>
                          <a:effectLst/>
                          <a:latin typeface="微软雅黑" panose="020B0503020204020204" pitchFamily="34" charset="-122"/>
                          <a:ea typeface="微软雅黑" panose="020B0503020204020204" pitchFamily="34" charset="-122"/>
                          <a:sym typeface="Calibri" panose="020F0502020204030204" pitchFamily="34" charset="0"/>
                        </a:rPr>
                        <a:t>1~3 </a:t>
                      </a:r>
                      <a:r>
                        <a:rPr kumimoji="0" lang="zh-CN" sz="2000" b="1" i="0" u="none" strike="noStrike" cap="none" normalizeH="0" baseline="0" dirty="0" smtClean="0">
                          <a:ln>
                            <a:noFill/>
                          </a:ln>
                          <a:solidFill>
                            <a:srgbClr val="C02225"/>
                          </a:solidFill>
                          <a:effectLst/>
                          <a:latin typeface="微软雅黑" panose="020B0503020204020204" pitchFamily="34" charset="-122"/>
                          <a:ea typeface="微软雅黑" panose="020B0503020204020204" pitchFamily="34" charset="-122"/>
                          <a:sym typeface="Calibri" panose="020F0502020204030204" pitchFamily="34" charset="0"/>
                        </a:rPr>
                        <a:t>个控制文件的在线更新。更新的流量低，恢复容易。</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453784">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包含对</a:t>
                      </a: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4 </a:t>
                      </a: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个以上控制文件的在线更新。更新的流量低，恢复容易。</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53784">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包含对主要</a:t>
                      </a: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ILF </a:t>
                      </a: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的更新。</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454966">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除了</a:t>
                      </a: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3 </a:t>
                      </a: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之外，在设计和实施中要考虑对数据丢失的防范。</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794121">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除了</a:t>
                      </a: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4 </a:t>
                      </a: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之外，大量的数据恢复工作要考虑成本因素，同时包含了高度自动化的恢复流程。</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椭圆 4">
            <a:hlinkClick r:id="rId2" action="ppaction://hlinksldjump"/>
          </p:cNvPr>
          <p:cNvSpPr/>
          <p:nvPr/>
        </p:nvSpPr>
        <p:spPr bwMode="auto">
          <a:xfrm>
            <a:off x="683568" y="5373216"/>
            <a:ext cx="1224136" cy="1224136"/>
          </a:xfrm>
          <a:prstGeom prst="ellipse">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519254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12775" y="908050"/>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buFont typeface="Arial" panose="020B0604020202020204" pitchFamily="34" charset="0"/>
              <a:buNone/>
            </a:pPr>
            <a:endParaRPr lang="zh-CN" altLang="zh-CN" sz="2400" b="1" smtClean="0">
              <a:solidFill>
                <a:srgbClr val="FFFFFF"/>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1267" name="Text Box 3"/>
          <p:cNvSpPr txBox="1">
            <a:spLocks noChangeArrowheads="1"/>
          </p:cNvSpPr>
          <p:nvPr/>
        </p:nvSpPr>
        <p:spPr bwMode="auto">
          <a:xfrm>
            <a:off x="1296169" y="44624"/>
            <a:ext cx="27717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altLang="en-US" sz="4000" dirty="0" smtClean="0">
                <a:solidFill>
                  <a:srgbClr val="FFFFFF"/>
                </a:solidFill>
                <a:latin typeface="Arial" panose="020B0604020202020204" pitchFamily="34" charset="0"/>
              </a:rPr>
              <a:t>处理复杂度</a:t>
            </a:r>
          </a:p>
        </p:txBody>
      </p:sp>
      <p:sp>
        <p:nvSpPr>
          <p:cNvPr id="11268" name="Text Box 4"/>
          <p:cNvSpPr txBox="1">
            <a:spLocks noChangeArrowheads="1"/>
          </p:cNvSpPr>
          <p:nvPr/>
        </p:nvSpPr>
        <p:spPr bwMode="auto">
          <a:xfrm>
            <a:off x="179512" y="1365250"/>
            <a:ext cx="835183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buFont typeface="Arial" panose="020B0604020202020204" pitchFamily="34" charset="0"/>
              <a:buChar char="•"/>
            </a:pPr>
            <a:r>
              <a:rPr lang="zh-CN" altLang="en-US" sz="2400" dirty="0" smtClean="0">
                <a:solidFill>
                  <a:srgbClr val="FFE801"/>
                </a:solidFill>
                <a:latin typeface="微软雅黑" panose="020B0503020204020204" pitchFamily="34" charset="-122"/>
                <a:ea typeface="微软雅黑" panose="020B0503020204020204" pitchFamily="34" charset="-122"/>
              </a:rPr>
              <a:t>敏感控制（例如特殊的审核过程）和</a:t>
            </a:r>
            <a:r>
              <a:rPr lang="zh-CN" altLang="zh-CN" sz="2400" dirty="0" smtClean="0">
                <a:solidFill>
                  <a:srgbClr val="FFE801"/>
                </a:solidFill>
                <a:latin typeface="微软雅黑" panose="020B0503020204020204" pitchFamily="34" charset="-122"/>
                <a:ea typeface="微软雅黑" panose="020B0503020204020204" pitchFamily="34" charset="-122"/>
              </a:rPr>
              <a:t>/</a:t>
            </a:r>
            <a:r>
              <a:rPr lang="zh-CN" altLang="en-US" sz="2400" dirty="0" smtClean="0">
                <a:solidFill>
                  <a:srgbClr val="FFE801"/>
                </a:solidFill>
                <a:latin typeface="微软雅黑" panose="020B0503020204020204" pitchFamily="34" charset="-122"/>
                <a:ea typeface="微软雅黑" panose="020B0503020204020204" pitchFamily="34" charset="-122"/>
              </a:rPr>
              <a:t>或程序特定的安全处理</a:t>
            </a:r>
          </a:p>
          <a:p>
            <a:pPr marL="342900" indent="-342900" eaLnBrk="0" hangingPunct="0">
              <a:lnSpc>
                <a:spcPct val="150000"/>
              </a:lnSpc>
              <a:buFont typeface="Arial" panose="020B0604020202020204" pitchFamily="34" charset="0"/>
              <a:buChar char="•"/>
            </a:pPr>
            <a:r>
              <a:rPr lang="zh-CN" altLang="en-US" sz="2400" b="1" u="sng" dirty="0" smtClean="0">
                <a:solidFill>
                  <a:srgbClr val="FF0000"/>
                </a:solidFill>
                <a:latin typeface="微软雅黑" panose="020B0503020204020204" pitchFamily="34" charset="-122"/>
                <a:ea typeface="微软雅黑" panose="020B0503020204020204" pitchFamily="34" charset="-122"/>
              </a:rPr>
              <a:t>大量的逻辑处理</a:t>
            </a:r>
          </a:p>
          <a:p>
            <a:pPr marL="342900" indent="-342900" eaLnBrk="0" hangingPunct="0">
              <a:lnSpc>
                <a:spcPct val="150000"/>
              </a:lnSpc>
              <a:buFont typeface="Arial" panose="020B0604020202020204" pitchFamily="34" charset="0"/>
              <a:buChar char="•"/>
            </a:pPr>
            <a:r>
              <a:rPr lang="zh-CN" altLang="en-US" sz="2400" dirty="0" smtClean="0">
                <a:solidFill>
                  <a:srgbClr val="FFE801"/>
                </a:solidFill>
                <a:latin typeface="微软雅黑" panose="020B0503020204020204" pitchFamily="34" charset="-122"/>
                <a:ea typeface="微软雅黑" panose="020B0503020204020204" pitchFamily="34" charset="-122"/>
              </a:rPr>
              <a:t>大量的数学处理</a:t>
            </a:r>
          </a:p>
          <a:p>
            <a:pPr marL="342900" indent="-342900" eaLnBrk="0" hangingPunct="0">
              <a:lnSpc>
                <a:spcPct val="150000"/>
              </a:lnSpc>
              <a:buFont typeface="Arial" panose="020B0604020202020204" pitchFamily="34" charset="0"/>
              <a:buChar char="•"/>
            </a:pPr>
            <a:r>
              <a:rPr lang="zh-CN" altLang="en-US" sz="2400" dirty="0" smtClean="0">
                <a:solidFill>
                  <a:srgbClr val="FFE801"/>
                </a:solidFill>
                <a:latin typeface="微软雅黑" panose="020B0503020204020204" pitchFamily="34" charset="-122"/>
                <a:ea typeface="微软雅黑" panose="020B0503020204020204" pitchFamily="34" charset="-122"/>
              </a:rPr>
              <a:t>因为例外处理造成的需要重新处理的情况（例如，由</a:t>
            </a:r>
            <a:r>
              <a:rPr lang="zh-CN" altLang="zh-CN" sz="2400" dirty="0" smtClean="0">
                <a:solidFill>
                  <a:srgbClr val="FFE801"/>
                </a:solidFill>
                <a:latin typeface="微软雅黑" panose="020B0503020204020204" pitchFamily="34" charset="-122"/>
                <a:ea typeface="微软雅黑" panose="020B0503020204020204" pitchFamily="34" charset="-122"/>
              </a:rPr>
              <a:t>TP</a:t>
            </a:r>
            <a:r>
              <a:rPr lang="zh-CN" altLang="en-US" sz="2400" dirty="0" smtClean="0">
                <a:solidFill>
                  <a:srgbClr val="FFE801"/>
                </a:solidFill>
                <a:latin typeface="微软雅黑" panose="020B0503020204020204" pitchFamily="34" charset="-122"/>
                <a:ea typeface="微软雅黑" panose="020B0503020204020204" pitchFamily="34" charset="-122"/>
              </a:rPr>
              <a:t>中断、数据值缺少和验证失败导致的</a:t>
            </a:r>
            <a:r>
              <a:rPr lang="zh-CN" altLang="zh-CN" sz="2400" dirty="0" smtClean="0">
                <a:solidFill>
                  <a:srgbClr val="FFE801"/>
                </a:solidFill>
                <a:latin typeface="微软雅黑" panose="020B0503020204020204" pitchFamily="34" charset="-122"/>
                <a:ea typeface="微软雅黑" panose="020B0503020204020204" pitchFamily="34" charset="-122"/>
              </a:rPr>
              <a:t>ATM</a:t>
            </a:r>
            <a:r>
              <a:rPr lang="zh-CN" altLang="en-US" sz="2400" dirty="0" smtClean="0">
                <a:solidFill>
                  <a:srgbClr val="FFE801"/>
                </a:solidFill>
                <a:latin typeface="微软雅黑" panose="020B0503020204020204" pitchFamily="34" charset="-122"/>
                <a:ea typeface="微软雅黑" panose="020B0503020204020204" pitchFamily="34" charset="-122"/>
              </a:rPr>
              <a:t>事务）</a:t>
            </a:r>
          </a:p>
          <a:p>
            <a:pPr marL="342900" indent="-342900" eaLnBrk="0" hangingPunct="0">
              <a:lnSpc>
                <a:spcPct val="150000"/>
              </a:lnSpc>
              <a:buFont typeface="Arial" panose="020B0604020202020204" pitchFamily="34" charset="0"/>
              <a:buChar char="•"/>
            </a:pPr>
            <a:r>
              <a:rPr lang="zh-CN" altLang="en-US" sz="2400" dirty="0" smtClean="0">
                <a:solidFill>
                  <a:srgbClr val="FFE801"/>
                </a:solidFill>
                <a:latin typeface="微软雅黑" panose="020B0503020204020204" pitchFamily="34" charset="-122"/>
                <a:ea typeface="微软雅黑" panose="020B0503020204020204" pitchFamily="34" charset="-122"/>
              </a:rPr>
              <a:t>多种可能的输入</a:t>
            </a:r>
            <a:r>
              <a:rPr lang="zh-CN" altLang="zh-CN" sz="2400" dirty="0" smtClean="0">
                <a:solidFill>
                  <a:srgbClr val="FFE801"/>
                </a:solidFill>
                <a:latin typeface="微软雅黑" panose="020B0503020204020204" pitchFamily="34" charset="-122"/>
                <a:ea typeface="微软雅黑" panose="020B0503020204020204" pitchFamily="34" charset="-122"/>
              </a:rPr>
              <a:t>/</a:t>
            </a:r>
            <a:r>
              <a:rPr lang="zh-CN" altLang="en-US" sz="2400" dirty="0" smtClean="0">
                <a:solidFill>
                  <a:srgbClr val="FFE801"/>
                </a:solidFill>
                <a:latin typeface="微软雅黑" panose="020B0503020204020204" pitchFamily="34" charset="-122"/>
                <a:ea typeface="微软雅黑" panose="020B0503020204020204" pitchFamily="34" charset="-122"/>
              </a:rPr>
              <a:t>输出造成的复杂处理</a:t>
            </a:r>
          </a:p>
        </p:txBody>
      </p:sp>
      <p:sp>
        <p:nvSpPr>
          <p:cNvPr id="2" name="圆角矩形 1"/>
          <p:cNvSpPr/>
          <p:nvPr/>
        </p:nvSpPr>
        <p:spPr bwMode="auto">
          <a:xfrm>
            <a:off x="5796136" y="260648"/>
            <a:ext cx="1512168" cy="491862"/>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数值对照表</a:t>
            </a:r>
          </a:p>
        </p:txBody>
      </p:sp>
      <p:graphicFrame>
        <p:nvGraphicFramePr>
          <p:cNvPr id="3" name="表格 2"/>
          <p:cNvGraphicFramePr>
            <a:graphicFrameLocks noGrp="1"/>
          </p:cNvGraphicFramePr>
          <p:nvPr>
            <p:extLst>
              <p:ext uri="{D42A27DB-BD31-4B8C-83A1-F6EECF244321}">
                <p14:modId xmlns:p14="http://schemas.microsoft.com/office/powerpoint/2010/main" val="2515670448"/>
              </p:ext>
            </p:extLst>
          </p:nvPr>
        </p:nvGraphicFramePr>
        <p:xfrm>
          <a:off x="6048164" y="1977990"/>
          <a:ext cx="2520280" cy="2388693"/>
        </p:xfrm>
        <a:graphic>
          <a:graphicData uri="http://schemas.openxmlformats.org/drawingml/2006/table">
            <a:tbl>
              <a:tblPr firstCol="1">
                <a:tableStyleId>{775DCB02-9BB8-47FD-8907-85C794F793BA}</a:tableStyleId>
              </a:tblPr>
              <a:tblGrid>
                <a:gridCol w="303722"/>
                <a:gridCol w="2216558"/>
              </a:tblGrid>
              <a:tr h="494268">
                <a:tc>
                  <a:txBody>
                    <a:bodyPr/>
                    <a:lstStyle/>
                    <a:p>
                      <a:r>
                        <a:rPr lang="en-US" altLang="zh-CN" b="1" dirty="0" smtClean="0">
                          <a:solidFill>
                            <a:srgbClr val="000000"/>
                          </a:solidFill>
                          <a:effectLst/>
                          <a:latin typeface="微软雅黑" panose="020B0503020204020204" pitchFamily="34" charset="-122"/>
                          <a:ea typeface="微软雅黑" panose="020B0503020204020204" pitchFamily="34" charset="-122"/>
                        </a:rPr>
                        <a:t>0</a:t>
                      </a:r>
                      <a:r>
                        <a:rPr lang="en-US" altLang="zh-CN" b="1" dirty="0">
                          <a:solidFill>
                            <a:srgbClr val="000000"/>
                          </a:solidFill>
                          <a:effectLst/>
                          <a:latin typeface="微软雅黑" panose="020B0503020204020204" pitchFamily="34" charset="-122"/>
                          <a:ea typeface="微软雅黑" panose="020B0503020204020204" pitchFamily="34" charset="-122"/>
                        </a:rPr>
                        <a:t> </a:t>
                      </a:r>
                    </a:p>
                  </a:txBody>
                  <a:tcPr marL="9525" marR="9525" marT="9525" marB="9525" anchor="ctr"/>
                </a:tc>
                <a:tc>
                  <a:txBody>
                    <a:bodyPr/>
                    <a:lstStyle/>
                    <a:p>
                      <a:r>
                        <a:rPr lang="zh-CN" altLang="en-US" b="1" dirty="0" smtClean="0">
                          <a:solidFill>
                            <a:srgbClr val="000000"/>
                          </a:solidFill>
                          <a:effectLst/>
                          <a:latin typeface="微软雅黑" panose="020B0503020204020204" pitchFamily="34" charset="-122"/>
                          <a:ea typeface="微软雅黑" panose="020B0503020204020204" pitchFamily="34" charset="-122"/>
                        </a:rPr>
                        <a:t>上面一个都不满足</a:t>
                      </a:r>
                      <a:endParaRPr lang="zh-CN" altLang="en-US" b="1" dirty="0">
                        <a:solidFill>
                          <a:srgbClr val="000000"/>
                        </a:solidFill>
                        <a:effectLst/>
                        <a:latin typeface="微软雅黑" panose="020B0503020204020204" pitchFamily="34" charset="-122"/>
                        <a:ea typeface="微软雅黑" panose="020B0503020204020204" pitchFamily="34" charset="-122"/>
                      </a:endParaRPr>
                    </a:p>
                  </a:txBody>
                  <a:tcPr marL="9525" marR="9525" marT="9525" marB="9525" anchor="ctr"/>
                </a:tc>
              </a:tr>
              <a:tr h="378885">
                <a:tc>
                  <a:txBody>
                    <a:bodyPr/>
                    <a:lstStyle/>
                    <a:p>
                      <a:r>
                        <a:rPr lang="en-US" altLang="zh-CN" b="1">
                          <a:solidFill>
                            <a:srgbClr val="000000"/>
                          </a:solidFill>
                          <a:effectLst/>
                          <a:latin typeface="微软雅黑" panose="020B0503020204020204" pitchFamily="34" charset="-122"/>
                          <a:ea typeface="微软雅黑" panose="020B0503020204020204" pitchFamily="34" charset="-122"/>
                        </a:rPr>
                        <a:t>1</a:t>
                      </a:r>
                    </a:p>
                  </a:txBody>
                  <a:tcPr marL="9525" marR="9525" marT="9525" marB="9525" anchor="ctr"/>
                </a:tc>
                <a:tc>
                  <a:txBody>
                    <a:bodyPr/>
                    <a:lstStyle/>
                    <a:p>
                      <a:r>
                        <a:rPr lang="zh-CN" altLang="en-US" b="1" dirty="0">
                          <a:solidFill>
                            <a:srgbClr val="000000"/>
                          </a:solidFill>
                          <a:effectLst/>
                          <a:latin typeface="微软雅黑" panose="020B0503020204020204" pitchFamily="34" charset="-122"/>
                          <a:ea typeface="微软雅黑" panose="020B0503020204020204" pitchFamily="34" charset="-122"/>
                        </a:rPr>
                        <a:t>只满足一个</a:t>
                      </a:r>
                    </a:p>
                  </a:txBody>
                  <a:tcPr marL="9525" marR="9525" marT="9525" marB="9525" anchor="ctr"/>
                </a:tc>
              </a:tr>
              <a:tr h="378885">
                <a:tc>
                  <a:txBody>
                    <a:bodyPr/>
                    <a:lstStyle/>
                    <a:p>
                      <a:r>
                        <a:rPr lang="en-US" altLang="zh-CN" b="1">
                          <a:solidFill>
                            <a:srgbClr val="000000"/>
                          </a:solidFill>
                          <a:effectLst/>
                          <a:latin typeface="微软雅黑" panose="020B0503020204020204" pitchFamily="34" charset="-122"/>
                          <a:ea typeface="微软雅黑" panose="020B0503020204020204" pitchFamily="34" charset="-122"/>
                        </a:rPr>
                        <a:t>2</a:t>
                      </a:r>
                    </a:p>
                  </a:txBody>
                  <a:tcPr marL="9525" marR="9525" marT="9525" marB="9525" anchor="ctr"/>
                </a:tc>
                <a:tc>
                  <a:txBody>
                    <a:bodyPr/>
                    <a:lstStyle/>
                    <a:p>
                      <a:r>
                        <a:rPr lang="zh-CN" altLang="en-US" b="1" dirty="0">
                          <a:solidFill>
                            <a:srgbClr val="000000"/>
                          </a:solidFill>
                          <a:effectLst/>
                          <a:latin typeface="微软雅黑" panose="020B0503020204020204" pitchFamily="34" charset="-122"/>
                          <a:ea typeface="微软雅黑" panose="020B0503020204020204" pitchFamily="34" charset="-122"/>
                        </a:rPr>
                        <a:t>只满足两个</a:t>
                      </a:r>
                    </a:p>
                  </a:txBody>
                  <a:tcPr marL="9525" marR="9525" marT="9525" marB="9525" anchor="ctr"/>
                </a:tc>
              </a:tr>
              <a:tr h="378885">
                <a:tc>
                  <a:txBody>
                    <a:bodyPr/>
                    <a:lstStyle/>
                    <a:p>
                      <a:r>
                        <a:rPr lang="en-US" altLang="zh-CN" b="1">
                          <a:solidFill>
                            <a:srgbClr val="000000"/>
                          </a:solidFill>
                          <a:effectLst/>
                          <a:latin typeface="微软雅黑" panose="020B0503020204020204" pitchFamily="34" charset="-122"/>
                          <a:ea typeface="微软雅黑" panose="020B0503020204020204" pitchFamily="34" charset="-122"/>
                        </a:rPr>
                        <a:t>3</a:t>
                      </a:r>
                    </a:p>
                  </a:txBody>
                  <a:tcPr marL="9525" marR="9525" marT="9525" marB="9525" anchor="ctr"/>
                </a:tc>
                <a:tc>
                  <a:txBody>
                    <a:bodyPr/>
                    <a:lstStyle/>
                    <a:p>
                      <a:r>
                        <a:rPr lang="zh-CN" altLang="en-US" b="1" dirty="0">
                          <a:solidFill>
                            <a:srgbClr val="000000"/>
                          </a:solidFill>
                          <a:effectLst/>
                          <a:latin typeface="微软雅黑" panose="020B0503020204020204" pitchFamily="34" charset="-122"/>
                          <a:ea typeface="微软雅黑" panose="020B0503020204020204" pitchFamily="34" charset="-122"/>
                        </a:rPr>
                        <a:t>满足三个</a:t>
                      </a:r>
                    </a:p>
                  </a:txBody>
                  <a:tcPr marL="9525" marR="9525" marT="9525" marB="9525" anchor="ctr"/>
                </a:tc>
              </a:tr>
              <a:tr h="378885">
                <a:tc>
                  <a:txBody>
                    <a:bodyPr/>
                    <a:lstStyle/>
                    <a:p>
                      <a:r>
                        <a:rPr lang="en-US" altLang="zh-CN" b="1">
                          <a:solidFill>
                            <a:srgbClr val="000000"/>
                          </a:solidFill>
                          <a:effectLst/>
                          <a:latin typeface="微软雅黑" panose="020B0503020204020204" pitchFamily="34" charset="-122"/>
                          <a:ea typeface="微软雅黑" panose="020B0503020204020204" pitchFamily="34" charset="-122"/>
                        </a:rPr>
                        <a:t>4</a:t>
                      </a:r>
                    </a:p>
                  </a:txBody>
                  <a:tcPr marL="9525" marR="9525" marT="9525" marB="9525" anchor="ctr"/>
                </a:tc>
                <a:tc>
                  <a:txBody>
                    <a:bodyPr/>
                    <a:lstStyle/>
                    <a:p>
                      <a:r>
                        <a:rPr lang="zh-CN" altLang="en-US" b="1">
                          <a:solidFill>
                            <a:srgbClr val="000000"/>
                          </a:solidFill>
                          <a:effectLst/>
                          <a:latin typeface="微软雅黑" panose="020B0503020204020204" pitchFamily="34" charset="-122"/>
                          <a:ea typeface="微软雅黑" panose="020B0503020204020204" pitchFamily="34" charset="-122"/>
                        </a:rPr>
                        <a:t>满足四个</a:t>
                      </a:r>
                    </a:p>
                  </a:txBody>
                  <a:tcPr marL="9525" marR="9525" marT="9525" marB="9525" anchor="ctr"/>
                </a:tc>
              </a:tr>
              <a:tr h="378885">
                <a:tc>
                  <a:txBody>
                    <a:bodyPr/>
                    <a:lstStyle/>
                    <a:p>
                      <a:r>
                        <a:rPr lang="en-US" altLang="zh-CN" b="1">
                          <a:solidFill>
                            <a:srgbClr val="000000"/>
                          </a:solidFill>
                          <a:effectLst/>
                          <a:latin typeface="微软雅黑" panose="020B0503020204020204" pitchFamily="34" charset="-122"/>
                          <a:ea typeface="微软雅黑" panose="020B0503020204020204" pitchFamily="34" charset="-122"/>
                        </a:rPr>
                        <a:t>5</a:t>
                      </a:r>
                    </a:p>
                  </a:txBody>
                  <a:tcPr marL="9525" marR="9525" marT="9525" marB="9525" anchor="ctr"/>
                </a:tc>
                <a:tc>
                  <a:txBody>
                    <a:bodyPr/>
                    <a:lstStyle/>
                    <a:p>
                      <a:r>
                        <a:rPr lang="zh-CN" altLang="en-US" b="1" dirty="0">
                          <a:solidFill>
                            <a:srgbClr val="000000"/>
                          </a:solidFill>
                          <a:effectLst/>
                          <a:latin typeface="微软雅黑" panose="020B0503020204020204" pitchFamily="34" charset="-122"/>
                          <a:ea typeface="微软雅黑" panose="020B0503020204020204" pitchFamily="34" charset="-122"/>
                        </a:rPr>
                        <a:t>都满足</a:t>
                      </a:r>
                    </a:p>
                  </a:txBody>
                  <a:tcPr marL="9525" marR="9525" marT="9525" marB="9525" anchor="ctr"/>
                </a:tc>
              </a:tr>
            </a:tbl>
          </a:graphicData>
        </a:graphic>
      </p:graphicFrame>
      <p:sp>
        <p:nvSpPr>
          <p:cNvPr id="7" name="椭圆 6">
            <a:hlinkClick r:id="rId2" action="ppaction://hlinksldjump"/>
          </p:cNvPr>
          <p:cNvSpPr/>
          <p:nvPr/>
        </p:nvSpPr>
        <p:spPr bwMode="auto">
          <a:xfrm>
            <a:off x="683568" y="5373216"/>
            <a:ext cx="1224136" cy="1224136"/>
          </a:xfrm>
          <a:prstGeom prst="ellipse">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559698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3"/>
                                        </p:tgtEl>
                                      </p:cBhvr>
                                    </p:animEffect>
                                    <p:anim calcmode="lin" valueType="num">
                                      <p:cBhvr>
                                        <p:cTn id="13" dur="1000"/>
                                        <p:tgtEl>
                                          <p:spTgt spid="3"/>
                                        </p:tgtEl>
                                        <p:attrNameLst>
                                          <p:attrName>ppt_x</p:attrName>
                                        </p:attrNameLst>
                                      </p:cBhvr>
                                      <p:tavLst>
                                        <p:tav tm="0">
                                          <p:val>
                                            <p:strVal val="ppt_x"/>
                                          </p:val>
                                        </p:tav>
                                        <p:tav tm="100000">
                                          <p:val>
                                            <p:strVal val="ppt_x"/>
                                          </p:val>
                                        </p:tav>
                                      </p:tavLst>
                                    </p:anim>
                                    <p:anim calcmode="lin" valueType="num">
                                      <p:cBhvr>
                                        <p:cTn id="14" dur="1000"/>
                                        <p:tgtEl>
                                          <p:spTgt spid="3"/>
                                        </p:tgtEl>
                                        <p:attrNameLst>
                                          <p:attrName>ppt_y</p:attrName>
                                        </p:attrNameLst>
                                      </p:cBhvr>
                                      <p:tavLst>
                                        <p:tav tm="0">
                                          <p:val>
                                            <p:strVal val="ppt_y"/>
                                          </p:val>
                                        </p:tav>
                                        <p:tav tm="100000">
                                          <p:val>
                                            <p:strVal val="ppt_y+.1"/>
                                          </p:val>
                                        </p:tav>
                                      </p:tavLst>
                                    </p:anim>
                                    <p:set>
                                      <p:cBhvr>
                                        <p:cTn id="15" dur="1" fill="hold">
                                          <p:stCondLst>
                                            <p:cond delay="9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612775" y="908050"/>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buFont typeface="Arial" panose="020B0604020202020204" pitchFamily="34" charset="0"/>
              <a:buNone/>
            </a:pPr>
            <a:endParaRPr lang="zh-CN" altLang="zh-CN" sz="2400" b="1" smtClean="0">
              <a:solidFill>
                <a:srgbClr val="FFFFFF"/>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2291" name="Text Box 3"/>
          <p:cNvSpPr txBox="1">
            <a:spLocks noChangeArrowheads="1"/>
          </p:cNvSpPr>
          <p:nvPr/>
        </p:nvSpPr>
        <p:spPr bwMode="auto">
          <a:xfrm>
            <a:off x="1296169" y="44624"/>
            <a:ext cx="27717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altLang="en-US" sz="4000" dirty="0" smtClean="0">
                <a:solidFill>
                  <a:srgbClr val="FFFFFF"/>
                </a:solidFill>
                <a:latin typeface="Arial" panose="020B0604020202020204" pitchFamily="34" charset="0"/>
              </a:rPr>
              <a:t>重用性</a:t>
            </a:r>
          </a:p>
        </p:txBody>
      </p:sp>
      <p:graphicFrame>
        <p:nvGraphicFramePr>
          <p:cNvPr id="12292" name="Group 4"/>
          <p:cNvGraphicFramePr>
            <a:graphicFrameLocks noGrp="1"/>
          </p:cNvGraphicFramePr>
          <p:nvPr>
            <p:extLst>
              <p:ext uri="{D42A27DB-BD31-4B8C-83A1-F6EECF244321}">
                <p14:modId xmlns:p14="http://schemas.microsoft.com/office/powerpoint/2010/main" val="3177068179"/>
              </p:ext>
            </p:extLst>
          </p:nvPr>
        </p:nvGraphicFramePr>
        <p:xfrm>
          <a:off x="395536" y="1772816"/>
          <a:ext cx="8359775" cy="3141346"/>
        </p:xfrm>
        <a:graphic>
          <a:graphicData uri="http://schemas.openxmlformats.org/drawingml/2006/table">
            <a:tbl>
              <a:tblPr/>
              <a:tblGrid>
                <a:gridCol w="638175"/>
                <a:gridCol w="7721600"/>
              </a:tblGrid>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667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0         </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没有可复用的代码</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1" i="0" u="none" strike="noStrike" kern="1200" cap="none" normalizeH="0" baseline="0" dirty="0" smtClean="0">
                          <a:ln>
                            <a:noFill/>
                          </a:ln>
                          <a:solidFill>
                            <a:srgbClr val="C02225"/>
                          </a:solidFill>
                          <a:effectLst/>
                          <a:latin typeface="微软雅黑" panose="020B0503020204020204" pitchFamily="34" charset="-122"/>
                          <a:ea typeface="微软雅黑" panose="020B0503020204020204" pitchFamily="34" charset="-122"/>
                          <a:cs typeface="+mn-cs"/>
                          <a:sym typeface="Calibri" panose="020F0502020204030204" pitchFamily="34" charset="0"/>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2000" b="1" i="0" u="none" strike="noStrike" cap="none" normalizeH="0" baseline="0" dirty="0" smtClean="0">
                          <a:ln>
                            <a:noFill/>
                          </a:ln>
                          <a:solidFill>
                            <a:srgbClr val="C02225"/>
                          </a:solidFill>
                          <a:effectLst/>
                          <a:latin typeface="微软雅黑" panose="020B0503020204020204" pitchFamily="34" charset="-122"/>
                          <a:ea typeface="微软雅黑" panose="020B0503020204020204" pitchFamily="34" charset="-122"/>
                          <a:sym typeface="Calibri" panose="020F0502020204030204" pitchFamily="34" charset="0"/>
                        </a:rPr>
                        <a:t>代码在应用之内复用</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67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应用中被其他用户复用的部分不足</a:t>
                      </a: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应用中被不止一个用户使用的部分超过</a:t>
                      </a: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3976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应用遵从一种易于复用的方式被打包和文档化。用户在源代码级客户化该应用。</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3976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应用按照一种易于复用的方式被打包和文档化。用户使用用户参数来对该应用进行客户化。</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椭圆 4">
            <a:hlinkClick r:id="rId2" action="ppaction://hlinksldjump"/>
          </p:cNvPr>
          <p:cNvSpPr/>
          <p:nvPr/>
        </p:nvSpPr>
        <p:spPr bwMode="auto">
          <a:xfrm>
            <a:off x="683568" y="5373216"/>
            <a:ext cx="1224136" cy="1224136"/>
          </a:xfrm>
          <a:prstGeom prst="ellipse">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832882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612775" y="908050"/>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buFont typeface="Arial" panose="020B0604020202020204" pitchFamily="34" charset="0"/>
              <a:buNone/>
            </a:pPr>
            <a:endParaRPr lang="zh-CN" altLang="zh-CN" sz="2400" b="1" smtClean="0">
              <a:solidFill>
                <a:srgbClr val="FFFFFF"/>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5" name="Text Box 3"/>
          <p:cNvSpPr txBox="1">
            <a:spLocks noChangeArrowheads="1"/>
          </p:cNvSpPr>
          <p:nvPr/>
        </p:nvSpPr>
        <p:spPr bwMode="auto">
          <a:xfrm>
            <a:off x="1403648" y="56818"/>
            <a:ext cx="27717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altLang="en-US" sz="4000" dirty="0" smtClean="0">
                <a:solidFill>
                  <a:srgbClr val="FFFFFF"/>
                </a:solidFill>
                <a:latin typeface="Arial" panose="020B0604020202020204" pitchFamily="34" charset="0"/>
              </a:rPr>
              <a:t>易安装性</a:t>
            </a:r>
          </a:p>
        </p:txBody>
      </p:sp>
      <p:graphicFrame>
        <p:nvGraphicFramePr>
          <p:cNvPr id="13316" name="Group 4"/>
          <p:cNvGraphicFramePr>
            <a:graphicFrameLocks noGrp="1"/>
          </p:cNvGraphicFramePr>
          <p:nvPr>
            <p:extLst>
              <p:ext uri="{D42A27DB-BD31-4B8C-83A1-F6EECF244321}">
                <p14:modId xmlns:p14="http://schemas.microsoft.com/office/powerpoint/2010/main" val="3684578638"/>
              </p:ext>
            </p:extLst>
          </p:nvPr>
        </p:nvGraphicFramePr>
        <p:xfrm>
          <a:off x="612775" y="2332038"/>
          <a:ext cx="8207375" cy="2775586"/>
        </p:xfrm>
        <a:graphic>
          <a:graphicData uri="http://schemas.openxmlformats.org/drawingml/2006/table">
            <a:tbl>
              <a:tblPr/>
              <a:tblGrid>
                <a:gridCol w="536575"/>
                <a:gridCol w="7670800"/>
              </a:tblGrid>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sym typeface="Calibri" panose="020F0502020204030204" pitchFamily="34" charset="0"/>
                        </a:rPr>
                        <a:t>0         </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sym typeface="Calibri" panose="020F0502020204030204" pitchFamily="34" charset="0"/>
                        </a:rPr>
                        <a:t>用户对安装没有特定的要求</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667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用户对安装没有特定的要求，但有特定的安装环境要求</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3976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用户提出了安装和转化的要求，转化</a:t>
                      </a: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a:t>
                      </a: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安装指南被经过测试提供给用户。但是转化的影响对该应用不重要。</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3976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用户提出了安装和转化的要求，转化</a:t>
                      </a: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a:t>
                      </a: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安装指南被经过测试提供给用户。转化的影响对该应用来说是重要的。</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67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除了</a:t>
                      </a: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2 </a:t>
                      </a: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的要求之外，需要提供经过测试的自动化的安装和转化工具。</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除了</a:t>
                      </a: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3 </a:t>
                      </a: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的要求之外，需要提供经过测试的自动化的安装和转化工具。</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椭圆 4">
            <a:hlinkClick r:id="rId2" action="ppaction://hlinksldjump"/>
          </p:cNvPr>
          <p:cNvSpPr/>
          <p:nvPr/>
        </p:nvSpPr>
        <p:spPr bwMode="auto">
          <a:xfrm>
            <a:off x="683568" y="5373216"/>
            <a:ext cx="1224136" cy="1224136"/>
          </a:xfrm>
          <a:prstGeom prst="ellipse">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889457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612775" y="908050"/>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buFont typeface="Arial" panose="020B0604020202020204" pitchFamily="34" charset="0"/>
              <a:buNone/>
            </a:pPr>
            <a:endParaRPr lang="zh-CN" altLang="zh-CN" sz="2400" b="1" smtClean="0">
              <a:solidFill>
                <a:srgbClr val="FFFFFF"/>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4339" name="Text Box 3"/>
          <p:cNvSpPr txBox="1">
            <a:spLocks noChangeArrowheads="1"/>
          </p:cNvSpPr>
          <p:nvPr/>
        </p:nvSpPr>
        <p:spPr bwMode="auto">
          <a:xfrm>
            <a:off x="1368177" y="56818"/>
            <a:ext cx="27717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altLang="en-US" sz="4000" dirty="0" smtClean="0">
                <a:solidFill>
                  <a:srgbClr val="FFFFFF"/>
                </a:solidFill>
                <a:latin typeface="Arial" panose="020B0604020202020204" pitchFamily="34" charset="0"/>
              </a:rPr>
              <a:t>易操作性</a:t>
            </a:r>
          </a:p>
        </p:txBody>
      </p:sp>
      <p:graphicFrame>
        <p:nvGraphicFramePr>
          <p:cNvPr id="14340" name="Group 4"/>
          <p:cNvGraphicFramePr>
            <a:graphicFrameLocks noGrp="1"/>
          </p:cNvGraphicFramePr>
          <p:nvPr>
            <p:extLst>
              <p:ext uri="{D42A27DB-BD31-4B8C-83A1-F6EECF244321}">
                <p14:modId xmlns:p14="http://schemas.microsoft.com/office/powerpoint/2010/main" val="31563871"/>
              </p:ext>
            </p:extLst>
          </p:nvPr>
        </p:nvGraphicFramePr>
        <p:xfrm>
          <a:off x="467544" y="1772816"/>
          <a:ext cx="8312150" cy="2867343"/>
        </p:xfrm>
        <a:graphic>
          <a:graphicData uri="http://schemas.openxmlformats.org/drawingml/2006/table">
            <a:tbl>
              <a:tblPr/>
              <a:tblGrid>
                <a:gridCol w="430212"/>
                <a:gridCol w="7881938"/>
              </a:tblGrid>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667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1" i="0" u="none" strike="noStrike" cap="none" normalizeH="0" baseline="0" smtClean="0">
                          <a:ln>
                            <a:noFill/>
                          </a:ln>
                          <a:solidFill>
                            <a:srgbClr val="C02225"/>
                          </a:solidFill>
                          <a:effectLst/>
                          <a:latin typeface="微软雅黑" panose="020B0503020204020204" pitchFamily="34" charset="-122"/>
                          <a:ea typeface="微软雅黑" panose="020B0503020204020204" pitchFamily="34" charset="-122"/>
                          <a:sym typeface="Calibri" panose="020F0502020204030204" pitchFamily="34" charset="0"/>
                        </a:rPr>
                        <a:t>0         </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2000" b="1" i="0" u="none" strike="noStrike" cap="none" normalizeH="0" baseline="0" dirty="0" smtClean="0">
                          <a:ln>
                            <a:noFill/>
                          </a:ln>
                          <a:solidFill>
                            <a:srgbClr val="C02225"/>
                          </a:solidFill>
                          <a:effectLst/>
                          <a:latin typeface="微软雅黑" panose="020B0503020204020204" pitchFamily="34" charset="-122"/>
                          <a:ea typeface="微软雅黑" panose="020B0503020204020204" pitchFamily="34" charset="-122"/>
                          <a:sym typeface="Calibri" panose="020F0502020204030204" pitchFamily="34" charset="0"/>
                        </a:rPr>
                        <a:t>用户没有指定除正常备份程序外的其它特定操作</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提供高效的启动、备份和恢复进程，但需要人手操作</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67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提供高效的启动、备份和恢复进程，不需要人手操作（当作两项计算）</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应用程序对磁带的需求最小化</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应用程序对硬拷贝处理的需求最小化</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4135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程序设计成无人操作模式。无人操作模式的意思是除了启动和关闭之外，不需要对系统进行操作。程序的其中一个功能就是错误自动恢复。</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椭圆 4">
            <a:hlinkClick r:id="rId2" action="ppaction://hlinksldjump"/>
          </p:cNvPr>
          <p:cNvSpPr/>
          <p:nvPr/>
        </p:nvSpPr>
        <p:spPr bwMode="auto">
          <a:xfrm>
            <a:off x="683568" y="5373216"/>
            <a:ext cx="1224136" cy="1224136"/>
          </a:xfrm>
          <a:prstGeom prst="ellipse">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008278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612775" y="908050"/>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buFont typeface="Arial" panose="020B0604020202020204" pitchFamily="34" charset="0"/>
              <a:buNone/>
            </a:pPr>
            <a:endParaRPr lang="zh-CN" altLang="zh-CN" sz="2400" b="1" smtClean="0">
              <a:solidFill>
                <a:srgbClr val="FFFFFF"/>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5363" name="Text Box 3"/>
          <p:cNvSpPr txBox="1">
            <a:spLocks noChangeArrowheads="1"/>
          </p:cNvSpPr>
          <p:nvPr/>
        </p:nvSpPr>
        <p:spPr bwMode="auto">
          <a:xfrm>
            <a:off x="1331640" y="35532"/>
            <a:ext cx="27717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altLang="en-US" sz="4000" dirty="0" smtClean="0">
                <a:solidFill>
                  <a:srgbClr val="FFFFFF"/>
                </a:solidFill>
                <a:latin typeface="+mn-ea"/>
              </a:rPr>
              <a:t>跨平台性</a:t>
            </a:r>
          </a:p>
        </p:txBody>
      </p:sp>
      <p:graphicFrame>
        <p:nvGraphicFramePr>
          <p:cNvPr id="15364" name="Group 4"/>
          <p:cNvGraphicFramePr>
            <a:graphicFrameLocks noGrp="1"/>
          </p:cNvGraphicFramePr>
          <p:nvPr>
            <p:extLst>
              <p:ext uri="{D42A27DB-BD31-4B8C-83A1-F6EECF244321}">
                <p14:modId xmlns:p14="http://schemas.microsoft.com/office/powerpoint/2010/main" val="788634713"/>
              </p:ext>
            </p:extLst>
          </p:nvPr>
        </p:nvGraphicFramePr>
        <p:xfrm>
          <a:off x="179512" y="1529882"/>
          <a:ext cx="8724900" cy="3446146"/>
        </p:xfrm>
        <a:graphic>
          <a:graphicData uri="http://schemas.openxmlformats.org/drawingml/2006/table">
            <a:tbl>
              <a:tblPr/>
              <a:tblGrid>
                <a:gridCol w="769938"/>
                <a:gridCol w="7954962"/>
              </a:tblGrid>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667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0         </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用户需求不含多场地和组织的要求</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考虑了多场地的要求，但是设计要求应用在不同的场地使用相同的软硬件环境</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67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1" i="0" u="none" strike="noStrike" cap="none" normalizeH="0" baseline="0" smtClean="0">
                          <a:ln>
                            <a:noFill/>
                          </a:ln>
                          <a:solidFill>
                            <a:srgbClr val="C02225"/>
                          </a:solidFill>
                          <a:effectLst/>
                          <a:latin typeface="微软雅黑" panose="020B0503020204020204" pitchFamily="34" charset="-122"/>
                          <a:ea typeface="微软雅黑" panose="020B0503020204020204" pitchFamily="34" charset="-122"/>
                          <a:sym typeface="Calibri" panose="020F0502020204030204" pitchFamily="34" charset="0"/>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2000" b="1" i="0" u="none" strike="noStrike" cap="none" normalizeH="0" baseline="0" dirty="0" smtClean="0">
                          <a:ln>
                            <a:noFill/>
                          </a:ln>
                          <a:solidFill>
                            <a:srgbClr val="C02225"/>
                          </a:solidFill>
                          <a:effectLst/>
                          <a:latin typeface="微软雅黑" panose="020B0503020204020204" pitchFamily="34" charset="-122"/>
                          <a:ea typeface="微软雅黑" panose="020B0503020204020204" pitchFamily="34" charset="-122"/>
                          <a:sym typeface="Calibri" panose="020F0502020204030204" pitchFamily="34" charset="0"/>
                        </a:rPr>
                        <a:t>考虑了多场地的要求，但是设计要求应用在不同的场地使用类似的软硬件环境</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考虑了多场地的要求，同时设计支持应用在不同的场地使用不同的软硬件环境</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5125">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在</a:t>
                      </a: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 </a:t>
                      </a: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或者</a:t>
                      </a: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2 </a:t>
                      </a:r>
                      <a:r>
                        <a:rPr kumimoji="0" 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的要求之上，提供了经过测试的多场地的文档和支持计划</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6713">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1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在</a:t>
                      </a: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3 </a:t>
                      </a: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的要求之上，提供了经过测试的多场地的文档和支持计划</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椭圆 4">
            <a:hlinkClick r:id="rId2" action="ppaction://hlinksldjump"/>
          </p:cNvPr>
          <p:cNvSpPr/>
          <p:nvPr/>
        </p:nvSpPr>
        <p:spPr bwMode="auto">
          <a:xfrm>
            <a:off x="683568" y="5373216"/>
            <a:ext cx="1224136" cy="1224136"/>
          </a:xfrm>
          <a:prstGeom prst="ellipse">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985986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907704" y="620688"/>
            <a:ext cx="4824536" cy="523220"/>
          </a:xfrm>
          <a:prstGeom prst="rect">
            <a:avLst/>
          </a:prstGeom>
          <a:noFill/>
        </p:spPr>
        <p:txBody>
          <a:bodyPr wrap="square" rtlCol="0">
            <a:spAutoFit/>
          </a:bodyPr>
          <a:lstStyle/>
          <a:p>
            <a:r>
              <a:rPr lang="zh-CN" altLang="en-US" sz="2800" b="1" dirty="0" smtClean="0">
                <a:solidFill>
                  <a:srgbClr val="1474AE"/>
                </a:solidFill>
              </a:rPr>
              <a:t>功能点估算的方法</a:t>
            </a:r>
            <a:endParaRPr lang="zh-CN" altLang="en-US" sz="2800" b="1" dirty="0">
              <a:solidFill>
                <a:srgbClr val="1474AE"/>
              </a:solidFill>
            </a:endParaRPr>
          </a:p>
        </p:txBody>
      </p:sp>
      <p:graphicFrame>
        <p:nvGraphicFramePr>
          <p:cNvPr id="3" name="图示 2"/>
          <p:cNvGraphicFramePr/>
          <p:nvPr>
            <p:extLst/>
          </p:nvPr>
        </p:nvGraphicFramePr>
        <p:xfrm>
          <a:off x="1524000" y="1397000"/>
          <a:ext cx="7008440" cy="3688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矩形 3"/>
          <p:cNvSpPr/>
          <p:nvPr/>
        </p:nvSpPr>
        <p:spPr>
          <a:xfrm>
            <a:off x="1475656" y="5557494"/>
            <a:ext cx="7008440" cy="705600"/>
          </a:xfrm>
          <a:prstGeom prst="rect">
            <a:avLst/>
          </a:prstGeom>
          <a:gradFill>
            <a:gsLst>
              <a:gs pos="0">
                <a:srgbClr val="2284B5">
                  <a:lumMod val="81000"/>
                </a:srgbClr>
              </a:gs>
              <a:gs pos="44000">
                <a:srgbClr val="288ABB"/>
              </a:gs>
              <a:gs pos="71000">
                <a:srgbClr val="3093BD"/>
              </a:gs>
              <a:gs pos="95000">
                <a:srgbClr val="3195BF"/>
              </a:gs>
            </a:gsLst>
            <a:lin ang="5400000" scaled="1"/>
          </a:gradFill>
          <a:ln>
            <a:solidFill>
              <a:srgbClr val="1985B5"/>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组合 4"/>
          <p:cNvGrpSpPr/>
          <p:nvPr/>
        </p:nvGrpSpPr>
        <p:grpSpPr>
          <a:xfrm>
            <a:off x="1867018" y="5124083"/>
            <a:ext cx="4905908" cy="826560"/>
            <a:chOff x="350422" y="2554732"/>
            <a:chExt cx="4905908" cy="826560"/>
          </a:xfrm>
        </p:grpSpPr>
        <p:sp>
          <p:nvSpPr>
            <p:cNvPr id="6" name="圆角矩形 5"/>
            <p:cNvSpPr/>
            <p:nvPr/>
          </p:nvSpPr>
          <p:spPr>
            <a:xfrm>
              <a:off x="350422" y="2554732"/>
              <a:ext cx="4905908" cy="826560"/>
            </a:xfrm>
            <a:prstGeom prst="roundRect">
              <a:avLst/>
            </a:prstGeom>
            <a:solidFill>
              <a:srgbClr val="40B1E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圆角矩形 4"/>
            <p:cNvSpPr/>
            <p:nvPr/>
          </p:nvSpPr>
          <p:spPr>
            <a:xfrm>
              <a:off x="390771" y="2595081"/>
              <a:ext cx="4825210" cy="7458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5432" tIns="0" rIns="185432" bIns="0" numCol="1" spcCol="1270" anchor="ctr" anchorCtr="0">
              <a:noAutofit/>
            </a:bodyPr>
            <a:lstStyle/>
            <a:p>
              <a:pPr defTabSz="1244600">
                <a:lnSpc>
                  <a:spcPct val="90000"/>
                </a:lnSpc>
                <a:spcAft>
                  <a:spcPct val="35000"/>
                </a:spcAft>
              </a:pPr>
              <a:endParaRPr lang="zh-CN" altLang="en-US" sz="2800">
                <a:solidFill>
                  <a:srgbClr val="FFFFFF"/>
                </a:solidFill>
              </a:endParaRPr>
            </a:p>
          </p:txBody>
        </p:sp>
      </p:grpSp>
      <p:sp>
        <p:nvSpPr>
          <p:cNvPr id="8" name="文本框 7"/>
          <p:cNvSpPr txBox="1"/>
          <p:nvPr/>
        </p:nvSpPr>
        <p:spPr>
          <a:xfrm>
            <a:off x="1940495" y="5271624"/>
            <a:ext cx="3960440" cy="523220"/>
          </a:xfrm>
          <a:prstGeom prst="rect">
            <a:avLst/>
          </a:prstGeom>
          <a:noFill/>
        </p:spPr>
        <p:txBody>
          <a:bodyPr wrap="square" rtlCol="0">
            <a:spAutoFit/>
          </a:bodyPr>
          <a:lstStyle/>
          <a:p>
            <a:r>
              <a:rPr lang="zh-CN" altLang="en-US" sz="2800" b="1" dirty="0" smtClean="0">
                <a:solidFill>
                  <a:srgbClr val="FFFFFF"/>
                </a:solidFill>
              </a:rPr>
              <a:t>计算调整后功能点数量</a:t>
            </a:r>
            <a:endParaRPr lang="zh-CN" altLang="en-US" sz="2800" b="1" dirty="0">
              <a:solidFill>
                <a:srgbClr val="FFFFFF"/>
              </a:solidFill>
            </a:endParaRPr>
          </a:p>
        </p:txBody>
      </p:sp>
    </p:spTree>
    <p:extLst>
      <p:ext uri="{BB962C8B-B14F-4D97-AF65-F5344CB8AC3E}">
        <p14:creationId xmlns:p14="http://schemas.microsoft.com/office/powerpoint/2010/main" val="10888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12775" y="908050"/>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buFont typeface="Arial" panose="020B0604020202020204" pitchFamily="34" charset="0"/>
              <a:buNone/>
            </a:pPr>
            <a:endParaRPr lang="zh-CN" altLang="zh-CN" sz="2400" b="1" smtClean="0">
              <a:solidFill>
                <a:srgbClr val="FFFFFF"/>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7" name="Text Box 3"/>
          <p:cNvSpPr txBox="1">
            <a:spLocks noChangeArrowheads="1"/>
          </p:cNvSpPr>
          <p:nvPr/>
        </p:nvSpPr>
        <p:spPr bwMode="auto">
          <a:xfrm>
            <a:off x="1008137" y="44624"/>
            <a:ext cx="27717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altLang="en-US" sz="4000" dirty="0" smtClean="0">
                <a:solidFill>
                  <a:srgbClr val="FFFFFF"/>
                </a:solidFill>
                <a:latin typeface="Arial" panose="020B0604020202020204" pitchFamily="34" charset="0"/>
              </a:rPr>
              <a:t>可扩展性</a:t>
            </a:r>
            <a:endParaRPr lang="zh-CN" altLang="en-US" dirty="0" smtClean="0">
              <a:solidFill>
                <a:srgbClr val="FFFFFF"/>
              </a:solidFill>
              <a:latin typeface="Arial" panose="020B0604020202020204" pitchFamily="34" charset="0"/>
            </a:endParaRPr>
          </a:p>
        </p:txBody>
      </p:sp>
      <p:sp>
        <p:nvSpPr>
          <p:cNvPr id="16388" name="Text Box 4"/>
          <p:cNvSpPr txBox="1">
            <a:spLocks noChangeArrowheads="1"/>
          </p:cNvSpPr>
          <p:nvPr/>
        </p:nvSpPr>
        <p:spPr bwMode="auto">
          <a:xfrm>
            <a:off x="107504" y="1136650"/>
            <a:ext cx="8136904"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eaLnBrk="0" hangingPunct="0">
              <a:lnSpc>
                <a:spcPct val="150000"/>
              </a:lnSpc>
              <a:buFont typeface="Arial" panose="020B0604020202020204" pitchFamily="34" charset="0"/>
              <a:buChar char="•"/>
            </a:pPr>
            <a:r>
              <a:rPr lang="zh-CN" altLang="en-US" b="1" dirty="0" smtClean="0">
                <a:solidFill>
                  <a:srgbClr val="FFE801"/>
                </a:solidFill>
                <a:latin typeface="微软雅黑" panose="020B0503020204020204" pitchFamily="34" charset="-122"/>
                <a:ea typeface="微软雅黑" panose="020B0503020204020204" pitchFamily="34" charset="-122"/>
              </a:rPr>
              <a:t>提供可以处理简单要求的弹性查询和报告功能，如对一个</a:t>
            </a:r>
            <a:r>
              <a:rPr lang="zh-CN" altLang="zh-CN" b="1" dirty="0" smtClean="0">
                <a:solidFill>
                  <a:srgbClr val="FFE801"/>
                </a:solidFill>
                <a:latin typeface="微软雅黑" panose="020B0503020204020204" pitchFamily="34" charset="-122"/>
                <a:ea typeface="微软雅黑" panose="020B0503020204020204" pitchFamily="34" charset="-122"/>
              </a:rPr>
              <a:t>ILF</a:t>
            </a:r>
            <a:r>
              <a:rPr lang="zh-CN" altLang="en-US" b="1" dirty="0" smtClean="0">
                <a:solidFill>
                  <a:srgbClr val="FFE801"/>
                </a:solidFill>
                <a:latin typeface="微软雅黑" panose="020B0503020204020204" pitchFamily="34" charset="-122"/>
                <a:ea typeface="微软雅黑" panose="020B0503020204020204" pitchFamily="34" charset="-122"/>
              </a:rPr>
              <a:t>进行与（或）逻辑</a:t>
            </a:r>
          </a:p>
          <a:p>
            <a:pPr marL="285750" indent="-285750" eaLnBrk="0" hangingPunct="0">
              <a:lnSpc>
                <a:spcPct val="150000"/>
              </a:lnSpc>
              <a:buFont typeface="Arial" panose="020B0604020202020204" pitchFamily="34" charset="0"/>
              <a:buChar char="•"/>
            </a:pPr>
            <a:r>
              <a:rPr lang="zh-CN" altLang="en-US" b="1" dirty="0" smtClean="0">
                <a:solidFill>
                  <a:srgbClr val="FFE801"/>
                </a:solidFill>
                <a:latin typeface="微软雅黑" panose="020B0503020204020204" pitchFamily="34" charset="-122"/>
                <a:ea typeface="微软雅黑" panose="020B0503020204020204" pitchFamily="34" charset="-122"/>
              </a:rPr>
              <a:t>提供可以处理一般复杂度要求的弹性查询和报告功能，如对多于一个的</a:t>
            </a:r>
            <a:r>
              <a:rPr lang="zh-CN" altLang="zh-CN" b="1" dirty="0" smtClean="0">
                <a:solidFill>
                  <a:srgbClr val="FFE801"/>
                </a:solidFill>
                <a:latin typeface="微软雅黑" panose="020B0503020204020204" pitchFamily="34" charset="-122"/>
                <a:ea typeface="微软雅黑" panose="020B0503020204020204" pitchFamily="34" charset="-122"/>
              </a:rPr>
              <a:t>ILF</a:t>
            </a:r>
            <a:r>
              <a:rPr lang="zh-CN" altLang="en-US" b="1" dirty="0" smtClean="0">
                <a:solidFill>
                  <a:srgbClr val="FFE801"/>
                </a:solidFill>
                <a:latin typeface="微软雅黑" panose="020B0503020204020204" pitchFamily="34" charset="-122"/>
                <a:ea typeface="微软雅黑" panose="020B0503020204020204" pitchFamily="34" charset="-122"/>
              </a:rPr>
              <a:t>进行与（或）逻辑（当作两项计算）</a:t>
            </a:r>
          </a:p>
          <a:p>
            <a:pPr marL="285750" indent="-285750" eaLnBrk="0" hangingPunct="0">
              <a:lnSpc>
                <a:spcPct val="150000"/>
              </a:lnSpc>
              <a:buFont typeface="Arial" panose="020B0604020202020204" pitchFamily="34" charset="0"/>
              <a:buChar char="•"/>
            </a:pPr>
            <a:r>
              <a:rPr lang="zh-CN" altLang="en-US" b="1" dirty="0" smtClean="0">
                <a:solidFill>
                  <a:srgbClr val="FF0000"/>
                </a:solidFill>
                <a:latin typeface="微软雅黑" panose="020B0503020204020204" pitchFamily="34" charset="-122"/>
                <a:ea typeface="微软雅黑" panose="020B0503020204020204" pitchFamily="34" charset="-122"/>
              </a:rPr>
              <a:t>提供可以处理复杂要求的弹性查询和报告功能，如对一个或多个</a:t>
            </a:r>
            <a:r>
              <a:rPr lang="zh-CN" altLang="zh-CN" b="1" dirty="0" smtClean="0">
                <a:solidFill>
                  <a:srgbClr val="FF0000"/>
                </a:solidFill>
                <a:latin typeface="微软雅黑" panose="020B0503020204020204" pitchFamily="34" charset="-122"/>
                <a:ea typeface="微软雅黑" panose="020B0503020204020204" pitchFamily="34" charset="-122"/>
              </a:rPr>
              <a:t>ILF</a:t>
            </a:r>
            <a:r>
              <a:rPr lang="zh-CN" altLang="en-US" b="1" dirty="0" smtClean="0">
                <a:solidFill>
                  <a:srgbClr val="FF0000"/>
                </a:solidFill>
                <a:latin typeface="微软雅黑" panose="020B0503020204020204" pitchFamily="34" charset="-122"/>
                <a:ea typeface="微软雅黑" panose="020B0503020204020204" pitchFamily="34" charset="-122"/>
              </a:rPr>
              <a:t>进行与（或）逻辑的组合（当作三项计算）</a:t>
            </a:r>
          </a:p>
          <a:p>
            <a:pPr marL="285750" indent="-285750" eaLnBrk="0" hangingPunct="0">
              <a:lnSpc>
                <a:spcPct val="150000"/>
              </a:lnSpc>
              <a:buFont typeface="Arial" panose="020B0604020202020204" pitchFamily="34" charset="0"/>
              <a:buChar char="•"/>
            </a:pPr>
            <a:r>
              <a:rPr lang="zh-CN" altLang="en-US" b="1" dirty="0" smtClean="0">
                <a:solidFill>
                  <a:srgbClr val="FFE801"/>
                </a:solidFill>
                <a:latin typeface="微软雅黑" panose="020B0503020204020204" pitchFamily="34" charset="-122"/>
                <a:ea typeface="微软雅黑" panose="020B0503020204020204" pitchFamily="34" charset="-122"/>
              </a:rPr>
              <a:t>业务控制数据被保存到用户通过在线交互进程维护的表中，但变更只会在第二个工作日生效</a:t>
            </a:r>
          </a:p>
          <a:p>
            <a:pPr marL="285750" indent="-285750" eaLnBrk="0" hangingPunct="0">
              <a:lnSpc>
                <a:spcPct val="150000"/>
              </a:lnSpc>
              <a:buFont typeface="Arial" panose="020B0604020202020204" pitchFamily="34" charset="0"/>
              <a:buChar char="•"/>
            </a:pPr>
            <a:r>
              <a:rPr lang="zh-CN" altLang="en-US" b="1" dirty="0" smtClean="0">
                <a:solidFill>
                  <a:srgbClr val="FF0000"/>
                </a:solidFill>
                <a:latin typeface="微软雅黑" panose="020B0503020204020204" pitchFamily="34" charset="-122"/>
                <a:ea typeface="微软雅黑" panose="020B0503020204020204" pitchFamily="34" charset="-122"/>
              </a:rPr>
              <a:t>业务控制数据被保存到用户通过在线交互进程维护的表中，且变更即时生效</a:t>
            </a:r>
          </a:p>
        </p:txBody>
      </p:sp>
      <p:sp>
        <p:nvSpPr>
          <p:cNvPr id="5" name="椭圆 4">
            <a:hlinkClick r:id="rId2" action="ppaction://hlinksldjump"/>
          </p:cNvPr>
          <p:cNvSpPr/>
          <p:nvPr/>
        </p:nvSpPr>
        <p:spPr bwMode="auto">
          <a:xfrm>
            <a:off x="683568" y="5373216"/>
            <a:ext cx="1224136" cy="1224136"/>
          </a:xfrm>
          <a:prstGeom prst="ellipse">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208868199"/>
              </p:ext>
            </p:extLst>
          </p:nvPr>
        </p:nvGraphicFramePr>
        <p:xfrm>
          <a:off x="5004048" y="4968468"/>
          <a:ext cx="2691383" cy="1760220"/>
        </p:xfrm>
        <a:graphic>
          <a:graphicData uri="http://schemas.openxmlformats.org/drawingml/2006/table">
            <a:tbl>
              <a:tblPr>
                <a:tableStyleId>{35758FB7-9AC5-4552-8A53-C91805E547FA}</a:tableStyleId>
              </a:tblPr>
              <a:tblGrid>
                <a:gridCol w="272872"/>
                <a:gridCol w="2418511"/>
              </a:tblGrid>
              <a:tr h="0">
                <a:tc>
                  <a:txBody>
                    <a:bodyPr/>
                    <a:lstStyle/>
                    <a:p>
                      <a:r>
                        <a:rPr lang="en-US" altLang="zh-CN" dirty="0" smtClean="0">
                          <a:solidFill>
                            <a:srgbClr val="000000"/>
                          </a:solidFill>
                          <a:effectLst/>
                        </a:rPr>
                        <a:t>0</a:t>
                      </a:r>
                      <a:r>
                        <a:rPr lang="en-US" altLang="zh-CN" dirty="0">
                          <a:solidFill>
                            <a:srgbClr val="000000"/>
                          </a:solidFill>
                          <a:effectLst/>
                        </a:rPr>
                        <a:t>  </a:t>
                      </a:r>
                      <a:endParaRPr lang="en-US" altLang="zh-CN" b="1" dirty="0">
                        <a:solidFill>
                          <a:srgbClr val="000000"/>
                        </a:solidFill>
                        <a:effectLst/>
                      </a:endParaRPr>
                    </a:p>
                  </a:txBody>
                  <a:tcPr marL="9525" marR="9525" marT="9525" marB="9525" anchor="ctr"/>
                </a:tc>
                <a:tc>
                  <a:txBody>
                    <a:bodyPr/>
                    <a:lstStyle/>
                    <a:p>
                      <a:r>
                        <a:rPr lang="zh-CN" altLang="en-US" dirty="0">
                          <a:solidFill>
                            <a:srgbClr val="000000"/>
                          </a:solidFill>
                          <a:effectLst/>
                        </a:rPr>
                        <a:t>一个都不满足</a:t>
                      </a:r>
                      <a:endParaRPr lang="zh-CN" altLang="en-US" b="1" dirty="0">
                        <a:solidFill>
                          <a:srgbClr val="000000"/>
                        </a:solidFill>
                        <a:effectLst/>
                      </a:endParaRPr>
                    </a:p>
                  </a:txBody>
                  <a:tcPr marL="9525" marR="9525" marT="9525" marB="9525" anchor="ctr"/>
                </a:tc>
              </a:tr>
              <a:tr h="0">
                <a:tc>
                  <a:txBody>
                    <a:bodyPr/>
                    <a:lstStyle/>
                    <a:p>
                      <a:r>
                        <a:rPr lang="en-US" altLang="zh-CN">
                          <a:solidFill>
                            <a:srgbClr val="000000"/>
                          </a:solidFill>
                          <a:effectLst/>
                        </a:rPr>
                        <a:t>1</a:t>
                      </a:r>
                      <a:endParaRPr lang="en-US" altLang="zh-CN" b="1">
                        <a:solidFill>
                          <a:srgbClr val="000000"/>
                        </a:solidFill>
                        <a:effectLst/>
                      </a:endParaRPr>
                    </a:p>
                  </a:txBody>
                  <a:tcPr marL="9525" marR="9525" marT="9525" marB="9525" anchor="ctr"/>
                </a:tc>
                <a:tc>
                  <a:txBody>
                    <a:bodyPr/>
                    <a:lstStyle/>
                    <a:p>
                      <a:r>
                        <a:rPr lang="zh-CN" altLang="en-US" dirty="0">
                          <a:solidFill>
                            <a:srgbClr val="000000"/>
                          </a:solidFill>
                          <a:effectLst/>
                        </a:rPr>
                        <a:t>合计满足一个</a:t>
                      </a:r>
                      <a:endParaRPr lang="zh-CN" altLang="en-US" b="1" dirty="0">
                        <a:solidFill>
                          <a:srgbClr val="000000"/>
                        </a:solidFill>
                        <a:effectLst/>
                      </a:endParaRPr>
                    </a:p>
                  </a:txBody>
                  <a:tcPr marL="9525" marR="9525" marT="9525" marB="9525" anchor="ctr"/>
                </a:tc>
              </a:tr>
              <a:tr h="0">
                <a:tc>
                  <a:txBody>
                    <a:bodyPr/>
                    <a:lstStyle/>
                    <a:p>
                      <a:r>
                        <a:rPr lang="en-US" altLang="zh-CN">
                          <a:solidFill>
                            <a:srgbClr val="000000"/>
                          </a:solidFill>
                          <a:effectLst/>
                        </a:rPr>
                        <a:t>2</a:t>
                      </a:r>
                      <a:endParaRPr lang="en-US" altLang="zh-CN" b="1">
                        <a:solidFill>
                          <a:srgbClr val="000000"/>
                        </a:solidFill>
                        <a:effectLst/>
                      </a:endParaRPr>
                    </a:p>
                  </a:txBody>
                  <a:tcPr marL="9525" marR="9525" marT="9525" marB="9525" anchor="ctr"/>
                </a:tc>
                <a:tc>
                  <a:txBody>
                    <a:bodyPr/>
                    <a:lstStyle/>
                    <a:p>
                      <a:r>
                        <a:rPr lang="zh-CN" altLang="en-US">
                          <a:solidFill>
                            <a:srgbClr val="000000"/>
                          </a:solidFill>
                          <a:effectLst/>
                        </a:rPr>
                        <a:t>合计满足二个</a:t>
                      </a:r>
                      <a:endParaRPr lang="zh-CN" altLang="en-US" b="1">
                        <a:solidFill>
                          <a:srgbClr val="000000"/>
                        </a:solidFill>
                        <a:effectLst/>
                      </a:endParaRPr>
                    </a:p>
                  </a:txBody>
                  <a:tcPr marL="9525" marR="9525" marT="9525" marB="9525" anchor="ctr"/>
                </a:tc>
              </a:tr>
              <a:tr h="0">
                <a:tc>
                  <a:txBody>
                    <a:bodyPr/>
                    <a:lstStyle/>
                    <a:p>
                      <a:r>
                        <a:rPr lang="en-US" altLang="zh-CN" dirty="0">
                          <a:solidFill>
                            <a:srgbClr val="000000"/>
                          </a:solidFill>
                          <a:effectLst/>
                        </a:rPr>
                        <a:t>3</a:t>
                      </a:r>
                      <a:endParaRPr lang="en-US" altLang="zh-CN" b="1" dirty="0">
                        <a:solidFill>
                          <a:srgbClr val="000000"/>
                        </a:solidFill>
                        <a:effectLst/>
                      </a:endParaRPr>
                    </a:p>
                  </a:txBody>
                  <a:tcPr marL="9525" marR="9525" marT="9525" marB="9525" anchor="ctr"/>
                </a:tc>
                <a:tc>
                  <a:txBody>
                    <a:bodyPr/>
                    <a:lstStyle/>
                    <a:p>
                      <a:r>
                        <a:rPr lang="zh-CN" altLang="en-US">
                          <a:solidFill>
                            <a:srgbClr val="000000"/>
                          </a:solidFill>
                          <a:effectLst/>
                        </a:rPr>
                        <a:t>合计满足三个</a:t>
                      </a:r>
                      <a:endParaRPr lang="zh-CN" altLang="en-US" b="1">
                        <a:solidFill>
                          <a:srgbClr val="000000"/>
                        </a:solidFill>
                        <a:effectLst/>
                      </a:endParaRPr>
                    </a:p>
                  </a:txBody>
                  <a:tcPr marL="9525" marR="9525" marT="9525" marB="9525" anchor="ctr"/>
                </a:tc>
              </a:tr>
              <a:tr h="0">
                <a:tc>
                  <a:txBody>
                    <a:bodyPr/>
                    <a:lstStyle/>
                    <a:p>
                      <a:r>
                        <a:rPr lang="en-US" altLang="zh-CN">
                          <a:solidFill>
                            <a:srgbClr val="000000"/>
                          </a:solidFill>
                          <a:effectLst/>
                        </a:rPr>
                        <a:t>4</a:t>
                      </a:r>
                      <a:endParaRPr lang="en-US" altLang="zh-CN" b="1">
                        <a:solidFill>
                          <a:srgbClr val="000000"/>
                        </a:solidFill>
                        <a:effectLst/>
                      </a:endParaRPr>
                    </a:p>
                  </a:txBody>
                  <a:tcPr marL="9525" marR="9525" marT="9525" marB="9525" anchor="ctr"/>
                </a:tc>
                <a:tc>
                  <a:txBody>
                    <a:bodyPr/>
                    <a:lstStyle/>
                    <a:p>
                      <a:r>
                        <a:rPr lang="zh-CN" altLang="en-US" dirty="0">
                          <a:solidFill>
                            <a:srgbClr val="000000"/>
                          </a:solidFill>
                          <a:effectLst/>
                        </a:rPr>
                        <a:t>合计满足四个</a:t>
                      </a:r>
                      <a:endParaRPr lang="zh-CN" altLang="en-US" b="1" dirty="0">
                        <a:solidFill>
                          <a:srgbClr val="000000"/>
                        </a:solidFill>
                        <a:effectLst/>
                      </a:endParaRPr>
                    </a:p>
                  </a:txBody>
                  <a:tcPr marL="9525" marR="9525" marT="9525" marB="9525" anchor="ctr"/>
                </a:tc>
              </a:tr>
              <a:tr h="0">
                <a:tc>
                  <a:txBody>
                    <a:bodyPr/>
                    <a:lstStyle/>
                    <a:p>
                      <a:r>
                        <a:rPr lang="en-US" altLang="zh-CN">
                          <a:solidFill>
                            <a:srgbClr val="000000"/>
                          </a:solidFill>
                          <a:effectLst/>
                        </a:rPr>
                        <a:t>5</a:t>
                      </a:r>
                      <a:endParaRPr lang="en-US" altLang="zh-CN" b="1">
                        <a:solidFill>
                          <a:srgbClr val="000000"/>
                        </a:solidFill>
                        <a:effectLst/>
                      </a:endParaRPr>
                    </a:p>
                  </a:txBody>
                  <a:tcPr marL="9525" marR="9525" marT="9525" marB="9525" anchor="ctr"/>
                </a:tc>
                <a:tc>
                  <a:txBody>
                    <a:bodyPr/>
                    <a:lstStyle/>
                    <a:p>
                      <a:r>
                        <a:rPr lang="zh-CN" altLang="en-US" dirty="0">
                          <a:solidFill>
                            <a:srgbClr val="000000"/>
                          </a:solidFill>
                          <a:effectLst/>
                        </a:rPr>
                        <a:t>合计满足五个</a:t>
                      </a:r>
                      <a:endParaRPr lang="zh-CN" altLang="en-US" b="1" dirty="0">
                        <a:solidFill>
                          <a:srgbClr val="000000"/>
                        </a:solidFill>
                        <a:effectLst/>
                      </a:endParaRPr>
                    </a:p>
                  </a:txBody>
                  <a:tcPr marL="9525" marR="9525" marT="9525" marB="9525" anchor="ctr"/>
                </a:tc>
              </a:tr>
            </a:tbl>
          </a:graphicData>
        </a:graphic>
      </p:graphicFrame>
    </p:spTree>
    <p:extLst>
      <p:ext uri="{BB962C8B-B14F-4D97-AF65-F5344CB8AC3E}">
        <p14:creationId xmlns:p14="http://schemas.microsoft.com/office/powerpoint/2010/main" val="10603940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TCF</a:t>
            </a:r>
            <a:r>
              <a:rPr lang="zh-CN" altLang="en-US" dirty="0" smtClean="0"/>
              <a:t>整理</a:t>
            </a:r>
            <a:endParaRPr lang="zh-CN" altLang="en-US" dirty="0"/>
          </a:p>
        </p:txBody>
      </p:sp>
      <p:sp>
        <p:nvSpPr>
          <p:cNvPr id="3" name="内容占位符 2"/>
          <p:cNvSpPr>
            <a:spLocks noGrp="1"/>
          </p:cNvSpPr>
          <p:nvPr>
            <p:ph idx="1"/>
          </p:nvPr>
        </p:nvSpPr>
        <p:spPr/>
        <p:txBody>
          <a:bodyPr/>
          <a:lstStyle/>
          <a:p>
            <a:r>
              <a:rPr lang="en-US" altLang="zh-CN" dirty="0" smtClean="0"/>
              <a:t>TCF=0.65+[∑Fi/100]</a:t>
            </a:r>
          </a:p>
          <a:p>
            <a:r>
              <a:rPr lang="en-US" altLang="zh-CN" dirty="0" smtClean="0"/>
              <a:t>TCF=0.65+24*0.01=0.65+0.24=0.89</a:t>
            </a:r>
          </a:p>
        </p:txBody>
      </p:sp>
      <p:sp>
        <p:nvSpPr>
          <p:cNvPr id="4" name="日期占位符 3"/>
          <p:cNvSpPr>
            <a:spLocks noGrp="1"/>
          </p:cNvSpPr>
          <p:nvPr>
            <p:ph type="dt" sz="half" idx="10"/>
          </p:nvPr>
        </p:nvSpPr>
        <p:spPr/>
        <p:txBody>
          <a:bodyPr/>
          <a:lstStyle/>
          <a:p>
            <a:fld id="{3D61302A-8742-4649-84F0-05684E070E8E}" type="datetime1">
              <a:rPr lang="zh-CN" altLang="en-US" smtClean="0"/>
              <a:pPr/>
              <a:t>2014/3/26</a:t>
            </a:fld>
            <a:endParaRPr lang="en-US" sz="1800">
              <a:latin typeface="Arial" panose="020B0604020202020204" pitchFamily="34" charset="0"/>
            </a:endParaRPr>
          </a:p>
        </p:txBody>
      </p:sp>
    </p:spTree>
    <p:extLst>
      <p:ext uri="{BB962C8B-B14F-4D97-AF65-F5344CB8AC3E}">
        <p14:creationId xmlns:p14="http://schemas.microsoft.com/office/powerpoint/2010/main" val="21214406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功能点最终结果</a:t>
            </a:r>
            <a:endParaRPr lang="zh-CN" altLang="en-US" dirty="0"/>
          </a:p>
        </p:txBody>
      </p:sp>
      <p:sp>
        <p:nvSpPr>
          <p:cNvPr id="3" name="内容占位符 2"/>
          <p:cNvSpPr>
            <a:spLocks noGrp="1"/>
          </p:cNvSpPr>
          <p:nvPr>
            <p:ph idx="1"/>
          </p:nvPr>
        </p:nvSpPr>
        <p:spPr/>
        <p:txBody>
          <a:bodyPr/>
          <a:lstStyle/>
          <a:p>
            <a:r>
              <a:rPr lang="en-US" altLang="zh-CN" dirty="0" smtClean="0"/>
              <a:t>FP=UFC</a:t>
            </a:r>
            <a:r>
              <a:rPr lang="zh-CN" altLang="en-US" dirty="0" smtClean="0"/>
              <a:t>*</a:t>
            </a:r>
            <a:r>
              <a:rPr lang="en-US" altLang="zh-CN" dirty="0" smtClean="0"/>
              <a:t>TCF=177</a:t>
            </a:r>
            <a:r>
              <a:rPr lang="zh-CN" altLang="en-US" dirty="0" smtClean="0"/>
              <a:t>*</a:t>
            </a:r>
            <a:r>
              <a:rPr lang="en-US" altLang="zh-CN" dirty="0" smtClean="0"/>
              <a:t>0.89=157.53</a:t>
            </a:r>
            <a:endParaRPr lang="zh-CN" altLang="en-US" dirty="0"/>
          </a:p>
        </p:txBody>
      </p:sp>
      <p:sp>
        <p:nvSpPr>
          <p:cNvPr id="4" name="日期占位符 3"/>
          <p:cNvSpPr>
            <a:spLocks noGrp="1"/>
          </p:cNvSpPr>
          <p:nvPr>
            <p:ph type="dt" sz="half" idx="10"/>
          </p:nvPr>
        </p:nvSpPr>
        <p:spPr/>
        <p:txBody>
          <a:bodyPr/>
          <a:lstStyle/>
          <a:p>
            <a:fld id="{3D61302A-8742-4649-84F0-05684E070E8E}" type="datetime1">
              <a:rPr lang="zh-CN" altLang="en-US" smtClean="0"/>
              <a:pPr/>
              <a:t>2014/3/26</a:t>
            </a:fld>
            <a:endParaRPr lang="en-US" sz="1800">
              <a:latin typeface="Arial" panose="020B0604020202020204" pitchFamily="34" charset="0"/>
            </a:endParaRPr>
          </a:p>
        </p:txBody>
      </p:sp>
    </p:spTree>
    <p:extLst>
      <p:ext uri="{BB962C8B-B14F-4D97-AF65-F5344CB8AC3E}">
        <p14:creationId xmlns:p14="http://schemas.microsoft.com/office/powerpoint/2010/main" val="42885751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83768" y="116632"/>
            <a:ext cx="5593198" cy="1015663"/>
          </a:xfrm>
          <a:prstGeom prst="rect">
            <a:avLst/>
          </a:prstGeom>
          <a:noFill/>
        </p:spPr>
        <p:txBody>
          <a:bodyPr wrap="none" rtlCol="0">
            <a:spAutoFit/>
          </a:bodyPr>
          <a:lstStyle/>
          <a:p>
            <a:r>
              <a:rPr lang="zh-CN" altLang="en-US" sz="6000" b="1" dirty="0" smtClean="0">
                <a:solidFill>
                  <a:srgbClr val="FCE903"/>
                </a:solidFill>
                <a:effectLst>
                  <a:outerShdw blurRad="38100" dist="38100" dir="2700000" algn="tl">
                    <a:srgbClr val="000000">
                      <a:alpha val="43137"/>
                    </a:srgbClr>
                  </a:outerShdw>
                </a:effectLst>
              </a:rPr>
              <a:t>自下而上估算法</a:t>
            </a:r>
            <a:endParaRPr lang="zh-CN" altLang="en-US" sz="6000" b="1" dirty="0">
              <a:solidFill>
                <a:srgbClr val="FCE903"/>
              </a:solidFill>
              <a:effectLst>
                <a:outerShdw blurRad="38100" dist="38100" dir="2700000" algn="tl">
                  <a:srgbClr val="000000">
                    <a:alpha val="43137"/>
                  </a:srgbClr>
                </a:outerShdw>
              </a:effectLst>
            </a:endParaRPr>
          </a:p>
        </p:txBody>
      </p:sp>
      <p:sp>
        <p:nvSpPr>
          <p:cNvPr id="3" name="文本框 2">
            <a:hlinkClick r:id="rId2" action="ppaction://hlinksldjump"/>
          </p:cNvPr>
          <p:cNvSpPr txBox="1"/>
          <p:nvPr/>
        </p:nvSpPr>
        <p:spPr>
          <a:xfrm>
            <a:off x="755576" y="4064297"/>
            <a:ext cx="2935419" cy="707886"/>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altLang="zh-CN" sz="4000" b="1" dirty="0" smtClean="0">
                <a:solidFill>
                  <a:srgbClr val="FCE903"/>
                </a:solidFill>
                <a:latin typeface="微软雅黑" panose="020B0503020204020204" pitchFamily="34" charset="-122"/>
                <a:ea typeface="微软雅黑" panose="020B0503020204020204" pitchFamily="34" charset="-122"/>
              </a:rPr>
              <a:t>WBS</a:t>
            </a:r>
            <a:r>
              <a:rPr lang="zh-CN" altLang="en-US" sz="4000" b="1" dirty="0" smtClean="0">
                <a:solidFill>
                  <a:srgbClr val="FCE903"/>
                </a:solidFill>
                <a:latin typeface="微软雅黑" panose="020B0503020204020204" pitchFamily="34" charset="-122"/>
                <a:ea typeface="微软雅黑" panose="020B0503020204020204" pitchFamily="34" charset="-122"/>
              </a:rPr>
              <a:t>分解图</a:t>
            </a:r>
            <a:endParaRPr lang="zh-CN" altLang="en-US" sz="4000" b="1" dirty="0">
              <a:solidFill>
                <a:srgbClr val="FCE903"/>
              </a:solidFill>
              <a:latin typeface="微软雅黑" panose="020B0503020204020204" pitchFamily="34" charset="-122"/>
              <a:ea typeface="微软雅黑" panose="020B0503020204020204" pitchFamily="34" charset="-122"/>
            </a:endParaRPr>
          </a:p>
        </p:txBody>
      </p:sp>
      <p:sp>
        <p:nvSpPr>
          <p:cNvPr id="4" name="文本框 3">
            <a:hlinkClick r:id="rId3" action="ppaction://hlinksldjump"/>
          </p:cNvPr>
          <p:cNvSpPr txBox="1"/>
          <p:nvPr/>
        </p:nvSpPr>
        <p:spPr>
          <a:xfrm>
            <a:off x="4644008" y="4064297"/>
            <a:ext cx="3262432" cy="707886"/>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zh-CN" altLang="en-US" sz="4000" b="1" dirty="0" smtClean="0">
                <a:solidFill>
                  <a:srgbClr val="FCE903"/>
                </a:solidFill>
                <a:latin typeface="微软雅黑" panose="020B0503020204020204" pitchFamily="34" charset="-122"/>
                <a:ea typeface="微软雅黑" panose="020B0503020204020204" pitchFamily="34" charset="-122"/>
              </a:rPr>
              <a:t>成本估算表格</a:t>
            </a:r>
            <a:endParaRPr lang="zh-CN" altLang="en-US" sz="4000" b="1" dirty="0">
              <a:solidFill>
                <a:srgbClr val="FCE90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24683" y="1628800"/>
            <a:ext cx="9090950" cy="1938992"/>
          </a:xfrm>
          <a:prstGeom prst="rect">
            <a:avLst/>
          </a:prstGeom>
          <a:noFill/>
        </p:spPr>
        <p:txBody>
          <a:bodyPr wrap="none" rtlCol="0">
            <a:spAutoFit/>
          </a:bodyPr>
          <a:lstStyle/>
          <a:p>
            <a:pPr marL="285750" indent="-285750">
              <a:buFont typeface="Arial" panose="020B0604020202020204" pitchFamily="34" charset="0"/>
              <a:buChar char="•"/>
            </a:pPr>
            <a:r>
              <a:rPr lang="zh-CN" altLang="en-US" sz="2400" b="1" dirty="0" smtClean="0">
                <a:solidFill>
                  <a:srgbClr val="FFE801"/>
                </a:solidFill>
                <a:latin typeface="微软雅黑" panose="020B0503020204020204" pitchFamily="34" charset="-122"/>
                <a:ea typeface="微软雅黑" panose="020B0503020204020204" pitchFamily="34" charset="-122"/>
              </a:rPr>
              <a:t>利用任务分解结构图，对各个具体工作包进行详细的成本估算，</a:t>
            </a:r>
            <a:endParaRPr lang="en-US" altLang="zh-CN" sz="2400" b="1" dirty="0" smtClean="0">
              <a:solidFill>
                <a:srgbClr val="FFE801"/>
              </a:solidFill>
              <a:latin typeface="微软雅黑" panose="020B0503020204020204" pitchFamily="34" charset="-122"/>
              <a:ea typeface="微软雅黑" panose="020B0503020204020204" pitchFamily="34" charset="-122"/>
            </a:endParaRPr>
          </a:p>
          <a:p>
            <a:r>
              <a:rPr lang="zh-CN" altLang="en-US" sz="2400" b="1" dirty="0" smtClean="0">
                <a:solidFill>
                  <a:srgbClr val="FFE801"/>
                </a:solidFill>
                <a:latin typeface="微软雅黑" panose="020B0503020204020204" pitchFamily="34" charset="-122"/>
                <a:ea typeface="微软雅黑" panose="020B0503020204020204" pitchFamily="34" charset="-122"/>
              </a:rPr>
              <a:t>然后将结果累加起来得出项目总成本。</a:t>
            </a:r>
            <a:endParaRPr lang="en-US" altLang="zh-CN" sz="2400" b="1" dirty="0" smtClean="0">
              <a:solidFill>
                <a:srgbClr val="FFE80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b="1" dirty="0" smtClean="0">
                <a:solidFill>
                  <a:srgbClr val="FFE801"/>
                </a:solidFill>
                <a:latin typeface="微软雅黑" panose="020B0503020204020204" pitchFamily="34" charset="-122"/>
                <a:ea typeface="微软雅黑" panose="020B0503020204020204" pitchFamily="34" charset="-122"/>
              </a:rPr>
              <a:t>准确度较好。</a:t>
            </a:r>
            <a:endParaRPr lang="en-US" altLang="zh-CN" sz="2400" b="1" dirty="0" smtClean="0">
              <a:solidFill>
                <a:srgbClr val="FFE80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b="1" dirty="0" smtClean="0">
                <a:solidFill>
                  <a:srgbClr val="FFE801"/>
                </a:solidFill>
                <a:latin typeface="微软雅黑" panose="020B0503020204020204" pitchFamily="34" charset="-122"/>
                <a:ea typeface="微软雅黑" panose="020B0503020204020204" pitchFamily="34" charset="-122"/>
              </a:rPr>
              <a:t>通常是在项目开始以后，或者</a:t>
            </a:r>
            <a:r>
              <a:rPr lang="en-US" altLang="zh-CN" sz="2400" b="1" dirty="0" smtClean="0">
                <a:solidFill>
                  <a:srgbClr val="FFE801"/>
                </a:solidFill>
                <a:latin typeface="微软雅黑" panose="020B0503020204020204" pitchFamily="34" charset="-122"/>
                <a:ea typeface="微软雅黑" panose="020B0503020204020204" pitchFamily="34" charset="-122"/>
              </a:rPr>
              <a:t>WBS</a:t>
            </a:r>
            <a:r>
              <a:rPr lang="zh-CN" altLang="en-US" sz="2400" b="1" dirty="0" smtClean="0">
                <a:solidFill>
                  <a:srgbClr val="FFE801"/>
                </a:solidFill>
                <a:latin typeface="微软雅黑" panose="020B0503020204020204" pitchFamily="34" charset="-122"/>
                <a:ea typeface="微软雅黑" panose="020B0503020204020204" pitchFamily="34" charset="-122"/>
              </a:rPr>
              <a:t>已经确定的项目，</a:t>
            </a:r>
            <a:endParaRPr lang="en-US" altLang="zh-CN" sz="2400" b="1" dirty="0" smtClean="0">
              <a:solidFill>
                <a:srgbClr val="FFE801"/>
              </a:solidFill>
              <a:latin typeface="微软雅黑" panose="020B0503020204020204" pitchFamily="34" charset="-122"/>
              <a:ea typeface="微软雅黑" panose="020B0503020204020204" pitchFamily="34" charset="-122"/>
            </a:endParaRPr>
          </a:p>
          <a:p>
            <a:r>
              <a:rPr lang="zh-CN" altLang="en-US" sz="2400" b="1" dirty="0" smtClean="0">
                <a:solidFill>
                  <a:srgbClr val="FFE801"/>
                </a:solidFill>
                <a:latin typeface="微软雅黑" panose="020B0503020204020204" pitchFamily="34" charset="-122"/>
                <a:ea typeface="微软雅黑" panose="020B0503020204020204" pitchFamily="34" charset="-122"/>
              </a:rPr>
              <a:t>需要进行准确估算的时候采用</a:t>
            </a:r>
            <a:endParaRPr lang="zh-CN" altLang="en-US" sz="2400" b="1" dirty="0">
              <a:solidFill>
                <a:srgbClr val="FFE80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矩形 192"/>
          <p:cNvSpPr/>
          <p:nvPr/>
        </p:nvSpPr>
        <p:spPr>
          <a:xfrm>
            <a:off x="0" y="0"/>
            <a:ext cx="9144000" cy="68580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grpSp>
        <p:nvGrpSpPr>
          <p:cNvPr id="99" name="组合 98"/>
          <p:cNvGrpSpPr/>
          <p:nvPr/>
        </p:nvGrpSpPr>
        <p:grpSpPr>
          <a:xfrm>
            <a:off x="179512" y="0"/>
            <a:ext cx="8856984" cy="6741368"/>
            <a:chOff x="183115" y="1211877"/>
            <a:chExt cx="8612048" cy="4128973"/>
          </a:xfrm>
        </p:grpSpPr>
        <p:sp>
          <p:nvSpPr>
            <p:cNvPr id="100" name="任意多边形 99"/>
            <p:cNvSpPr/>
            <p:nvPr/>
          </p:nvSpPr>
          <p:spPr>
            <a:xfrm>
              <a:off x="8026827" y="2020301"/>
              <a:ext cx="100217" cy="3153519"/>
            </a:xfrm>
            <a:custGeom>
              <a:avLst/>
              <a:gdLst/>
              <a:ahLst/>
              <a:cxnLst/>
              <a:rect l="0" t="0" r="0" b="0"/>
              <a:pathLst>
                <a:path>
                  <a:moveTo>
                    <a:pt x="0" y="0"/>
                  </a:moveTo>
                  <a:lnTo>
                    <a:pt x="0" y="3153519"/>
                  </a:lnTo>
                  <a:lnTo>
                    <a:pt x="100217" y="3153519"/>
                  </a:lnTo>
                </a:path>
              </a:pathLst>
            </a:custGeom>
            <a:noFill/>
          </p:spPr>
          <p:style>
            <a:lnRef idx="1">
              <a:schemeClr val="accent4">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101" name="任意多边形 100"/>
            <p:cNvSpPr/>
            <p:nvPr/>
          </p:nvSpPr>
          <p:spPr>
            <a:xfrm>
              <a:off x="8026827" y="2020301"/>
              <a:ext cx="100217" cy="2679155"/>
            </a:xfrm>
            <a:custGeom>
              <a:avLst/>
              <a:gdLst/>
              <a:ahLst/>
              <a:cxnLst/>
              <a:rect l="0" t="0" r="0" b="0"/>
              <a:pathLst>
                <a:path>
                  <a:moveTo>
                    <a:pt x="0" y="0"/>
                  </a:moveTo>
                  <a:lnTo>
                    <a:pt x="0" y="2679155"/>
                  </a:lnTo>
                  <a:lnTo>
                    <a:pt x="100217" y="2679155"/>
                  </a:lnTo>
                </a:path>
              </a:pathLst>
            </a:custGeom>
            <a:noFill/>
          </p:spPr>
          <p:style>
            <a:lnRef idx="1">
              <a:schemeClr val="accent4">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102" name="任意多边形 101"/>
            <p:cNvSpPr/>
            <p:nvPr/>
          </p:nvSpPr>
          <p:spPr>
            <a:xfrm>
              <a:off x="8026827" y="2020301"/>
              <a:ext cx="100217" cy="2204791"/>
            </a:xfrm>
            <a:custGeom>
              <a:avLst/>
              <a:gdLst/>
              <a:ahLst/>
              <a:cxnLst/>
              <a:rect l="0" t="0" r="0" b="0"/>
              <a:pathLst>
                <a:path>
                  <a:moveTo>
                    <a:pt x="0" y="0"/>
                  </a:moveTo>
                  <a:lnTo>
                    <a:pt x="0" y="2204791"/>
                  </a:lnTo>
                  <a:lnTo>
                    <a:pt x="100217" y="2204791"/>
                  </a:lnTo>
                </a:path>
              </a:pathLst>
            </a:custGeom>
            <a:noFill/>
          </p:spPr>
          <p:style>
            <a:lnRef idx="1">
              <a:schemeClr val="accent4">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103" name="任意多边形 102"/>
            <p:cNvSpPr/>
            <p:nvPr/>
          </p:nvSpPr>
          <p:spPr>
            <a:xfrm>
              <a:off x="8026827" y="2020301"/>
              <a:ext cx="100217" cy="1730427"/>
            </a:xfrm>
            <a:custGeom>
              <a:avLst/>
              <a:gdLst/>
              <a:ahLst/>
              <a:cxnLst/>
              <a:rect l="0" t="0" r="0" b="0"/>
              <a:pathLst>
                <a:path>
                  <a:moveTo>
                    <a:pt x="0" y="0"/>
                  </a:moveTo>
                  <a:lnTo>
                    <a:pt x="0" y="1730427"/>
                  </a:lnTo>
                  <a:lnTo>
                    <a:pt x="100217" y="1730427"/>
                  </a:lnTo>
                </a:path>
              </a:pathLst>
            </a:custGeom>
            <a:noFill/>
          </p:spPr>
          <p:style>
            <a:lnRef idx="1">
              <a:schemeClr val="accent4">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104" name="任意多边形 103"/>
            <p:cNvSpPr/>
            <p:nvPr/>
          </p:nvSpPr>
          <p:spPr>
            <a:xfrm>
              <a:off x="8026827" y="2020301"/>
              <a:ext cx="100217" cy="1256062"/>
            </a:xfrm>
            <a:custGeom>
              <a:avLst/>
              <a:gdLst/>
              <a:ahLst/>
              <a:cxnLst/>
              <a:rect l="0" t="0" r="0" b="0"/>
              <a:pathLst>
                <a:path>
                  <a:moveTo>
                    <a:pt x="0" y="0"/>
                  </a:moveTo>
                  <a:lnTo>
                    <a:pt x="0" y="1256062"/>
                  </a:lnTo>
                  <a:lnTo>
                    <a:pt x="100217" y="1256062"/>
                  </a:lnTo>
                </a:path>
              </a:pathLst>
            </a:custGeom>
            <a:noFill/>
          </p:spPr>
          <p:style>
            <a:lnRef idx="1">
              <a:schemeClr val="accent4">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105" name="任意多边形 104"/>
            <p:cNvSpPr/>
            <p:nvPr/>
          </p:nvSpPr>
          <p:spPr>
            <a:xfrm>
              <a:off x="8026827" y="2020301"/>
              <a:ext cx="100217" cy="781698"/>
            </a:xfrm>
            <a:custGeom>
              <a:avLst/>
              <a:gdLst/>
              <a:ahLst/>
              <a:cxnLst/>
              <a:rect l="0" t="0" r="0" b="0"/>
              <a:pathLst>
                <a:path>
                  <a:moveTo>
                    <a:pt x="0" y="0"/>
                  </a:moveTo>
                  <a:lnTo>
                    <a:pt x="0" y="781698"/>
                  </a:lnTo>
                  <a:lnTo>
                    <a:pt x="100217" y="781698"/>
                  </a:lnTo>
                </a:path>
              </a:pathLst>
            </a:custGeom>
            <a:noFill/>
          </p:spPr>
          <p:style>
            <a:lnRef idx="1">
              <a:schemeClr val="accent4">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106" name="任意多边形 105"/>
            <p:cNvSpPr/>
            <p:nvPr/>
          </p:nvSpPr>
          <p:spPr>
            <a:xfrm>
              <a:off x="8026827" y="2020301"/>
              <a:ext cx="100217" cy="307334"/>
            </a:xfrm>
            <a:custGeom>
              <a:avLst/>
              <a:gdLst/>
              <a:ahLst/>
              <a:cxnLst/>
              <a:rect l="0" t="0" r="0" b="0"/>
              <a:pathLst>
                <a:path>
                  <a:moveTo>
                    <a:pt x="0" y="0"/>
                  </a:moveTo>
                  <a:lnTo>
                    <a:pt x="0" y="307334"/>
                  </a:lnTo>
                  <a:lnTo>
                    <a:pt x="100217" y="307334"/>
                  </a:lnTo>
                </a:path>
              </a:pathLst>
            </a:custGeom>
            <a:noFill/>
          </p:spPr>
          <p:style>
            <a:lnRef idx="1">
              <a:schemeClr val="accent4">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107" name="任意多边形 106"/>
            <p:cNvSpPr/>
            <p:nvPr/>
          </p:nvSpPr>
          <p:spPr>
            <a:xfrm>
              <a:off x="4405625" y="1545936"/>
              <a:ext cx="3888450" cy="140304"/>
            </a:xfrm>
            <a:custGeom>
              <a:avLst/>
              <a:gdLst/>
              <a:ahLst/>
              <a:cxnLst/>
              <a:rect l="0" t="0" r="0" b="0"/>
              <a:pathLst>
                <a:path>
                  <a:moveTo>
                    <a:pt x="0" y="0"/>
                  </a:moveTo>
                  <a:lnTo>
                    <a:pt x="0" y="70152"/>
                  </a:lnTo>
                  <a:lnTo>
                    <a:pt x="3888450" y="70152"/>
                  </a:lnTo>
                  <a:lnTo>
                    <a:pt x="3888450" y="140304"/>
                  </a:lnTo>
                </a:path>
              </a:pathLst>
            </a:custGeom>
            <a:noFill/>
          </p:spPr>
          <p:style>
            <a:lnRef idx="1">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08" name="任意多边形 107"/>
            <p:cNvSpPr/>
            <p:nvPr/>
          </p:nvSpPr>
          <p:spPr>
            <a:xfrm>
              <a:off x="7218404" y="2494665"/>
              <a:ext cx="100217" cy="781698"/>
            </a:xfrm>
            <a:custGeom>
              <a:avLst/>
              <a:gdLst/>
              <a:ahLst/>
              <a:cxnLst/>
              <a:rect l="0" t="0" r="0" b="0"/>
              <a:pathLst>
                <a:path>
                  <a:moveTo>
                    <a:pt x="0" y="0"/>
                  </a:moveTo>
                  <a:lnTo>
                    <a:pt x="0" y="781698"/>
                  </a:lnTo>
                  <a:lnTo>
                    <a:pt x="100217" y="781698"/>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09" name="任意多边形 108"/>
            <p:cNvSpPr/>
            <p:nvPr/>
          </p:nvSpPr>
          <p:spPr>
            <a:xfrm>
              <a:off x="7218404" y="2494665"/>
              <a:ext cx="100217" cy="307334"/>
            </a:xfrm>
            <a:custGeom>
              <a:avLst/>
              <a:gdLst/>
              <a:ahLst/>
              <a:cxnLst/>
              <a:rect l="0" t="0" r="0" b="0"/>
              <a:pathLst>
                <a:path>
                  <a:moveTo>
                    <a:pt x="0" y="0"/>
                  </a:moveTo>
                  <a:lnTo>
                    <a:pt x="0" y="307334"/>
                  </a:lnTo>
                  <a:lnTo>
                    <a:pt x="100217" y="307334"/>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10" name="任意多边形 109"/>
            <p:cNvSpPr/>
            <p:nvPr/>
          </p:nvSpPr>
          <p:spPr>
            <a:xfrm>
              <a:off x="7439931" y="2020301"/>
              <a:ext cx="91440" cy="140304"/>
            </a:xfrm>
            <a:custGeom>
              <a:avLst/>
              <a:gdLst/>
              <a:ahLst/>
              <a:cxnLst/>
              <a:rect l="0" t="0" r="0" b="0"/>
              <a:pathLst>
                <a:path>
                  <a:moveTo>
                    <a:pt x="45720" y="0"/>
                  </a:moveTo>
                  <a:lnTo>
                    <a:pt x="45720" y="140304"/>
                  </a:lnTo>
                </a:path>
              </a:pathLst>
            </a:custGeom>
            <a:noFill/>
          </p:spPr>
          <p:style>
            <a:lnRef idx="1">
              <a:schemeClr val="accent4">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111" name="任意多边形 110"/>
            <p:cNvSpPr/>
            <p:nvPr/>
          </p:nvSpPr>
          <p:spPr>
            <a:xfrm>
              <a:off x="4405625" y="1545936"/>
              <a:ext cx="3080026" cy="140304"/>
            </a:xfrm>
            <a:custGeom>
              <a:avLst/>
              <a:gdLst/>
              <a:ahLst/>
              <a:cxnLst/>
              <a:rect l="0" t="0" r="0" b="0"/>
              <a:pathLst>
                <a:path>
                  <a:moveTo>
                    <a:pt x="0" y="0"/>
                  </a:moveTo>
                  <a:lnTo>
                    <a:pt x="0" y="70152"/>
                  </a:lnTo>
                  <a:lnTo>
                    <a:pt x="3080026" y="70152"/>
                  </a:lnTo>
                  <a:lnTo>
                    <a:pt x="3080026" y="140304"/>
                  </a:lnTo>
                </a:path>
              </a:pathLst>
            </a:custGeom>
            <a:noFill/>
          </p:spPr>
          <p:style>
            <a:lnRef idx="1">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12" name="任意多边形 111"/>
            <p:cNvSpPr/>
            <p:nvPr/>
          </p:nvSpPr>
          <p:spPr>
            <a:xfrm>
              <a:off x="6242951" y="2020301"/>
              <a:ext cx="100217" cy="781698"/>
            </a:xfrm>
            <a:custGeom>
              <a:avLst/>
              <a:gdLst/>
              <a:ahLst/>
              <a:cxnLst/>
              <a:rect l="0" t="0" r="0" b="0"/>
              <a:pathLst>
                <a:path>
                  <a:moveTo>
                    <a:pt x="0" y="0"/>
                  </a:moveTo>
                  <a:lnTo>
                    <a:pt x="0" y="781698"/>
                  </a:lnTo>
                  <a:lnTo>
                    <a:pt x="100217" y="781698"/>
                  </a:lnTo>
                </a:path>
              </a:pathLst>
            </a:custGeom>
            <a:noFill/>
          </p:spPr>
          <p:style>
            <a:lnRef idx="1">
              <a:schemeClr val="accent4">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113" name="任意多边形 112"/>
            <p:cNvSpPr/>
            <p:nvPr/>
          </p:nvSpPr>
          <p:spPr>
            <a:xfrm>
              <a:off x="6242951" y="2020301"/>
              <a:ext cx="100217" cy="307334"/>
            </a:xfrm>
            <a:custGeom>
              <a:avLst/>
              <a:gdLst/>
              <a:ahLst/>
              <a:cxnLst/>
              <a:rect l="0" t="0" r="0" b="0"/>
              <a:pathLst>
                <a:path>
                  <a:moveTo>
                    <a:pt x="0" y="0"/>
                  </a:moveTo>
                  <a:lnTo>
                    <a:pt x="0" y="307334"/>
                  </a:lnTo>
                  <a:lnTo>
                    <a:pt x="100217" y="307334"/>
                  </a:lnTo>
                </a:path>
              </a:pathLst>
            </a:custGeom>
            <a:noFill/>
          </p:spPr>
          <p:style>
            <a:lnRef idx="1">
              <a:schemeClr val="accent4">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114" name="任意多边形 113"/>
            <p:cNvSpPr/>
            <p:nvPr/>
          </p:nvSpPr>
          <p:spPr>
            <a:xfrm>
              <a:off x="4405625" y="1545936"/>
              <a:ext cx="2104573" cy="140304"/>
            </a:xfrm>
            <a:custGeom>
              <a:avLst/>
              <a:gdLst/>
              <a:ahLst/>
              <a:cxnLst/>
              <a:rect l="0" t="0" r="0" b="0"/>
              <a:pathLst>
                <a:path>
                  <a:moveTo>
                    <a:pt x="0" y="0"/>
                  </a:moveTo>
                  <a:lnTo>
                    <a:pt x="0" y="70152"/>
                  </a:lnTo>
                  <a:lnTo>
                    <a:pt x="2104573" y="70152"/>
                  </a:lnTo>
                  <a:lnTo>
                    <a:pt x="2104573" y="140304"/>
                  </a:lnTo>
                </a:path>
              </a:pathLst>
            </a:custGeom>
            <a:noFill/>
          </p:spPr>
          <p:style>
            <a:lnRef idx="1">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15" name="任意多边形 114"/>
            <p:cNvSpPr/>
            <p:nvPr/>
          </p:nvSpPr>
          <p:spPr>
            <a:xfrm>
              <a:off x="5434527" y="2494665"/>
              <a:ext cx="100217" cy="2204791"/>
            </a:xfrm>
            <a:custGeom>
              <a:avLst/>
              <a:gdLst/>
              <a:ahLst/>
              <a:cxnLst/>
              <a:rect l="0" t="0" r="0" b="0"/>
              <a:pathLst>
                <a:path>
                  <a:moveTo>
                    <a:pt x="0" y="0"/>
                  </a:moveTo>
                  <a:lnTo>
                    <a:pt x="0" y="2204791"/>
                  </a:lnTo>
                  <a:lnTo>
                    <a:pt x="100217" y="2204791"/>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16" name="任意多边形 115"/>
            <p:cNvSpPr/>
            <p:nvPr/>
          </p:nvSpPr>
          <p:spPr>
            <a:xfrm>
              <a:off x="5434527" y="2494665"/>
              <a:ext cx="100217" cy="1730427"/>
            </a:xfrm>
            <a:custGeom>
              <a:avLst/>
              <a:gdLst/>
              <a:ahLst/>
              <a:cxnLst/>
              <a:rect l="0" t="0" r="0" b="0"/>
              <a:pathLst>
                <a:path>
                  <a:moveTo>
                    <a:pt x="0" y="0"/>
                  </a:moveTo>
                  <a:lnTo>
                    <a:pt x="0" y="1730427"/>
                  </a:lnTo>
                  <a:lnTo>
                    <a:pt x="100217" y="1730427"/>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17" name="任意多边形 116"/>
            <p:cNvSpPr/>
            <p:nvPr/>
          </p:nvSpPr>
          <p:spPr>
            <a:xfrm>
              <a:off x="5434527" y="2494665"/>
              <a:ext cx="100217" cy="1256062"/>
            </a:xfrm>
            <a:custGeom>
              <a:avLst/>
              <a:gdLst/>
              <a:ahLst/>
              <a:cxnLst/>
              <a:rect l="0" t="0" r="0" b="0"/>
              <a:pathLst>
                <a:path>
                  <a:moveTo>
                    <a:pt x="0" y="0"/>
                  </a:moveTo>
                  <a:lnTo>
                    <a:pt x="0" y="1256062"/>
                  </a:lnTo>
                  <a:lnTo>
                    <a:pt x="100217" y="1256062"/>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18" name="任意多边形 117"/>
            <p:cNvSpPr/>
            <p:nvPr/>
          </p:nvSpPr>
          <p:spPr>
            <a:xfrm>
              <a:off x="5434527" y="2494665"/>
              <a:ext cx="100217" cy="781698"/>
            </a:xfrm>
            <a:custGeom>
              <a:avLst/>
              <a:gdLst/>
              <a:ahLst/>
              <a:cxnLst/>
              <a:rect l="0" t="0" r="0" b="0"/>
              <a:pathLst>
                <a:path>
                  <a:moveTo>
                    <a:pt x="0" y="0"/>
                  </a:moveTo>
                  <a:lnTo>
                    <a:pt x="0" y="781698"/>
                  </a:lnTo>
                  <a:lnTo>
                    <a:pt x="100217" y="781698"/>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19" name="任意多边形 118"/>
            <p:cNvSpPr/>
            <p:nvPr/>
          </p:nvSpPr>
          <p:spPr>
            <a:xfrm>
              <a:off x="5434527" y="2494665"/>
              <a:ext cx="100217" cy="307334"/>
            </a:xfrm>
            <a:custGeom>
              <a:avLst/>
              <a:gdLst/>
              <a:ahLst/>
              <a:cxnLst/>
              <a:rect l="0" t="0" r="0" b="0"/>
              <a:pathLst>
                <a:path>
                  <a:moveTo>
                    <a:pt x="0" y="0"/>
                  </a:moveTo>
                  <a:lnTo>
                    <a:pt x="0" y="307334"/>
                  </a:lnTo>
                  <a:lnTo>
                    <a:pt x="100217" y="307334"/>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20" name="任意多边形 119"/>
            <p:cNvSpPr/>
            <p:nvPr/>
          </p:nvSpPr>
          <p:spPr>
            <a:xfrm>
              <a:off x="3597201" y="2020301"/>
              <a:ext cx="2104573" cy="140304"/>
            </a:xfrm>
            <a:custGeom>
              <a:avLst/>
              <a:gdLst/>
              <a:ahLst/>
              <a:cxnLst/>
              <a:rect l="0" t="0" r="0" b="0"/>
              <a:pathLst>
                <a:path>
                  <a:moveTo>
                    <a:pt x="0" y="0"/>
                  </a:moveTo>
                  <a:lnTo>
                    <a:pt x="0" y="70152"/>
                  </a:lnTo>
                  <a:lnTo>
                    <a:pt x="2104573" y="70152"/>
                  </a:lnTo>
                  <a:lnTo>
                    <a:pt x="2104573" y="140304"/>
                  </a:lnTo>
                </a:path>
              </a:pathLst>
            </a:custGeom>
            <a:noFill/>
          </p:spPr>
          <p:style>
            <a:lnRef idx="1">
              <a:schemeClr val="accent4">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121" name="任意多边形 120"/>
            <p:cNvSpPr/>
            <p:nvPr/>
          </p:nvSpPr>
          <p:spPr>
            <a:xfrm>
              <a:off x="4626104" y="2494665"/>
              <a:ext cx="100217" cy="2204791"/>
            </a:xfrm>
            <a:custGeom>
              <a:avLst/>
              <a:gdLst/>
              <a:ahLst/>
              <a:cxnLst/>
              <a:rect l="0" t="0" r="0" b="0"/>
              <a:pathLst>
                <a:path>
                  <a:moveTo>
                    <a:pt x="0" y="0"/>
                  </a:moveTo>
                  <a:lnTo>
                    <a:pt x="0" y="2204791"/>
                  </a:lnTo>
                  <a:lnTo>
                    <a:pt x="100217" y="2204791"/>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22" name="任意多边形 121"/>
            <p:cNvSpPr/>
            <p:nvPr/>
          </p:nvSpPr>
          <p:spPr>
            <a:xfrm>
              <a:off x="4626104" y="2494665"/>
              <a:ext cx="100217" cy="1730427"/>
            </a:xfrm>
            <a:custGeom>
              <a:avLst/>
              <a:gdLst/>
              <a:ahLst/>
              <a:cxnLst/>
              <a:rect l="0" t="0" r="0" b="0"/>
              <a:pathLst>
                <a:path>
                  <a:moveTo>
                    <a:pt x="0" y="0"/>
                  </a:moveTo>
                  <a:lnTo>
                    <a:pt x="0" y="1730427"/>
                  </a:lnTo>
                  <a:lnTo>
                    <a:pt x="100217" y="1730427"/>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23" name="任意多边形 122"/>
            <p:cNvSpPr/>
            <p:nvPr/>
          </p:nvSpPr>
          <p:spPr>
            <a:xfrm>
              <a:off x="4626104" y="2494665"/>
              <a:ext cx="100217" cy="1256062"/>
            </a:xfrm>
            <a:custGeom>
              <a:avLst/>
              <a:gdLst/>
              <a:ahLst/>
              <a:cxnLst/>
              <a:rect l="0" t="0" r="0" b="0"/>
              <a:pathLst>
                <a:path>
                  <a:moveTo>
                    <a:pt x="0" y="0"/>
                  </a:moveTo>
                  <a:lnTo>
                    <a:pt x="0" y="1256062"/>
                  </a:lnTo>
                  <a:lnTo>
                    <a:pt x="100217" y="1256062"/>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24" name="任意多边形 123"/>
            <p:cNvSpPr/>
            <p:nvPr/>
          </p:nvSpPr>
          <p:spPr>
            <a:xfrm>
              <a:off x="4626104" y="2494665"/>
              <a:ext cx="100217" cy="781698"/>
            </a:xfrm>
            <a:custGeom>
              <a:avLst/>
              <a:gdLst/>
              <a:ahLst/>
              <a:cxnLst/>
              <a:rect l="0" t="0" r="0" b="0"/>
              <a:pathLst>
                <a:path>
                  <a:moveTo>
                    <a:pt x="0" y="0"/>
                  </a:moveTo>
                  <a:lnTo>
                    <a:pt x="0" y="781698"/>
                  </a:lnTo>
                  <a:lnTo>
                    <a:pt x="100217" y="781698"/>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25" name="任意多边形 124"/>
            <p:cNvSpPr/>
            <p:nvPr/>
          </p:nvSpPr>
          <p:spPr>
            <a:xfrm>
              <a:off x="4626104" y="2494665"/>
              <a:ext cx="100217" cy="307334"/>
            </a:xfrm>
            <a:custGeom>
              <a:avLst/>
              <a:gdLst/>
              <a:ahLst/>
              <a:cxnLst/>
              <a:rect l="0" t="0" r="0" b="0"/>
              <a:pathLst>
                <a:path>
                  <a:moveTo>
                    <a:pt x="0" y="0"/>
                  </a:moveTo>
                  <a:lnTo>
                    <a:pt x="0" y="307334"/>
                  </a:lnTo>
                  <a:lnTo>
                    <a:pt x="100217" y="307334"/>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26" name="任意多边形 125"/>
            <p:cNvSpPr/>
            <p:nvPr/>
          </p:nvSpPr>
          <p:spPr>
            <a:xfrm>
              <a:off x="3597201" y="2020301"/>
              <a:ext cx="1296150" cy="140304"/>
            </a:xfrm>
            <a:custGeom>
              <a:avLst/>
              <a:gdLst/>
              <a:ahLst/>
              <a:cxnLst/>
              <a:rect l="0" t="0" r="0" b="0"/>
              <a:pathLst>
                <a:path>
                  <a:moveTo>
                    <a:pt x="0" y="0"/>
                  </a:moveTo>
                  <a:lnTo>
                    <a:pt x="0" y="70152"/>
                  </a:lnTo>
                  <a:lnTo>
                    <a:pt x="1296150" y="70152"/>
                  </a:lnTo>
                  <a:lnTo>
                    <a:pt x="1296150" y="140304"/>
                  </a:lnTo>
                </a:path>
              </a:pathLst>
            </a:custGeom>
            <a:noFill/>
          </p:spPr>
          <p:style>
            <a:lnRef idx="1">
              <a:schemeClr val="accent4">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127" name="任意多边形 126"/>
            <p:cNvSpPr/>
            <p:nvPr/>
          </p:nvSpPr>
          <p:spPr>
            <a:xfrm>
              <a:off x="3817680" y="2969029"/>
              <a:ext cx="100217" cy="781698"/>
            </a:xfrm>
            <a:custGeom>
              <a:avLst/>
              <a:gdLst/>
              <a:ahLst/>
              <a:cxnLst/>
              <a:rect l="0" t="0" r="0" b="0"/>
              <a:pathLst>
                <a:path>
                  <a:moveTo>
                    <a:pt x="0" y="0"/>
                  </a:moveTo>
                  <a:lnTo>
                    <a:pt x="0" y="781698"/>
                  </a:lnTo>
                  <a:lnTo>
                    <a:pt x="100217" y="781698"/>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28" name="任意多边形 127"/>
            <p:cNvSpPr/>
            <p:nvPr/>
          </p:nvSpPr>
          <p:spPr>
            <a:xfrm>
              <a:off x="3817680" y="2969029"/>
              <a:ext cx="100217" cy="307334"/>
            </a:xfrm>
            <a:custGeom>
              <a:avLst/>
              <a:gdLst/>
              <a:ahLst/>
              <a:cxnLst/>
              <a:rect l="0" t="0" r="0" b="0"/>
              <a:pathLst>
                <a:path>
                  <a:moveTo>
                    <a:pt x="0" y="0"/>
                  </a:moveTo>
                  <a:lnTo>
                    <a:pt x="0" y="307334"/>
                  </a:lnTo>
                  <a:lnTo>
                    <a:pt x="100217" y="307334"/>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29" name="任意多边形 128"/>
            <p:cNvSpPr/>
            <p:nvPr/>
          </p:nvSpPr>
          <p:spPr>
            <a:xfrm>
              <a:off x="3276504" y="2494665"/>
              <a:ext cx="808423" cy="140304"/>
            </a:xfrm>
            <a:custGeom>
              <a:avLst/>
              <a:gdLst/>
              <a:ahLst/>
              <a:cxnLst/>
              <a:rect l="0" t="0" r="0" b="0"/>
              <a:pathLst>
                <a:path>
                  <a:moveTo>
                    <a:pt x="0" y="0"/>
                  </a:moveTo>
                  <a:lnTo>
                    <a:pt x="0" y="70152"/>
                  </a:lnTo>
                  <a:lnTo>
                    <a:pt x="808423" y="70152"/>
                  </a:lnTo>
                  <a:lnTo>
                    <a:pt x="808423" y="140304"/>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30" name="任意多边形 129"/>
            <p:cNvSpPr/>
            <p:nvPr/>
          </p:nvSpPr>
          <p:spPr>
            <a:xfrm>
              <a:off x="3230784" y="2494665"/>
              <a:ext cx="91440" cy="140304"/>
            </a:xfrm>
            <a:custGeom>
              <a:avLst/>
              <a:gdLst/>
              <a:ahLst/>
              <a:cxnLst/>
              <a:rect l="0" t="0" r="0" b="0"/>
              <a:pathLst>
                <a:path>
                  <a:moveTo>
                    <a:pt x="45720" y="0"/>
                  </a:moveTo>
                  <a:lnTo>
                    <a:pt x="45720" y="140304"/>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31" name="任意多边形 130"/>
            <p:cNvSpPr/>
            <p:nvPr/>
          </p:nvSpPr>
          <p:spPr>
            <a:xfrm>
              <a:off x="2200833" y="2969029"/>
              <a:ext cx="100217" cy="781698"/>
            </a:xfrm>
            <a:custGeom>
              <a:avLst/>
              <a:gdLst/>
              <a:ahLst/>
              <a:cxnLst/>
              <a:rect l="0" t="0" r="0" b="0"/>
              <a:pathLst>
                <a:path>
                  <a:moveTo>
                    <a:pt x="0" y="0"/>
                  </a:moveTo>
                  <a:lnTo>
                    <a:pt x="0" y="781698"/>
                  </a:lnTo>
                  <a:lnTo>
                    <a:pt x="100217" y="781698"/>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32" name="任意多边形 131"/>
            <p:cNvSpPr/>
            <p:nvPr/>
          </p:nvSpPr>
          <p:spPr>
            <a:xfrm>
              <a:off x="2200833" y="2969029"/>
              <a:ext cx="100217" cy="307334"/>
            </a:xfrm>
            <a:custGeom>
              <a:avLst/>
              <a:gdLst/>
              <a:ahLst/>
              <a:cxnLst/>
              <a:rect l="0" t="0" r="0" b="0"/>
              <a:pathLst>
                <a:path>
                  <a:moveTo>
                    <a:pt x="0" y="0"/>
                  </a:moveTo>
                  <a:lnTo>
                    <a:pt x="0" y="307334"/>
                  </a:lnTo>
                  <a:lnTo>
                    <a:pt x="100217" y="307334"/>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33" name="任意多边形 132"/>
            <p:cNvSpPr/>
            <p:nvPr/>
          </p:nvSpPr>
          <p:spPr>
            <a:xfrm>
              <a:off x="2468081" y="2494665"/>
              <a:ext cx="808423" cy="140304"/>
            </a:xfrm>
            <a:custGeom>
              <a:avLst/>
              <a:gdLst/>
              <a:ahLst/>
              <a:cxnLst/>
              <a:rect l="0" t="0" r="0" b="0"/>
              <a:pathLst>
                <a:path>
                  <a:moveTo>
                    <a:pt x="808423" y="0"/>
                  </a:moveTo>
                  <a:lnTo>
                    <a:pt x="808423" y="70152"/>
                  </a:lnTo>
                  <a:lnTo>
                    <a:pt x="0" y="70152"/>
                  </a:lnTo>
                  <a:lnTo>
                    <a:pt x="0" y="140304"/>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34" name="任意多边形 133"/>
            <p:cNvSpPr/>
            <p:nvPr/>
          </p:nvSpPr>
          <p:spPr>
            <a:xfrm>
              <a:off x="3276504" y="2020301"/>
              <a:ext cx="320696" cy="140304"/>
            </a:xfrm>
            <a:custGeom>
              <a:avLst/>
              <a:gdLst/>
              <a:ahLst/>
              <a:cxnLst/>
              <a:rect l="0" t="0" r="0" b="0"/>
              <a:pathLst>
                <a:path>
                  <a:moveTo>
                    <a:pt x="320696" y="0"/>
                  </a:moveTo>
                  <a:lnTo>
                    <a:pt x="320696" y="70152"/>
                  </a:lnTo>
                  <a:lnTo>
                    <a:pt x="0" y="70152"/>
                  </a:lnTo>
                  <a:lnTo>
                    <a:pt x="0" y="140304"/>
                  </a:lnTo>
                </a:path>
              </a:pathLst>
            </a:custGeom>
            <a:noFill/>
          </p:spPr>
          <p:style>
            <a:lnRef idx="1">
              <a:schemeClr val="accent4">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135" name="任意多边形 134"/>
            <p:cNvSpPr/>
            <p:nvPr/>
          </p:nvSpPr>
          <p:spPr>
            <a:xfrm>
              <a:off x="1225380" y="2494665"/>
              <a:ext cx="100217" cy="2679155"/>
            </a:xfrm>
            <a:custGeom>
              <a:avLst/>
              <a:gdLst/>
              <a:ahLst/>
              <a:cxnLst/>
              <a:rect l="0" t="0" r="0" b="0"/>
              <a:pathLst>
                <a:path>
                  <a:moveTo>
                    <a:pt x="0" y="0"/>
                  </a:moveTo>
                  <a:lnTo>
                    <a:pt x="0" y="2679155"/>
                  </a:lnTo>
                  <a:lnTo>
                    <a:pt x="100217" y="2679155"/>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36" name="任意多边形 135"/>
            <p:cNvSpPr/>
            <p:nvPr/>
          </p:nvSpPr>
          <p:spPr>
            <a:xfrm>
              <a:off x="1225380" y="2494665"/>
              <a:ext cx="100217" cy="2204791"/>
            </a:xfrm>
            <a:custGeom>
              <a:avLst/>
              <a:gdLst/>
              <a:ahLst/>
              <a:cxnLst/>
              <a:rect l="0" t="0" r="0" b="0"/>
              <a:pathLst>
                <a:path>
                  <a:moveTo>
                    <a:pt x="0" y="0"/>
                  </a:moveTo>
                  <a:lnTo>
                    <a:pt x="0" y="2204791"/>
                  </a:lnTo>
                  <a:lnTo>
                    <a:pt x="100217" y="2204791"/>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37" name="任意多边形 136"/>
            <p:cNvSpPr/>
            <p:nvPr/>
          </p:nvSpPr>
          <p:spPr>
            <a:xfrm>
              <a:off x="1225380" y="2494665"/>
              <a:ext cx="100217" cy="1730427"/>
            </a:xfrm>
            <a:custGeom>
              <a:avLst/>
              <a:gdLst/>
              <a:ahLst/>
              <a:cxnLst/>
              <a:rect l="0" t="0" r="0" b="0"/>
              <a:pathLst>
                <a:path>
                  <a:moveTo>
                    <a:pt x="0" y="0"/>
                  </a:moveTo>
                  <a:lnTo>
                    <a:pt x="0" y="1730427"/>
                  </a:lnTo>
                  <a:lnTo>
                    <a:pt x="100217" y="1730427"/>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38" name="任意多边形 137"/>
            <p:cNvSpPr/>
            <p:nvPr/>
          </p:nvSpPr>
          <p:spPr>
            <a:xfrm>
              <a:off x="1225380" y="2494665"/>
              <a:ext cx="100217" cy="1256062"/>
            </a:xfrm>
            <a:custGeom>
              <a:avLst/>
              <a:gdLst/>
              <a:ahLst/>
              <a:cxnLst/>
              <a:rect l="0" t="0" r="0" b="0"/>
              <a:pathLst>
                <a:path>
                  <a:moveTo>
                    <a:pt x="0" y="0"/>
                  </a:moveTo>
                  <a:lnTo>
                    <a:pt x="0" y="1256062"/>
                  </a:lnTo>
                  <a:lnTo>
                    <a:pt x="100217" y="1256062"/>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39" name="任意多边形 138"/>
            <p:cNvSpPr/>
            <p:nvPr/>
          </p:nvSpPr>
          <p:spPr>
            <a:xfrm>
              <a:off x="1225380" y="2494665"/>
              <a:ext cx="100217" cy="781698"/>
            </a:xfrm>
            <a:custGeom>
              <a:avLst/>
              <a:gdLst/>
              <a:ahLst/>
              <a:cxnLst/>
              <a:rect l="0" t="0" r="0" b="0"/>
              <a:pathLst>
                <a:path>
                  <a:moveTo>
                    <a:pt x="0" y="0"/>
                  </a:moveTo>
                  <a:lnTo>
                    <a:pt x="0" y="781698"/>
                  </a:lnTo>
                  <a:lnTo>
                    <a:pt x="100217" y="781698"/>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40" name="任意多边形 139"/>
            <p:cNvSpPr/>
            <p:nvPr/>
          </p:nvSpPr>
          <p:spPr>
            <a:xfrm>
              <a:off x="1225380" y="2494665"/>
              <a:ext cx="100217" cy="307334"/>
            </a:xfrm>
            <a:custGeom>
              <a:avLst/>
              <a:gdLst/>
              <a:ahLst/>
              <a:cxnLst/>
              <a:rect l="0" t="0" r="0" b="0"/>
              <a:pathLst>
                <a:path>
                  <a:moveTo>
                    <a:pt x="0" y="0"/>
                  </a:moveTo>
                  <a:lnTo>
                    <a:pt x="0" y="307334"/>
                  </a:lnTo>
                  <a:lnTo>
                    <a:pt x="100217" y="307334"/>
                  </a:lnTo>
                </a:path>
              </a:pathLst>
            </a:custGeom>
            <a:noFill/>
          </p:spPr>
          <p:style>
            <a:lnRef idx="1">
              <a:schemeClr val="accent5">
                <a:hueOff val="0"/>
                <a:satOff val="0"/>
                <a:lumOff val="0"/>
                <a:alphaOff val="0"/>
              </a:schemeClr>
            </a:lnRef>
            <a:fillRef idx="0">
              <a:scrgbClr r="0" g="0" b="0"/>
            </a:fillRef>
            <a:effectRef idx="0">
              <a:schemeClr val="accent2">
                <a:tint val="50000"/>
                <a:hueOff val="0"/>
                <a:satOff val="0"/>
                <a:lumOff val="0"/>
                <a:alphaOff val="0"/>
              </a:schemeClr>
            </a:effectRef>
            <a:fontRef idx="minor">
              <a:schemeClr val="tx1">
                <a:hueOff val="0"/>
                <a:satOff val="0"/>
                <a:lumOff val="0"/>
                <a:alphaOff val="0"/>
              </a:schemeClr>
            </a:fontRef>
          </p:style>
        </p:sp>
        <p:sp>
          <p:nvSpPr>
            <p:cNvPr id="141" name="任意多边形 140"/>
            <p:cNvSpPr/>
            <p:nvPr/>
          </p:nvSpPr>
          <p:spPr>
            <a:xfrm>
              <a:off x="1492628" y="2020301"/>
              <a:ext cx="2104573" cy="140304"/>
            </a:xfrm>
            <a:custGeom>
              <a:avLst/>
              <a:gdLst/>
              <a:ahLst/>
              <a:cxnLst/>
              <a:rect l="0" t="0" r="0" b="0"/>
              <a:pathLst>
                <a:path>
                  <a:moveTo>
                    <a:pt x="2104573" y="0"/>
                  </a:moveTo>
                  <a:lnTo>
                    <a:pt x="2104573" y="70152"/>
                  </a:lnTo>
                  <a:lnTo>
                    <a:pt x="0" y="70152"/>
                  </a:lnTo>
                  <a:lnTo>
                    <a:pt x="0" y="140304"/>
                  </a:lnTo>
                </a:path>
              </a:pathLst>
            </a:custGeom>
            <a:noFill/>
          </p:spPr>
          <p:style>
            <a:lnRef idx="1">
              <a:schemeClr val="accent4">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142" name="任意多边形 141"/>
            <p:cNvSpPr/>
            <p:nvPr/>
          </p:nvSpPr>
          <p:spPr>
            <a:xfrm>
              <a:off x="3597201" y="1545936"/>
              <a:ext cx="808423" cy="140304"/>
            </a:xfrm>
            <a:custGeom>
              <a:avLst/>
              <a:gdLst/>
              <a:ahLst/>
              <a:cxnLst/>
              <a:rect l="0" t="0" r="0" b="0"/>
              <a:pathLst>
                <a:path>
                  <a:moveTo>
                    <a:pt x="808423" y="0"/>
                  </a:moveTo>
                  <a:lnTo>
                    <a:pt x="808423" y="70152"/>
                  </a:lnTo>
                  <a:lnTo>
                    <a:pt x="0" y="70152"/>
                  </a:lnTo>
                  <a:lnTo>
                    <a:pt x="0" y="140304"/>
                  </a:lnTo>
                </a:path>
              </a:pathLst>
            </a:custGeom>
            <a:noFill/>
          </p:spPr>
          <p:style>
            <a:lnRef idx="1">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43" name="任意多边形 142"/>
            <p:cNvSpPr/>
            <p:nvPr/>
          </p:nvSpPr>
          <p:spPr>
            <a:xfrm>
              <a:off x="249927" y="2020301"/>
              <a:ext cx="100217" cy="781698"/>
            </a:xfrm>
            <a:custGeom>
              <a:avLst/>
              <a:gdLst/>
              <a:ahLst/>
              <a:cxnLst/>
              <a:rect l="0" t="0" r="0" b="0"/>
              <a:pathLst>
                <a:path>
                  <a:moveTo>
                    <a:pt x="0" y="0"/>
                  </a:moveTo>
                  <a:lnTo>
                    <a:pt x="0" y="781698"/>
                  </a:lnTo>
                  <a:lnTo>
                    <a:pt x="100217" y="781698"/>
                  </a:lnTo>
                </a:path>
              </a:pathLst>
            </a:custGeom>
            <a:noFill/>
          </p:spPr>
          <p:style>
            <a:lnRef idx="1">
              <a:schemeClr val="accent4">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144" name="任意多边形 143"/>
            <p:cNvSpPr/>
            <p:nvPr/>
          </p:nvSpPr>
          <p:spPr>
            <a:xfrm>
              <a:off x="249927" y="2020301"/>
              <a:ext cx="100217" cy="307334"/>
            </a:xfrm>
            <a:custGeom>
              <a:avLst/>
              <a:gdLst/>
              <a:ahLst/>
              <a:cxnLst/>
              <a:rect l="0" t="0" r="0" b="0"/>
              <a:pathLst>
                <a:path>
                  <a:moveTo>
                    <a:pt x="0" y="0"/>
                  </a:moveTo>
                  <a:lnTo>
                    <a:pt x="0" y="307334"/>
                  </a:lnTo>
                  <a:lnTo>
                    <a:pt x="100217" y="307334"/>
                  </a:lnTo>
                </a:path>
              </a:pathLst>
            </a:custGeom>
            <a:noFill/>
          </p:spPr>
          <p:style>
            <a:lnRef idx="1">
              <a:schemeClr val="accent4">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145" name="任意多边形 144"/>
            <p:cNvSpPr/>
            <p:nvPr/>
          </p:nvSpPr>
          <p:spPr>
            <a:xfrm>
              <a:off x="517174" y="1545936"/>
              <a:ext cx="3888450" cy="140304"/>
            </a:xfrm>
            <a:custGeom>
              <a:avLst/>
              <a:gdLst/>
              <a:ahLst/>
              <a:cxnLst/>
              <a:rect l="0" t="0" r="0" b="0"/>
              <a:pathLst>
                <a:path>
                  <a:moveTo>
                    <a:pt x="3888450" y="0"/>
                  </a:moveTo>
                  <a:lnTo>
                    <a:pt x="3888450" y="70152"/>
                  </a:lnTo>
                  <a:lnTo>
                    <a:pt x="0" y="70152"/>
                  </a:lnTo>
                  <a:lnTo>
                    <a:pt x="0" y="140304"/>
                  </a:lnTo>
                </a:path>
              </a:pathLst>
            </a:custGeom>
            <a:noFill/>
          </p:spPr>
          <p:style>
            <a:lnRef idx="1">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46" name="任意多边形 145"/>
            <p:cNvSpPr/>
            <p:nvPr/>
          </p:nvSpPr>
          <p:spPr>
            <a:xfrm>
              <a:off x="4071565" y="1211877"/>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a:t>
              </a:r>
              <a:r>
                <a:rPr lang="zh-CN" altLang="en-US" sz="1000" kern="1200" dirty="0" smtClean="0"/>
                <a:t>：</a:t>
              </a:r>
              <a:r>
                <a:rPr lang="en-US" altLang="zh-CN" sz="1000" kern="1200" dirty="0" smtClean="0"/>
                <a:t>SPM</a:t>
              </a:r>
              <a:r>
                <a:rPr lang="zh-CN" altLang="en-US" sz="1000" kern="1200" dirty="0" smtClean="0"/>
                <a:t>课程网站改造</a:t>
              </a:r>
              <a:endParaRPr lang="zh-CN" altLang="en-US" sz="1000" kern="1200" dirty="0"/>
            </a:p>
          </p:txBody>
        </p:sp>
        <p:sp>
          <p:nvSpPr>
            <p:cNvPr id="147" name="任意多边形 146"/>
            <p:cNvSpPr/>
            <p:nvPr/>
          </p:nvSpPr>
          <p:spPr>
            <a:xfrm>
              <a:off x="183115" y="1686241"/>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F1</a:t>
              </a:r>
              <a:r>
                <a:rPr lang="zh-CN" altLang="en-US" sz="1000" kern="1200" dirty="0" smtClean="0"/>
                <a:t>：账户管理</a:t>
              </a:r>
              <a:endParaRPr lang="zh-CN" altLang="en-US" sz="1000" kern="1200" dirty="0"/>
            </a:p>
          </p:txBody>
        </p:sp>
        <p:sp>
          <p:nvSpPr>
            <p:cNvPr id="148" name="任意多边形 147"/>
            <p:cNvSpPr/>
            <p:nvPr/>
          </p:nvSpPr>
          <p:spPr>
            <a:xfrm>
              <a:off x="350145" y="2160605"/>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F1.1</a:t>
              </a:r>
              <a:r>
                <a:rPr lang="zh-CN" altLang="en-US" sz="1000" kern="1200" dirty="0" smtClean="0"/>
                <a:t>：登陆</a:t>
              </a:r>
              <a:endParaRPr lang="zh-CN" altLang="en-US" sz="1000" kern="1200" dirty="0"/>
            </a:p>
          </p:txBody>
        </p:sp>
        <p:sp>
          <p:nvSpPr>
            <p:cNvPr id="149" name="任意多边形 148"/>
            <p:cNvSpPr/>
            <p:nvPr/>
          </p:nvSpPr>
          <p:spPr>
            <a:xfrm>
              <a:off x="350145" y="2634970"/>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F1.2</a:t>
              </a:r>
              <a:r>
                <a:rPr lang="zh-CN" altLang="en-US" sz="1000" kern="1200" dirty="0" smtClean="0"/>
                <a:t>：注册</a:t>
              </a:r>
              <a:endParaRPr lang="zh-CN" altLang="en-US" sz="1000" kern="1200" dirty="0"/>
            </a:p>
          </p:txBody>
        </p:sp>
        <p:sp>
          <p:nvSpPr>
            <p:cNvPr id="150" name="任意多边形 149"/>
            <p:cNvSpPr/>
            <p:nvPr/>
          </p:nvSpPr>
          <p:spPr>
            <a:xfrm>
              <a:off x="3263142" y="1686241"/>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a:t>
              </a:r>
              <a:r>
                <a:rPr lang="zh-CN" altLang="en-US" sz="1000" kern="1200" dirty="0" smtClean="0"/>
                <a:t>：课程管理</a:t>
              </a:r>
              <a:endParaRPr lang="zh-CN" altLang="en-US" sz="1000" kern="1200" dirty="0"/>
            </a:p>
          </p:txBody>
        </p:sp>
        <p:sp>
          <p:nvSpPr>
            <p:cNvPr id="151" name="任意多边形 150"/>
            <p:cNvSpPr/>
            <p:nvPr/>
          </p:nvSpPr>
          <p:spPr>
            <a:xfrm>
              <a:off x="1158568" y="2160605"/>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F2.1</a:t>
              </a:r>
              <a:r>
                <a:rPr lang="zh-CN" altLang="en-US" sz="1000" kern="1200" dirty="0" smtClean="0"/>
                <a:t>：课程介绍</a:t>
              </a:r>
              <a:endParaRPr lang="zh-CN" altLang="en-US" sz="1000" kern="1200" dirty="0"/>
            </a:p>
          </p:txBody>
        </p:sp>
        <p:sp>
          <p:nvSpPr>
            <p:cNvPr id="152" name="任意多边形 151"/>
            <p:cNvSpPr/>
            <p:nvPr/>
          </p:nvSpPr>
          <p:spPr>
            <a:xfrm>
              <a:off x="1325598" y="2634970"/>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F2.1.1</a:t>
              </a:r>
              <a:r>
                <a:rPr lang="zh-CN" altLang="en-US" sz="1000" kern="1200" dirty="0" smtClean="0"/>
                <a:t>：课程简介</a:t>
              </a:r>
              <a:endParaRPr lang="zh-CN" altLang="en-US" sz="1000" kern="1200" dirty="0"/>
            </a:p>
          </p:txBody>
        </p:sp>
        <p:sp>
          <p:nvSpPr>
            <p:cNvPr id="153" name="任意多边形 152"/>
            <p:cNvSpPr/>
            <p:nvPr/>
          </p:nvSpPr>
          <p:spPr>
            <a:xfrm>
              <a:off x="1325598" y="3109334"/>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F2.1.2</a:t>
              </a:r>
              <a:r>
                <a:rPr lang="zh-CN" altLang="en-US" sz="1000" kern="1200" dirty="0" smtClean="0"/>
                <a:t>：教学大纲</a:t>
              </a:r>
              <a:endParaRPr lang="zh-CN" altLang="en-US" sz="1000" kern="1200" dirty="0"/>
            </a:p>
          </p:txBody>
        </p:sp>
        <p:sp>
          <p:nvSpPr>
            <p:cNvPr id="154" name="任意多边形 153"/>
            <p:cNvSpPr/>
            <p:nvPr/>
          </p:nvSpPr>
          <p:spPr>
            <a:xfrm>
              <a:off x="1325598" y="3583698"/>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F2.1.3</a:t>
              </a:r>
              <a:r>
                <a:rPr lang="zh-CN" altLang="en-US" sz="1000" kern="1200" dirty="0" smtClean="0"/>
                <a:t>：课时安排</a:t>
              </a:r>
              <a:endParaRPr lang="zh-CN" altLang="en-US" sz="1000" kern="1200" dirty="0"/>
            </a:p>
          </p:txBody>
        </p:sp>
        <p:sp>
          <p:nvSpPr>
            <p:cNvPr id="155" name="任意多边形 154"/>
            <p:cNvSpPr/>
            <p:nvPr/>
          </p:nvSpPr>
          <p:spPr>
            <a:xfrm>
              <a:off x="1325598" y="4058062"/>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F2.1.4</a:t>
              </a:r>
              <a:r>
                <a:rPr lang="zh-CN" altLang="en-US" sz="1000" kern="1200" dirty="0" smtClean="0"/>
                <a:t>：课程特色</a:t>
              </a:r>
              <a:endParaRPr lang="zh-CN" altLang="en-US" sz="1000" kern="1200" dirty="0"/>
            </a:p>
          </p:txBody>
        </p:sp>
        <p:sp>
          <p:nvSpPr>
            <p:cNvPr id="156" name="任意多边形 155"/>
            <p:cNvSpPr/>
            <p:nvPr/>
          </p:nvSpPr>
          <p:spPr>
            <a:xfrm>
              <a:off x="1325598" y="4532426"/>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F2.1.5</a:t>
              </a:r>
              <a:r>
                <a:rPr lang="zh-CN" altLang="en-US" sz="1000" kern="1200" dirty="0" smtClean="0"/>
                <a:t>：考评方式</a:t>
              </a:r>
              <a:endParaRPr lang="zh-CN" altLang="en-US" sz="1000" kern="1200" dirty="0"/>
            </a:p>
          </p:txBody>
        </p:sp>
        <p:sp>
          <p:nvSpPr>
            <p:cNvPr id="157" name="任意多边形 156"/>
            <p:cNvSpPr/>
            <p:nvPr/>
          </p:nvSpPr>
          <p:spPr>
            <a:xfrm>
              <a:off x="1325598" y="5006791"/>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F2.1.6</a:t>
              </a:r>
              <a:r>
                <a:rPr lang="zh-CN" altLang="en-US" sz="1000" kern="1200" dirty="0" smtClean="0"/>
                <a:t>：参考书目</a:t>
              </a:r>
              <a:endParaRPr lang="zh-CN" altLang="en-US" sz="1000" kern="1200" dirty="0"/>
            </a:p>
          </p:txBody>
        </p:sp>
        <p:sp>
          <p:nvSpPr>
            <p:cNvPr id="158" name="任意多边形 157"/>
            <p:cNvSpPr/>
            <p:nvPr/>
          </p:nvSpPr>
          <p:spPr>
            <a:xfrm>
              <a:off x="2942445" y="2160605"/>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F2.2</a:t>
              </a:r>
              <a:r>
                <a:rPr lang="zh-CN" altLang="en-US" sz="1000" kern="1200" dirty="0" smtClean="0"/>
                <a:t>：选课管理</a:t>
              </a:r>
              <a:endParaRPr lang="zh-CN" altLang="en-US" sz="1000" kern="1200" dirty="0"/>
            </a:p>
          </p:txBody>
        </p:sp>
        <p:sp>
          <p:nvSpPr>
            <p:cNvPr id="159" name="任意多边形 158"/>
            <p:cNvSpPr/>
            <p:nvPr/>
          </p:nvSpPr>
          <p:spPr>
            <a:xfrm>
              <a:off x="2134021" y="2634970"/>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F2.2.1</a:t>
              </a:r>
              <a:r>
                <a:rPr lang="zh-CN" altLang="en-US" sz="1000" kern="1200" dirty="0" smtClean="0"/>
                <a:t>：学生选课</a:t>
              </a:r>
              <a:endParaRPr lang="zh-CN" altLang="en-US" sz="1000" kern="1200" dirty="0"/>
            </a:p>
          </p:txBody>
        </p:sp>
        <p:sp>
          <p:nvSpPr>
            <p:cNvPr id="160" name="任意多边形 159"/>
            <p:cNvSpPr/>
            <p:nvPr/>
          </p:nvSpPr>
          <p:spPr>
            <a:xfrm>
              <a:off x="2301051" y="3109334"/>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F2.2.1.1</a:t>
              </a:r>
              <a:r>
                <a:rPr lang="zh-CN" altLang="en-US" sz="1000" kern="1200" dirty="0" smtClean="0"/>
                <a:t>：确认选课</a:t>
              </a:r>
              <a:endParaRPr lang="zh-CN" altLang="en-US" sz="1000" kern="1200" dirty="0"/>
            </a:p>
          </p:txBody>
        </p:sp>
        <p:sp>
          <p:nvSpPr>
            <p:cNvPr id="161" name="任意多边形 160"/>
            <p:cNvSpPr/>
            <p:nvPr/>
          </p:nvSpPr>
          <p:spPr>
            <a:xfrm>
              <a:off x="2301051" y="3583698"/>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F2.2.1.2</a:t>
              </a:r>
              <a:r>
                <a:rPr lang="zh-CN" altLang="en-US" sz="1000" kern="1200" dirty="0" smtClean="0"/>
                <a:t>：退课</a:t>
              </a:r>
              <a:endParaRPr lang="zh-CN" altLang="en-US" sz="1000" kern="1200" dirty="0"/>
            </a:p>
          </p:txBody>
        </p:sp>
        <p:sp>
          <p:nvSpPr>
            <p:cNvPr id="162" name="任意多边形 161"/>
            <p:cNvSpPr/>
            <p:nvPr/>
          </p:nvSpPr>
          <p:spPr>
            <a:xfrm>
              <a:off x="2942445" y="2634970"/>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F2.2.2</a:t>
              </a:r>
              <a:r>
                <a:rPr lang="zh-CN" altLang="en-US" sz="1000" kern="1200" dirty="0" smtClean="0"/>
                <a:t>：查看选课</a:t>
              </a:r>
              <a:endParaRPr lang="zh-CN" altLang="en-US" sz="1000" kern="1200" dirty="0"/>
            </a:p>
          </p:txBody>
        </p:sp>
        <p:sp>
          <p:nvSpPr>
            <p:cNvPr id="163" name="任意多边形 162"/>
            <p:cNvSpPr/>
            <p:nvPr/>
          </p:nvSpPr>
          <p:spPr>
            <a:xfrm>
              <a:off x="3750868" y="2634970"/>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F2.2.3</a:t>
              </a:r>
              <a:r>
                <a:rPr lang="zh-CN" altLang="en-US" sz="1000" kern="1200" dirty="0" smtClean="0"/>
                <a:t>：教师选课</a:t>
              </a:r>
              <a:endParaRPr lang="zh-CN" altLang="en-US" sz="1000" kern="1200" dirty="0"/>
            </a:p>
          </p:txBody>
        </p:sp>
        <p:sp>
          <p:nvSpPr>
            <p:cNvPr id="164" name="任意多边形 163"/>
            <p:cNvSpPr/>
            <p:nvPr/>
          </p:nvSpPr>
          <p:spPr>
            <a:xfrm>
              <a:off x="3917898" y="3109334"/>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F2.2.3.1</a:t>
              </a:r>
              <a:r>
                <a:rPr lang="zh-CN" altLang="en-US" sz="1000" kern="1200" dirty="0" smtClean="0"/>
                <a:t>：确认名单</a:t>
              </a:r>
              <a:endParaRPr lang="zh-CN" altLang="en-US" sz="1000" kern="1200" dirty="0"/>
            </a:p>
          </p:txBody>
        </p:sp>
        <p:sp>
          <p:nvSpPr>
            <p:cNvPr id="165" name="任意多边形 164"/>
            <p:cNvSpPr/>
            <p:nvPr/>
          </p:nvSpPr>
          <p:spPr>
            <a:xfrm>
              <a:off x="3917898" y="3583698"/>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F2.2.3.2</a:t>
              </a:r>
              <a:r>
                <a:rPr lang="zh-CN" altLang="en-US" sz="1000" kern="1200" dirty="0" smtClean="0"/>
                <a:t>：删除选课</a:t>
              </a:r>
              <a:endParaRPr lang="zh-CN" altLang="en-US" sz="1000" kern="1200" dirty="0"/>
            </a:p>
          </p:txBody>
        </p:sp>
        <p:sp>
          <p:nvSpPr>
            <p:cNvPr id="166" name="任意多边形 165"/>
            <p:cNvSpPr/>
            <p:nvPr/>
          </p:nvSpPr>
          <p:spPr>
            <a:xfrm>
              <a:off x="4559292" y="2160605"/>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F2.3</a:t>
              </a:r>
              <a:r>
                <a:rPr lang="zh-CN" altLang="en-US" sz="1000" kern="1200" dirty="0" smtClean="0"/>
                <a:t>：课程内容</a:t>
              </a:r>
              <a:endParaRPr lang="zh-CN" altLang="en-US" sz="1000" kern="1200" dirty="0"/>
            </a:p>
          </p:txBody>
        </p:sp>
        <p:sp>
          <p:nvSpPr>
            <p:cNvPr id="167" name="任意多边形 166"/>
            <p:cNvSpPr/>
            <p:nvPr/>
          </p:nvSpPr>
          <p:spPr>
            <a:xfrm>
              <a:off x="4726322" y="2634970"/>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F2.3.1</a:t>
              </a:r>
              <a:r>
                <a:rPr lang="zh-CN" altLang="en-US" sz="1000" kern="1200" dirty="0" smtClean="0"/>
                <a:t>：授课教案</a:t>
              </a:r>
              <a:endParaRPr lang="zh-CN" altLang="en-US" sz="1000" kern="1200" dirty="0"/>
            </a:p>
          </p:txBody>
        </p:sp>
        <p:sp>
          <p:nvSpPr>
            <p:cNvPr id="168" name="任意多边形 167"/>
            <p:cNvSpPr/>
            <p:nvPr/>
          </p:nvSpPr>
          <p:spPr>
            <a:xfrm>
              <a:off x="4726322" y="3109334"/>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F2.3.2</a:t>
              </a:r>
              <a:r>
                <a:rPr lang="zh-CN" altLang="en-US" sz="1000" kern="1200" dirty="0" smtClean="0"/>
                <a:t>：教学录像</a:t>
              </a:r>
              <a:endParaRPr lang="zh-CN" altLang="en-US" sz="1000" kern="1200" dirty="0"/>
            </a:p>
          </p:txBody>
        </p:sp>
        <p:sp>
          <p:nvSpPr>
            <p:cNvPr id="169" name="任意多边形 168"/>
            <p:cNvSpPr/>
            <p:nvPr/>
          </p:nvSpPr>
          <p:spPr>
            <a:xfrm>
              <a:off x="4726322" y="3583698"/>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F2.3.3</a:t>
              </a:r>
              <a:r>
                <a:rPr lang="zh-CN" altLang="en-US" sz="1000" kern="1200" dirty="0" smtClean="0"/>
                <a:t>：知识点索引</a:t>
              </a:r>
              <a:endParaRPr lang="zh-CN" altLang="en-US" sz="1000" kern="1200" dirty="0"/>
            </a:p>
          </p:txBody>
        </p:sp>
        <p:sp>
          <p:nvSpPr>
            <p:cNvPr id="170" name="任意多边形 169"/>
            <p:cNvSpPr/>
            <p:nvPr/>
          </p:nvSpPr>
          <p:spPr>
            <a:xfrm>
              <a:off x="4726322" y="4058062"/>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F2.3.4</a:t>
              </a:r>
              <a:r>
                <a:rPr lang="zh-CN" altLang="en-US" sz="1000" kern="1200" dirty="0" smtClean="0"/>
                <a:t>：案例分析</a:t>
              </a:r>
              <a:endParaRPr lang="zh-CN" altLang="en-US" sz="1000" kern="1200" dirty="0"/>
            </a:p>
          </p:txBody>
        </p:sp>
        <p:sp>
          <p:nvSpPr>
            <p:cNvPr id="171" name="任意多边形 170"/>
            <p:cNvSpPr/>
            <p:nvPr/>
          </p:nvSpPr>
          <p:spPr>
            <a:xfrm>
              <a:off x="4726322" y="4532426"/>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F2.3.5</a:t>
              </a:r>
              <a:r>
                <a:rPr lang="zh-CN" altLang="en-US" sz="1000" kern="1200" dirty="0" smtClean="0"/>
                <a:t>：考试大纲</a:t>
              </a:r>
              <a:endParaRPr lang="zh-CN" altLang="en-US" sz="1000" kern="1200" dirty="0"/>
            </a:p>
          </p:txBody>
        </p:sp>
        <p:sp>
          <p:nvSpPr>
            <p:cNvPr id="172" name="任意多边形 171"/>
            <p:cNvSpPr/>
            <p:nvPr/>
          </p:nvSpPr>
          <p:spPr>
            <a:xfrm>
              <a:off x="5367715" y="2160605"/>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F2.4</a:t>
              </a:r>
              <a:r>
                <a:rPr lang="zh-CN" altLang="en-US" sz="1000" kern="1200" dirty="0" smtClean="0"/>
                <a:t>：课程实践</a:t>
              </a:r>
              <a:endParaRPr lang="zh-CN" altLang="en-US" sz="1000" kern="1200" dirty="0"/>
            </a:p>
          </p:txBody>
        </p:sp>
        <p:sp>
          <p:nvSpPr>
            <p:cNvPr id="173" name="任意多边形 172"/>
            <p:cNvSpPr/>
            <p:nvPr/>
          </p:nvSpPr>
          <p:spPr>
            <a:xfrm>
              <a:off x="5534745" y="2634970"/>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F2.4.1</a:t>
              </a:r>
              <a:r>
                <a:rPr lang="zh-CN" altLang="en-US" sz="1000" kern="1200" dirty="0" smtClean="0"/>
                <a:t>：实践指导书</a:t>
              </a:r>
              <a:endParaRPr lang="zh-CN" altLang="en-US" sz="1000" kern="1200" dirty="0"/>
            </a:p>
          </p:txBody>
        </p:sp>
        <p:sp>
          <p:nvSpPr>
            <p:cNvPr id="174" name="任意多边形 173"/>
            <p:cNvSpPr/>
            <p:nvPr/>
          </p:nvSpPr>
          <p:spPr>
            <a:xfrm>
              <a:off x="5534745" y="3109334"/>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F2.4.2</a:t>
              </a:r>
              <a:r>
                <a:rPr lang="zh-CN" altLang="en-US" sz="1000" kern="1200" dirty="0" smtClean="0"/>
                <a:t>：过程展示</a:t>
              </a:r>
              <a:endParaRPr lang="zh-CN" altLang="en-US" sz="1000" kern="1200" dirty="0"/>
            </a:p>
          </p:txBody>
        </p:sp>
        <p:sp>
          <p:nvSpPr>
            <p:cNvPr id="175" name="任意多边形 174"/>
            <p:cNvSpPr/>
            <p:nvPr/>
          </p:nvSpPr>
          <p:spPr>
            <a:xfrm>
              <a:off x="5534745" y="3583698"/>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F2.4.3</a:t>
              </a:r>
              <a:r>
                <a:rPr lang="zh-CN" altLang="en-US" sz="1000" kern="1200" dirty="0" smtClean="0"/>
                <a:t>：文档展示</a:t>
              </a:r>
              <a:endParaRPr lang="zh-CN" altLang="en-US" sz="1000" kern="1200" dirty="0"/>
            </a:p>
          </p:txBody>
        </p:sp>
        <p:sp>
          <p:nvSpPr>
            <p:cNvPr id="176" name="任意多边形 175"/>
            <p:cNvSpPr/>
            <p:nvPr/>
          </p:nvSpPr>
          <p:spPr>
            <a:xfrm>
              <a:off x="5534745" y="4058062"/>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F2.4.4</a:t>
              </a:r>
              <a:r>
                <a:rPr lang="zh-CN" altLang="en-US" sz="1000" kern="1200" dirty="0" smtClean="0"/>
                <a:t>：交互过程</a:t>
              </a:r>
              <a:endParaRPr lang="zh-CN" altLang="en-US" sz="1000" kern="1200" dirty="0"/>
            </a:p>
          </p:txBody>
        </p:sp>
        <p:sp>
          <p:nvSpPr>
            <p:cNvPr id="177" name="任意多边形 176"/>
            <p:cNvSpPr/>
            <p:nvPr/>
          </p:nvSpPr>
          <p:spPr>
            <a:xfrm>
              <a:off x="5534745" y="4532426"/>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F2.4.5</a:t>
              </a:r>
              <a:r>
                <a:rPr lang="zh-CN" altLang="en-US" sz="1000" kern="1200" dirty="0" smtClean="0"/>
                <a:t>：答辩</a:t>
              </a:r>
              <a:endParaRPr lang="zh-CN" altLang="en-US" sz="1000" kern="1200" dirty="0"/>
            </a:p>
          </p:txBody>
        </p:sp>
        <p:sp>
          <p:nvSpPr>
            <p:cNvPr id="178" name="任意多边形 177"/>
            <p:cNvSpPr/>
            <p:nvPr/>
          </p:nvSpPr>
          <p:spPr>
            <a:xfrm>
              <a:off x="6176139" y="1686241"/>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F3</a:t>
              </a:r>
              <a:r>
                <a:rPr lang="zh-CN" altLang="en-US" sz="1000" kern="1200" dirty="0" smtClean="0"/>
                <a:t>：成绩管理</a:t>
              </a:r>
              <a:endParaRPr lang="zh-CN" altLang="en-US" sz="1000" kern="1200" dirty="0"/>
            </a:p>
          </p:txBody>
        </p:sp>
        <p:sp>
          <p:nvSpPr>
            <p:cNvPr id="179" name="任意多边形 178"/>
            <p:cNvSpPr/>
            <p:nvPr/>
          </p:nvSpPr>
          <p:spPr>
            <a:xfrm>
              <a:off x="6343169" y="2160605"/>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F3.1</a:t>
              </a:r>
              <a:r>
                <a:rPr lang="zh-CN" altLang="en-US" sz="1000" kern="1200" dirty="0" smtClean="0"/>
                <a:t>：成绩查询</a:t>
              </a:r>
              <a:endParaRPr lang="zh-CN" altLang="en-US" sz="1000" kern="1200" dirty="0"/>
            </a:p>
          </p:txBody>
        </p:sp>
        <p:sp>
          <p:nvSpPr>
            <p:cNvPr id="180" name="任意多边形 179"/>
            <p:cNvSpPr/>
            <p:nvPr/>
          </p:nvSpPr>
          <p:spPr>
            <a:xfrm>
              <a:off x="6343169" y="2634970"/>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F3.2</a:t>
              </a:r>
              <a:r>
                <a:rPr lang="zh-CN" altLang="en-US" sz="1000" kern="1200" dirty="0" smtClean="0"/>
                <a:t>：成绩录入</a:t>
              </a:r>
              <a:endParaRPr lang="zh-CN" altLang="en-US" sz="1000" kern="1200" dirty="0"/>
            </a:p>
          </p:txBody>
        </p:sp>
        <p:sp>
          <p:nvSpPr>
            <p:cNvPr id="181" name="任意多边形 180"/>
            <p:cNvSpPr/>
            <p:nvPr/>
          </p:nvSpPr>
          <p:spPr>
            <a:xfrm>
              <a:off x="7151592" y="1686241"/>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F4</a:t>
              </a:r>
              <a:r>
                <a:rPr lang="zh-CN" altLang="en-US" sz="1000" kern="1200" dirty="0" smtClean="0"/>
                <a:t>：试题管理</a:t>
              </a:r>
              <a:endParaRPr lang="zh-CN" altLang="en-US" sz="1000" kern="1200" dirty="0"/>
            </a:p>
          </p:txBody>
        </p:sp>
        <p:sp>
          <p:nvSpPr>
            <p:cNvPr id="182" name="任意多边形 181"/>
            <p:cNvSpPr/>
            <p:nvPr/>
          </p:nvSpPr>
          <p:spPr>
            <a:xfrm>
              <a:off x="7151592" y="2160605"/>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F4.1</a:t>
              </a:r>
              <a:r>
                <a:rPr lang="zh-CN" altLang="en-US" sz="1000" kern="1200" dirty="0" smtClean="0"/>
                <a:t>：网上测试</a:t>
              </a:r>
              <a:endParaRPr lang="zh-CN" altLang="en-US" sz="1000" kern="1200" dirty="0"/>
            </a:p>
          </p:txBody>
        </p:sp>
        <p:sp>
          <p:nvSpPr>
            <p:cNvPr id="183" name="任意多边形 182"/>
            <p:cNvSpPr/>
            <p:nvPr/>
          </p:nvSpPr>
          <p:spPr>
            <a:xfrm>
              <a:off x="7318622" y="2634970"/>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F4.1.1</a:t>
              </a:r>
              <a:r>
                <a:rPr lang="zh-CN" altLang="en-US" sz="1000" kern="1200" dirty="0" smtClean="0"/>
                <a:t>：查看试卷</a:t>
              </a:r>
              <a:endParaRPr lang="zh-CN" altLang="en-US" sz="1000" kern="1200" dirty="0"/>
            </a:p>
          </p:txBody>
        </p:sp>
        <p:sp>
          <p:nvSpPr>
            <p:cNvPr id="184" name="任意多边形 183"/>
            <p:cNvSpPr/>
            <p:nvPr/>
          </p:nvSpPr>
          <p:spPr>
            <a:xfrm>
              <a:off x="7318622" y="3109334"/>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F4.1.2</a:t>
              </a:r>
              <a:r>
                <a:rPr lang="zh-CN" altLang="en-US" sz="1000" kern="1200" dirty="0" smtClean="0"/>
                <a:t>：审核答案</a:t>
              </a:r>
              <a:endParaRPr lang="zh-CN" altLang="en-US" sz="1000" kern="1200" dirty="0"/>
            </a:p>
          </p:txBody>
        </p:sp>
        <p:sp>
          <p:nvSpPr>
            <p:cNvPr id="185" name="任意多边形 184"/>
            <p:cNvSpPr/>
            <p:nvPr/>
          </p:nvSpPr>
          <p:spPr>
            <a:xfrm>
              <a:off x="7960016" y="1686241"/>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F5</a:t>
              </a:r>
              <a:r>
                <a:rPr lang="zh-CN" altLang="en-US" sz="1000" kern="1200" dirty="0" smtClean="0"/>
                <a:t>：信息管理</a:t>
              </a:r>
              <a:endParaRPr lang="zh-CN" altLang="en-US" sz="1000" kern="1200" dirty="0"/>
            </a:p>
          </p:txBody>
        </p:sp>
        <p:sp>
          <p:nvSpPr>
            <p:cNvPr id="186" name="任意多边形 185"/>
            <p:cNvSpPr/>
            <p:nvPr/>
          </p:nvSpPr>
          <p:spPr>
            <a:xfrm>
              <a:off x="8127045" y="2160605"/>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F5.1</a:t>
              </a:r>
              <a:r>
                <a:rPr lang="zh-CN" altLang="en-US" sz="1000" kern="1200" dirty="0" smtClean="0"/>
                <a:t>：留言板</a:t>
              </a:r>
              <a:endParaRPr lang="zh-CN" altLang="en-US" sz="1000" kern="1200" dirty="0"/>
            </a:p>
          </p:txBody>
        </p:sp>
        <p:sp>
          <p:nvSpPr>
            <p:cNvPr id="187" name="任意多边形 186"/>
            <p:cNvSpPr/>
            <p:nvPr/>
          </p:nvSpPr>
          <p:spPr>
            <a:xfrm>
              <a:off x="8127045" y="2634970"/>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F5.2</a:t>
              </a:r>
              <a:r>
                <a:rPr lang="zh-CN" altLang="en-US" sz="1000" kern="1200" dirty="0" smtClean="0"/>
                <a:t>：教师队伍</a:t>
              </a:r>
              <a:endParaRPr lang="zh-CN" altLang="en-US" sz="1000" kern="1200" dirty="0"/>
            </a:p>
          </p:txBody>
        </p:sp>
        <p:sp>
          <p:nvSpPr>
            <p:cNvPr id="188" name="任意多边形 187"/>
            <p:cNvSpPr/>
            <p:nvPr/>
          </p:nvSpPr>
          <p:spPr>
            <a:xfrm>
              <a:off x="8127045" y="3109334"/>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F5.3</a:t>
              </a:r>
              <a:r>
                <a:rPr lang="zh-CN" altLang="en-US" sz="1000" kern="1200" dirty="0" smtClean="0"/>
                <a:t>：企业合作</a:t>
              </a:r>
              <a:endParaRPr lang="zh-CN" altLang="en-US" sz="1000" kern="1200" dirty="0"/>
            </a:p>
          </p:txBody>
        </p:sp>
        <p:sp>
          <p:nvSpPr>
            <p:cNvPr id="189" name="任意多边形 188"/>
            <p:cNvSpPr/>
            <p:nvPr/>
          </p:nvSpPr>
          <p:spPr>
            <a:xfrm>
              <a:off x="8127045" y="3583698"/>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F5.4</a:t>
              </a:r>
              <a:r>
                <a:rPr lang="zh-CN" altLang="en-US" sz="1000" kern="1200" dirty="0" smtClean="0"/>
                <a:t>：学术水平</a:t>
              </a:r>
              <a:endParaRPr lang="zh-CN" altLang="en-US" sz="1000" kern="1200" dirty="0"/>
            </a:p>
          </p:txBody>
        </p:sp>
        <p:sp>
          <p:nvSpPr>
            <p:cNvPr id="190" name="任意多边形 189"/>
            <p:cNvSpPr/>
            <p:nvPr/>
          </p:nvSpPr>
          <p:spPr>
            <a:xfrm>
              <a:off x="8127045" y="4058062"/>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F5.5</a:t>
              </a:r>
              <a:r>
                <a:rPr lang="zh-CN" altLang="en-US" sz="1000" kern="1200" dirty="0" smtClean="0"/>
                <a:t>：行业信息</a:t>
              </a:r>
              <a:endParaRPr lang="zh-CN" altLang="en-US" sz="1000" kern="1200" dirty="0"/>
            </a:p>
          </p:txBody>
        </p:sp>
        <p:sp>
          <p:nvSpPr>
            <p:cNvPr id="191" name="任意多边形 190"/>
            <p:cNvSpPr/>
            <p:nvPr/>
          </p:nvSpPr>
          <p:spPr>
            <a:xfrm>
              <a:off x="8127045" y="4532426"/>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F5.6</a:t>
              </a:r>
              <a:r>
                <a:rPr lang="zh-CN" altLang="en-US" sz="1000" kern="1200" dirty="0" smtClean="0"/>
                <a:t>：联系我们</a:t>
              </a:r>
              <a:endParaRPr lang="zh-CN" altLang="en-US" sz="1000" kern="1200" dirty="0"/>
            </a:p>
          </p:txBody>
        </p:sp>
        <p:sp>
          <p:nvSpPr>
            <p:cNvPr id="192" name="任意多边形 191"/>
            <p:cNvSpPr/>
            <p:nvPr/>
          </p:nvSpPr>
          <p:spPr>
            <a:xfrm>
              <a:off x="8127045" y="5006791"/>
              <a:ext cx="668118" cy="334059"/>
            </a:xfrm>
            <a:custGeom>
              <a:avLst/>
              <a:gdLst>
                <a:gd name="connsiteX0" fmla="*/ 0 w 668118"/>
                <a:gd name="connsiteY0" fmla="*/ 0 h 334059"/>
                <a:gd name="connsiteX1" fmla="*/ 668118 w 668118"/>
                <a:gd name="connsiteY1" fmla="*/ 0 h 334059"/>
                <a:gd name="connsiteX2" fmla="*/ 668118 w 668118"/>
                <a:gd name="connsiteY2" fmla="*/ 334059 h 334059"/>
                <a:gd name="connsiteX3" fmla="*/ 0 w 668118"/>
                <a:gd name="connsiteY3" fmla="*/ 334059 h 334059"/>
                <a:gd name="connsiteX4" fmla="*/ 0 w 668118"/>
                <a:gd name="connsiteY4" fmla="*/ 0 h 33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118" h="334059">
                  <a:moveTo>
                    <a:pt x="0" y="0"/>
                  </a:moveTo>
                  <a:lnTo>
                    <a:pt x="668118" y="0"/>
                  </a:lnTo>
                  <a:lnTo>
                    <a:pt x="668118" y="334059"/>
                  </a:lnTo>
                  <a:lnTo>
                    <a:pt x="0" y="33405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altLang="zh-CN" sz="1000" kern="1200" dirty="0" smtClean="0"/>
                <a:t>F5.7</a:t>
              </a:r>
              <a:r>
                <a:rPr lang="zh-CN" altLang="en-US" sz="1000" kern="1200" dirty="0" smtClean="0"/>
                <a:t>友情链接</a:t>
              </a:r>
              <a:endParaRPr lang="zh-CN" altLang="en-US" sz="1000" kern="1200" dirty="0"/>
            </a:p>
          </p:txBody>
        </p:sp>
      </p:grpSp>
    </p:spTree>
    <p:extLst>
      <p:ext uri="{BB962C8B-B14F-4D97-AF65-F5344CB8AC3E}">
        <p14:creationId xmlns:p14="http://schemas.microsoft.com/office/powerpoint/2010/main" val="18094687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aphicFrame>
        <p:nvGraphicFramePr>
          <p:cNvPr id="16" name="表格 15"/>
          <p:cNvGraphicFramePr>
            <a:graphicFrameLocks noGrp="1"/>
          </p:cNvGraphicFramePr>
          <p:nvPr>
            <p:extLst>
              <p:ext uri="{D42A27DB-BD31-4B8C-83A1-F6EECF244321}">
                <p14:modId xmlns:p14="http://schemas.microsoft.com/office/powerpoint/2010/main" val="3133881875"/>
              </p:ext>
            </p:extLst>
          </p:nvPr>
        </p:nvGraphicFramePr>
        <p:xfrm>
          <a:off x="1691680" y="188640"/>
          <a:ext cx="6114899" cy="6573520"/>
        </p:xfrm>
        <a:graphic>
          <a:graphicData uri="http://schemas.openxmlformats.org/drawingml/2006/table">
            <a:tbl>
              <a:tblPr firstRow="1" bandRow="1">
                <a:tableStyleId>{7DF18680-E054-41AD-8BC1-D1AEF772440D}</a:tableStyleId>
              </a:tblPr>
              <a:tblGrid>
                <a:gridCol w="2664296"/>
                <a:gridCol w="849379"/>
                <a:gridCol w="729015"/>
                <a:gridCol w="799868"/>
                <a:gridCol w="1072341"/>
              </a:tblGrid>
              <a:tr h="370840">
                <a:tc>
                  <a:txBody>
                    <a:bodyPr/>
                    <a:lstStyle/>
                    <a:p>
                      <a:r>
                        <a:rPr lang="en-US" altLang="zh-CN" dirty="0" smtClean="0">
                          <a:solidFill>
                            <a:srgbClr val="000000"/>
                          </a:solidFill>
                        </a:rPr>
                        <a:t>WBS</a:t>
                      </a:r>
                      <a:r>
                        <a:rPr lang="zh-CN" altLang="en-US" dirty="0" smtClean="0">
                          <a:solidFill>
                            <a:srgbClr val="000000"/>
                          </a:solidFill>
                        </a:rPr>
                        <a:t>项</a:t>
                      </a:r>
                      <a:endParaRPr lang="zh-CN" altLang="en-US" dirty="0">
                        <a:solidFill>
                          <a:srgbClr val="000000"/>
                        </a:solidFill>
                      </a:endParaRPr>
                    </a:p>
                  </a:txBody>
                  <a:tcPr/>
                </a:tc>
                <a:tc>
                  <a:txBody>
                    <a:bodyPr/>
                    <a:lstStyle/>
                    <a:p>
                      <a:r>
                        <a:rPr lang="zh-CN" altLang="en-US" dirty="0" smtClean="0">
                          <a:solidFill>
                            <a:srgbClr val="000000"/>
                          </a:solidFill>
                        </a:rPr>
                        <a:t>成本</a:t>
                      </a:r>
                      <a:endParaRPr lang="zh-CN" altLang="en-US" dirty="0">
                        <a:solidFill>
                          <a:srgbClr val="000000"/>
                        </a:solidFill>
                      </a:endParaRPr>
                    </a:p>
                  </a:txBody>
                  <a:tcPr/>
                </a:tc>
                <a:tc>
                  <a:txBody>
                    <a:bodyPr/>
                    <a:lstStyle/>
                    <a:p>
                      <a:r>
                        <a:rPr lang="zh-CN" altLang="en-US" dirty="0" smtClean="0">
                          <a:solidFill>
                            <a:srgbClr val="000000"/>
                          </a:solidFill>
                        </a:rPr>
                        <a:t>成本</a:t>
                      </a:r>
                      <a:endParaRPr lang="zh-CN" altLang="en-US" dirty="0">
                        <a:solidFill>
                          <a:srgbClr val="000000"/>
                        </a:solidFill>
                      </a:endParaRPr>
                    </a:p>
                  </a:txBody>
                  <a:tcPr/>
                </a:tc>
                <a:tc>
                  <a:txBody>
                    <a:bodyPr/>
                    <a:lstStyle/>
                    <a:p>
                      <a:r>
                        <a:rPr lang="zh-CN" altLang="en-US" dirty="0" smtClean="0">
                          <a:solidFill>
                            <a:srgbClr val="000000"/>
                          </a:solidFill>
                        </a:rPr>
                        <a:t>成本</a:t>
                      </a:r>
                      <a:endParaRPr lang="zh-CN" altLang="en-US" dirty="0">
                        <a:solidFill>
                          <a:srgbClr val="000000"/>
                        </a:solidFill>
                      </a:endParaRPr>
                    </a:p>
                  </a:txBody>
                  <a:tcPr/>
                </a:tc>
                <a:tc>
                  <a:txBody>
                    <a:bodyPr/>
                    <a:lstStyle/>
                    <a:p>
                      <a:r>
                        <a:rPr lang="zh-CN" altLang="en-US" dirty="0" smtClean="0">
                          <a:solidFill>
                            <a:srgbClr val="000000"/>
                          </a:solidFill>
                        </a:rPr>
                        <a:t>总成本（人</a:t>
                      </a:r>
                      <a:r>
                        <a:rPr lang="zh-CN" altLang="en-US" dirty="0" smtClean="0">
                          <a:solidFill>
                            <a:srgbClr val="000000"/>
                          </a:solidFill>
                        </a:rPr>
                        <a:t>*天）</a:t>
                      </a:r>
                      <a:endParaRPr lang="zh-CN" altLang="en-US" dirty="0">
                        <a:solidFill>
                          <a:srgbClr val="000000"/>
                        </a:solidFill>
                      </a:endParaRPr>
                    </a:p>
                  </a:txBody>
                  <a:tcPr/>
                </a:tc>
              </a:tr>
              <a:tr h="370840">
                <a:tc>
                  <a:txBody>
                    <a:bodyPr/>
                    <a:lstStyle/>
                    <a:p>
                      <a:r>
                        <a:rPr lang="en-US" altLang="zh-CN" dirty="0" smtClean="0">
                          <a:solidFill>
                            <a:srgbClr val="000000"/>
                          </a:solidFill>
                        </a:rPr>
                        <a:t>SPM</a:t>
                      </a:r>
                      <a:r>
                        <a:rPr lang="zh-CN" altLang="en-US" dirty="0" smtClean="0">
                          <a:solidFill>
                            <a:srgbClr val="000000"/>
                          </a:solidFill>
                        </a:rPr>
                        <a:t>项目</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r>
                        <a:rPr lang="en-US" altLang="zh-CN" dirty="0" smtClean="0">
                          <a:solidFill>
                            <a:srgbClr val="000000"/>
                          </a:solidFill>
                        </a:rPr>
                        <a:t>57</a:t>
                      </a:r>
                      <a:endParaRPr lang="zh-CN" altLang="en-US" dirty="0">
                        <a:solidFill>
                          <a:srgbClr val="000000"/>
                        </a:solidFill>
                      </a:endParaRPr>
                    </a:p>
                  </a:txBody>
                  <a:tcPr/>
                </a:tc>
              </a:tr>
              <a:tr h="370840">
                <a:tc>
                  <a:txBody>
                    <a:bodyPr/>
                    <a:lstStyle/>
                    <a:p>
                      <a:r>
                        <a:rPr lang="en-US" altLang="zh-CN" dirty="0" smtClean="0">
                          <a:solidFill>
                            <a:srgbClr val="000000"/>
                          </a:solidFill>
                        </a:rPr>
                        <a:t>1.</a:t>
                      </a:r>
                      <a:r>
                        <a:rPr lang="zh-CN" altLang="en-US" dirty="0" smtClean="0">
                          <a:solidFill>
                            <a:srgbClr val="000000"/>
                          </a:solidFill>
                        </a:rPr>
                        <a:t>账户管理</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r>
                        <a:rPr lang="en-US" altLang="zh-CN" dirty="0" smtClean="0">
                          <a:solidFill>
                            <a:srgbClr val="000000"/>
                          </a:solidFill>
                        </a:rPr>
                        <a:t>2</a:t>
                      </a:r>
                      <a:endParaRPr lang="zh-CN" altLang="en-US" dirty="0">
                        <a:solidFill>
                          <a:srgbClr val="000000"/>
                        </a:solidFill>
                      </a:endParaRPr>
                    </a:p>
                  </a:txBody>
                  <a:tcPr/>
                </a:tc>
                <a:tc>
                  <a:txBody>
                    <a:bodyPr/>
                    <a:lstStyle/>
                    <a:p>
                      <a:pPr algn="ctr"/>
                      <a:endParaRPr lang="zh-CN" altLang="en-US">
                        <a:solidFill>
                          <a:srgbClr val="000000"/>
                        </a:solidFill>
                      </a:endParaRPr>
                    </a:p>
                  </a:txBody>
                  <a:tcPr/>
                </a:tc>
              </a:tr>
              <a:tr h="370840">
                <a:tc>
                  <a:txBody>
                    <a:bodyPr/>
                    <a:lstStyle/>
                    <a:p>
                      <a:r>
                        <a:rPr lang="en-US" altLang="zh-CN" dirty="0" smtClean="0">
                          <a:solidFill>
                            <a:srgbClr val="000000"/>
                          </a:solidFill>
                        </a:rPr>
                        <a:t>     1.1</a:t>
                      </a:r>
                      <a:r>
                        <a:rPr lang="zh-CN" altLang="en-US" dirty="0" smtClean="0">
                          <a:solidFill>
                            <a:srgbClr val="000000"/>
                          </a:solidFill>
                        </a:rPr>
                        <a:t>登陆</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r>
                        <a:rPr lang="en-US" altLang="zh-CN" dirty="0" smtClean="0">
                          <a:solidFill>
                            <a:srgbClr val="000000"/>
                          </a:solidFill>
                        </a:rPr>
                        <a:t>1</a:t>
                      </a:r>
                      <a:endParaRPr lang="zh-CN" altLang="en-US" dirty="0">
                        <a:solidFill>
                          <a:srgbClr val="000000"/>
                        </a:solidFill>
                      </a:endParaRPr>
                    </a:p>
                  </a:txBody>
                  <a:tcPr/>
                </a:tc>
                <a:tc>
                  <a:txBody>
                    <a:bodyPr/>
                    <a:lstStyle/>
                    <a:p>
                      <a:pPr algn="ctr"/>
                      <a:endParaRPr lang="zh-CN" altLang="en-US">
                        <a:solidFill>
                          <a:srgbClr val="000000"/>
                        </a:solidFill>
                      </a:endParaRPr>
                    </a:p>
                  </a:txBody>
                  <a:tcPr/>
                </a:tc>
                <a:tc>
                  <a:txBody>
                    <a:bodyPr/>
                    <a:lstStyle/>
                    <a:p>
                      <a:pPr algn="ctr"/>
                      <a:endParaRPr lang="zh-CN" altLang="en-US">
                        <a:solidFill>
                          <a:srgbClr val="000000"/>
                        </a:solidFill>
                      </a:endParaRPr>
                    </a:p>
                  </a:txBody>
                  <a:tcPr/>
                </a:tc>
              </a:tr>
              <a:tr h="370840">
                <a:tc>
                  <a:txBody>
                    <a:bodyPr/>
                    <a:lstStyle/>
                    <a:p>
                      <a:r>
                        <a:rPr lang="en-US" altLang="zh-CN" dirty="0" smtClean="0">
                          <a:solidFill>
                            <a:srgbClr val="000000"/>
                          </a:solidFill>
                        </a:rPr>
                        <a:t>     1.2</a:t>
                      </a:r>
                      <a:r>
                        <a:rPr lang="zh-CN" altLang="en-US" dirty="0" smtClean="0">
                          <a:solidFill>
                            <a:srgbClr val="000000"/>
                          </a:solidFill>
                        </a:rPr>
                        <a:t>注册</a:t>
                      </a:r>
                      <a:endParaRPr lang="en-US" altLang="zh-CN" dirty="0" smtClean="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r>
                        <a:rPr lang="en-US" altLang="zh-CN" dirty="0" smtClean="0">
                          <a:solidFill>
                            <a:srgbClr val="000000"/>
                          </a:solidFill>
                        </a:rPr>
                        <a:t>1</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2.</a:t>
                      </a:r>
                      <a:r>
                        <a:rPr lang="zh-CN" altLang="en-US" dirty="0" smtClean="0">
                          <a:solidFill>
                            <a:srgbClr val="000000"/>
                          </a:solidFill>
                        </a:rPr>
                        <a:t>课程管理</a:t>
                      </a:r>
                      <a:endParaRPr lang="en-US" altLang="zh-CN" dirty="0" smtClean="0">
                        <a:solidFill>
                          <a:srgbClr val="000000"/>
                        </a:solidFill>
                      </a:endParaRPr>
                    </a:p>
                  </a:txBody>
                  <a:tcPr/>
                </a:tc>
                <a:tc>
                  <a:txBody>
                    <a:bodyPr/>
                    <a:lstStyle/>
                    <a:p>
                      <a:pPr algn="ctr"/>
                      <a:endParaRPr lang="zh-CN" altLang="en-US">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r>
                        <a:rPr lang="en-US" altLang="zh-CN" dirty="0" smtClean="0">
                          <a:solidFill>
                            <a:srgbClr val="000000"/>
                          </a:solidFill>
                        </a:rPr>
                        <a:t>23</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a:t>
                      </a:r>
                      <a:r>
                        <a:rPr lang="en-US" altLang="zh-CN" baseline="0" dirty="0" smtClean="0">
                          <a:solidFill>
                            <a:srgbClr val="000000"/>
                          </a:solidFill>
                        </a:rPr>
                        <a:t>  2.1</a:t>
                      </a:r>
                      <a:r>
                        <a:rPr lang="zh-CN" altLang="en-US" baseline="0" dirty="0" smtClean="0">
                          <a:solidFill>
                            <a:srgbClr val="000000"/>
                          </a:solidFill>
                        </a:rPr>
                        <a:t>课程介绍</a:t>
                      </a:r>
                      <a:endParaRPr lang="en-US" altLang="zh-CN" dirty="0" smtClean="0">
                        <a:solidFill>
                          <a:srgbClr val="000000"/>
                        </a:solidFill>
                      </a:endParaRPr>
                    </a:p>
                  </a:txBody>
                  <a:tcPr/>
                </a:tc>
                <a:tc>
                  <a:txBody>
                    <a:bodyPr/>
                    <a:lstStyle/>
                    <a:p>
                      <a:pPr algn="ctr"/>
                      <a:endParaRPr lang="zh-CN" altLang="en-US">
                        <a:solidFill>
                          <a:srgbClr val="000000"/>
                        </a:solidFill>
                      </a:endParaRPr>
                    </a:p>
                  </a:txBody>
                  <a:tcPr/>
                </a:tc>
                <a:tc>
                  <a:txBody>
                    <a:bodyPr/>
                    <a:lstStyle/>
                    <a:p>
                      <a:pPr algn="ctr"/>
                      <a:r>
                        <a:rPr lang="en-US" altLang="zh-CN" dirty="0" smtClean="0">
                          <a:solidFill>
                            <a:srgbClr val="000000"/>
                          </a:solidFill>
                        </a:rPr>
                        <a:t>3</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a:t>
                      </a:r>
                      <a:r>
                        <a:rPr lang="en-US" altLang="zh-CN" baseline="0" dirty="0" smtClean="0">
                          <a:solidFill>
                            <a:srgbClr val="000000"/>
                          </a:solidFill>
                        </a:rPr>
                        <a:t>    2.1.1</a:t>
                      </a:r>
                      <a:r>
                        <a:rPr lang="zh-CN" altLang="en-US" baseline="0" dirty="0" smtClean="0">
                          <a:solidFill>
                            <a:srgbClr val="000000"/>
                          </a:solidFill>
                        </a:rPr>
                        <a:t>课程简介</a:t>
                      </a:r>
                      <a:endParaRPr lang="en-US" altLang="zh-CN" dirty="0" smtClean="0">
                        <a:solidFill>
                          <a:srgbClr val="000000"/>
                        </a:solidFill>
                      </a:endParaRPr>
                    </a:p>
                  </a:txBody>
                  <a:tcPr/>
                </a:tc>
                <a:tc>
                  <a:txBody>
                    <a:bodyPr/>
                    <a:lstStyle/>
                    <a:p>
                      <a:pPr algn="ctr"/>
                      <a:r>
                        <a:rPr lang="en-US" altLang="zh-CN" dirty="0" smtClean="0">
                          <a:solidFill>
                            <a:srgbClr val="000000"/>
                          </a:solidFill>
                        </a:rPr>
                        <a:t>0.5</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2.1.2</a:t>
                      </a:r>
                      <a:r>
                        <a:rPr lang="zh-CN" altLang="en-US" dirty="0" smtClean="0">
                          <a:solidFill>
                            <a:srgbClr val="000000"/>
                          </a:solidFill>
                        </a:rPr>
                        <a:t>教学大纲</a:t>
                      </a:r>
                      <a:endParaRPr lang="en-US" altLang="zh-CN" dirty="0" smtClean="0">
                        <a:solidFill>
                          <a:srgbClr val="000000"/>
                        </a:solidFill>
                      </a:endParaRPr>
                    </a:p>
                  </a:txBody>
                  <a:tcPr/>
                </a:tc>
                <a:tc>
                  <a:txBody>
                    <a:bodyPr/>
                    <a:lstStyle/>
                    <a:p>
                      <a:pPr algn="ctr"/>
                      <a:r>
                        <a:rPr lang="en-US" altLang="zh-CN" dirty="0" smtClean="0">
                          <a:solidFill>
                            <a:srgbClr val="000000"/>
                          </a:solidFill>
                        </a:rPr>
                        <a:t>0.5</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2.1.3</a:t>
                      </a:r>
                      <a:r>
                        <a:rPr lang="zh-CN" altLang="en-US" dirty="0" smtClean="0">
                          <a:solidFill>
                            <a:srgbClr val="000000"/>
                          </a:solidFill>
                        </a:rPr>
                        <a:t>课时安排</a:t>
                      </a:r>
                      <a:endParaRPr lang="en-US" altLang="zh-CN" dirty="0" smtClean="0">
                        <a:solidFill>
                          <a:srgbClr val="000000"/>
                        </a:solidFill>
                      </a:endParaRPr>
                    </a:p>
                  </a:txBody>
                  <a:tcPr/>
                </a:tc>
                <a:tc>
                  <a:txBody>
                    <a:bodyPr/>
                    <a:lstStyle/>
                    <a:p>
                      <a:pPr algn="ctr"/>
                      <a:r>
                        <a:rPr lang="en-US" altLang="zh-CN" dirty="0" smtClean="0">
                          <a:solidFill>
                            <a:srgbClr val="000000"/>
                          </a:solidFill>
                        </a:rPr>
                        <a:t>0.5</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2.1.4</a:t>
                      </a:r>
                      <a:r>
                        <a:rPr lang="zh-CN" altLang="en-US" dirty="0" smtClean="0">
                          <a:solidFill>
                            <a:srgbClr val="000000"/>
                          </a:solidFill>
                        </a:rPr>
                        <a:t>课程特色</a:t>
                      </a:r>
                      <a:endParaRPr lang="en-US" altLang="zh-CN" dirty="0" smtClean="0">
                        <a:solidFill>
                          <a:srgbClr val="000000"/>
                        </a:solidFill>
                      </a:endParaRPr>
                    </a:p>
                  </a:txBody>
                  <a:tcPr/>
                </a:tc>
                <a:tc>
                  <a:txBody>
                    <a:bodyPr/>
                    <a:lstStyle/>
                    <a:p>
                      <a:pPr algn="ctr"/>
                      <a:r>
                        <a:rPr lang="en-US" altLang="zh-CN" dirty="0" smtClean="0">
                          <a:solidFill>
                            <a:srgbClr val="000000"/>
                          </a:solidFill>
                        </a:rPr>
                        <a:t>0.5</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2.1.5</a:t>
                      </a:r>
                      <a:r>
                        <a:rPr lang="zh-CN" altLang="en-US" dirty="0" smtClean="0">
                          <a:solidFill>
                            <a:srgbClr val="000000"/>
                          </a:solidFill>
                        </a:rPr>
                        <a:t>考评方式</a:t>
                      </a:r>
                      <a:endParaRPr lang="en-US" altLang="zh-CN" dirty="0" smtClean="0">
                        <a:solidFill>
                          <a:srgbClr val="000000"/>
                        </a:solidFill>
                      </a:endParaRPr>
                    </a:p>
                  </a:txBody>
                  <a:tcPr/>
                </a:tc>
                <a:tc>
                  <a:txBody>
                    <a:bodyPr/>
                    <a:lstStyle/>
                    <a:p>
                      <a:pPr algn="ctr"/>
                      <a:r>
                        <a:rPr lang="en-US" altLang="zh-CN" dirty="0" smtClean="0">
                          <a:solidFill>
                            <a:srgbClr val="000000"/>
                          </a:solidFill>
                        </a:rPr>
                        <a:t>0.5</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2.1.6</a:t>
                      </a:r>
                      <a:r>
                        <a:rPr lang="zh-CN" altLang="en-US" dirty="0" smtClean="0">
                          <a:solidFill>
                            <a:srgbClr val="000000"/>
                          </a:solidFill>
                        </a:rPr>
                        <a:t>参考书目</a:t>
                      </a:r>
                      <a:endParaRPr lang="en-US" altLang="zh-CN" dirty="0" smtClean="0">
                        <a:solidFill>
                          <a:srgbClr val="000000"/>
                        </a:solidFill>
                      </a:endParaRPr>
                    </a:p>
                  </a:txBody>
                  <a:tcPr/>
                </a:tc>
                <a:tc>
                  <a:txBody>
                    <a:bodyPr/>
                    <a:lstStyle/>
                    <a:p>
                      <a:pPr algn="ctr"/>
                      <a:r>
                        <a:rPr lang="en-US" altLang="zh-CN" dirty="0" smtClean="0">
                          <a:solidFill>
                            <a:srgbClr val="000000"/>
                          </a:solidFill>
                        </a:rPr>
                        <a:t>0.5</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baseline="0" dirty="0" smtClean="0">
                          <a:solidFill>
                            <a:srgbClr val="000000"/>
                          </a:solidFill>
                        </a:rPr>
                        <a:t>      </a:t>
                      </a:r>
                      <a:r>
                        <a:rPr lang="en-US" altLang="zh-CN" dirty="0" smtClean="0">
                          <a:solidFill>
                            <a:srgbClr val="000000"/>
                          </a:solidFill>
                        </a:rPr>
                        <a:t>2.2</a:t>
                      </a:r>
                      <a:r>
                        <a:rPr lang="zh-CN" altLang="en-US" dirty="0" smtClean="0">
                          <a:solidFill>
                            <a:srgbClr val="000000"/>
                          </a:solidFill>
                        </a:rPr>
                        <a:t>选课管理</a:t>
                      </a:r>
                      <a:r>
                        <a:rPr lang="en-US" altLang="zh-CN" dirty="0" smtClean="0">
                          <a:solidFill>
                            <a:srgbClr val="000000"/>
                          </a:solidFill>
                        </a:rPr>
                        <a:t>  </a:t>
                      </a:r>
                    </a:p>
                  </a:txBody>
                  <a:tcPr/>
                </a:tc>
                <a:tc>
                  <a:txBody>
                    <a:bodyPr/>
                    <a:lstStyle/>
                    <a:p>
                      <a:pPr algn="ctr"/>
                      <a:endParaRPr lang="zh-CN" altLang="en-US">
                        <a:solidFill>
                          <a:srgbClr val="000000"/>
                        </a:solidFill>
                      </a:endParaRPr>
                    </a:p>
                  </a:txBody>
                  <a:tcPr/>
                </a:tc>
                <a:tc>
                  <a:txBody>
                    <a:bodyPr/>
                    <a:lstStyle/>
                    <a:p>
                      <a:pPr algn="ctr"/>
                      <a:r>
                        <a:rPr lang="en-US" altLang="zh-CN" dirty="0" smtClean="0">
                          <a:solidFill>
                            <a:srgbClr val="000000"/>
                          </a:solidFill>
                        </a:rPr>
                        <a:t>5</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2.2.1</a:t>
                      </a:r>
                      <a:r>
                        <a:rPr lang="zh-CN" altLang="en-US" dirty="0" smtClean="0">
                          <a:solidFill>
                            <a:srgbClr val="000000"/>
                          </a:solidFill>
                        </a:rPr>
                        <a:t>学生选课</a:t>
                      </a:r>
                      <a:endParaRPr lang="en-US" altLang="zh-CN" dirty="0" smtClean="0">
                        <a:solidFill>
                          <a:srgbClr val="000000"/>
                        </a:solidFill>
                      </a:endParaRPr>
                    </a:p>
                  </a:txBody>
                  <a:tcPr/>
                </a:tc>
                <a:tc>
                  <a:txBody>
                    <a:bodyPr/>
                    <a:lstStyle/>
                    <a:p>
                      <a:pPr algn="ctr"/>
                      <a:r>
                        <a:rPr lang="en-US" altLang="zh-CN" dirty="0" smtClean="0">
                          <a:solidFill>
                            <a:srgbClr val="000000"/>
                          </a:solidFill>
                        </a:rPr>
                        <a:t>2</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2.2.2</a:t>
                      </a:r>
                      <a:r>
                        <a:rPr lang="zh-CN" altLang="en-US" dirty="0" smtClean="0">
                          <a:solidFill>
                            <a:srgbClr val="000000"/>
                          </a:solidFill>
                        </a:rPr>
                        <a:t>查看选课</a:t>
                      </a:r>
                      <a:endParaRPr lang="en-US" altLang="zh-CN" dirty="0" smtClean="0">
                        <a:solidFill>
                          <a:srgbClr val="000000"/>
                        </a:solidFill>
                      </a:endParaRPr>
                    </a:p>
                  </a:txBody>
                  <a:tcPr/>
                </a:tc>
                <a:tc>
                  <a:txBody>
                    <a:bodyPr/>
                    <a:lstStyle/>
                    <a:p>
                      <a:pPr algn="ctr"/>
                      <a:r>
                        <a:rPr lang="en-US" altLang="zh-CN" dirty="0" smtClean="0">
                          <a:solidFill>
                            <a:srgbClr val="000000"/>
                          </a:solidFill>
                        </a:rPr>
                        <a:t>1</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2.2.3</a:t>
                      </a:r>
                      <a:r>
                        <a:rPr lang="zh-CN" altLang="en-US" dirty="0" smtClean="0">
                          <a:solidFill>
                            <a:srgbClr val="000000"/>
                          </a:solidFill>
                        </a:rPr>
                        <a:t>教师选课</a:t>
                      </a:r>
                      <a:endParaRPr lang="en-US" altLang="zh-CN" dirty="0" smtClean="0">
                        <a:solidFill>
                          <a:srgbClr val="000000"/>
                        </a:solidFill>
                      </a:endParaRPr>
                    </a:p>
                  </a:txBody>
                  <a:tcPr/>
                </a:tc>
                <a:tc>
                  <a:txBody>
                    <a:bodyPr/>
                    <a:lstStyle/>
                    <a:p>
                      <a:pPr algn="ctr"/>
                      <a:r>
                        <a:rPr lang="en-US" altLang="zh-CN" dirty="0" smtClean="0">
                          <a:solidFill>
                            <a:srgbClr val="000000"/>
                          </a:solidFill>
                        </a:rPr>
                        <a:t>2</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aphicFrame>
        <p:nvGraphicFramePr>
          <p:cNvPr id="16" name="表格 15"/>
          <p:cNvGraphicFramePr>
            <a:graphicFrameLocks noGrp="1"/>
          </p:cNvGraphicFramePr>
          <p:nvPr>
            <p:extLst>
              <p:ext uri="{D42A27DB-BD31-4B8C-83A1-F6EECF244321}">
                <p14:modId xmlns:p14="http://schemas.microsoft.com/office/powerpoint/2010/main" val="436456587"/>
              </p:ext>
            </p:extLst>
          </p:nvPr>
        </p:nvGraphicFramePr>
        <p:xfrm>
          <a:off x="1691680" y="404664"/>
          <a:ext cx="6186907" cy="5933440"/>
        </p:xfrm>
        <a:graphic>
          <a:graphicData uri="http://schemas.openxmlformats.org/drawingml/2006/table">
            <a:tbl>
              <a:tblPr firstRow="1" bandRow="1">
                <a:tableStyleId>{7DF18680-E054-41AD-8BC1-D1AEF772440D}</a:tableStyleId>
              </a:tblPr>
              <a:tblGrid>
                <a:gridCol w="2736304"/>
                <a:gridCol w="849379"/>
                <a:gridCol w="849379"/>
                <a:gridCol w="679504"/>
                <a:gridCol w="1072341"/>
              </a:tblGrid>
              <a:tr h="370840">
                <a:tc>
                  <a:txBody>
                    <a:bodyPr/>
                    <a:lstStyle/>
                    <a:p>
                      <a:r>
                        <a:rPr lang="en-US" altLang="zh-CN" dirty="0" smtClean="0">
                          <a:solidFill>
                            <a:srgbClr val="000000"/>
                          </a:solidFill>
                        </a:rPr>
                        <a:t>WBS</a:t>
                      </a:r>
                      <a:r>
                        <a:rPr lang="zh-CN" altLang="en-US" dirty="0" smtClean="0">
                          <a:solidFill>
                            <a:srgbClr val="000000"/>
                          </a:solidFill>
                        </a:rPr>
                        <a:t>项</a:t>
                      </a:r>
                      <a:endParaRPr lang="zh-CN" altLang="en-US" dirty="0">
                        <a:solidFill>
                          <a:srgbClr val="000000"/>
                        </a:solidFill>
                      </a:endParaRPr>
                    </a:p>
                  </a:txBody>
                  <a:tcPr/>
                </a:tc>
                <a:tc>
                  <a:txBody>
                    <a:bodyPr/>
                    <a:lstStyle/>
                    <a:p>
                      <a:r>
                        <a:rPr lang="zh-CN" altLang="en-US" dirty="0" smtClean="0">
                          <a:solidFill>
                            <a:srgbClr val="000000"/>
                          </a:solidFill>
                        </a:rPr>
                        <a:t>成本</a:t>
                      </a:r>
                      <a:endParaRPr lang="zh-CN" altLang="en-US" dirty="0">
                        <a:solidFill>
                          <a:srgbClr val="000000"/>
                        </a:solidFill>
                      </a:endParaRPr>
                    </a:p>
                  </a:txBody>
                  <a:tcPr/>
                </a:tc>
                <a:tc>
                  <a:txBody>
                    <a:bodyPr/>
                    <a:lstStyle/>
                    <a:p>
                      <a:r>
                        <a:rPr lang="zh-CN" altLang="en-US" dirty="0" smtClean="0">
                          <a:solidFill>
                            <a:srgbClr val="000000"/>
                          </a:solidFill>
                        </a:rPr>
                        <a:t>成本</a:t>
                      </a:r>
                      <a:endParaRPr lang="zh-CN" altLang="en-US" dirty="0">
                        <a:solidFill>
                          <a:srgbClr val="000000"/>
                        </a:solidFill>
                      </a:endParaRPr>
                    </a:p>
                  </a:txBody>
                  <a:tcPr/>
                </a:tc>
                <a:tc>
                  <a:txBody>
                    <a:bodyPr/>
                    <a:lstStyle/>
                    <a:p>
                      <a:r>
                        <a:rPr lang="zh-CN" altLang="en-US" dirty="0" smtClean="0">
                          <a:solidFill>
                            <a:srgbClr val="000000"/>
                          </a:solidFill>
                        </a:rPr>
                        <a:t>成本</a:t>
                      </a:r>
                      <a:endParaRPr lang="zh-CN" altLang="en-US" dirty="0">
                        <a:solidFill>
                          <a:srgbClr val="000000"/>
                        </a:solidFill>
                      </a:endParaRPr>
                    </a:p>
                  </a:txBody>
                  <a:tcPr/>
                </a:tc>
                <a:tc>
                  <a:txBody>
                    <a:bodyPr/>
                    <a:lstStyle/>
                    <a:p>
                      <a:r>
                        <a:rPr lang="zh-CN" altLang="en-US" dirty="0" smtClean="0">
                          <a:solidFill>
                            <a:srgbClr val="000000"/>
                          </a:solidFill>
                        </a:rPr>
                        <a:t>总成本</a:t>
                      </a:r>
                      <a:endParaRPr lang="zh-CN" altLang="en-US" dirty="0">
                        <a:solidFill>
                          <a:srgbClr val="000000"/>
                        </a:solidFill>
                      </a:endParaRPr>
                    </a:p>
                  </a:txBody>
                  <a:tcPr/>
                </a:tc>
              </a:tr>
              <a:tr h="370840">
                <a:tc>
                  <a:txBody>
                    <a:bodyPr/>
                    <a:lstStyle/>
                    <a:p>
                      <a:r>
                        <a:rPr lang="en-US" altLang="zh-CN" dirty="0" smtClean="0">
                          <a:solidFill>
                            <a:srgbClr val="000000"/>
                          </a:solidFill>
                        </a:rPr>
                        <a:t>      2.3</a:t>
                      </a:r>
                      <a:r>
                        <a:rPr lang="zh-CN" altLang="en-US" dirty="0" smtClean="0">
                          <a:solidFill>
                            <a:srgbClr val="000000"/>
                          </a:solidFill>
                        </a:rPr>
                        <a:t>课程内容</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r>
                        <a:rPr lang="en-US" altLang="zh-CN" dirty="0" smtClean="0">
                          <a:solidFill>
                            <a:srgbClr val="000000"/>
                          </a:solidFill>
                        </a:rPr>
                        <a:t>9</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2.3.1</a:t>
                      </a:r>
                      <a:r>
                        <a:rPr lang="zh-CN" altLang="en-US" dirty="0" smtClean="0">
                          <a:solidFill>
                            <a:srgbClr val="000000"/>
                          </a:solidFill>
                        </a:rPr>
                        <a:t>授课教案</a:t>
                      </a:r>
                      <a:endParaRPr lang="zh-CN" altLang="en-US" dirty="0">
                        <a:solidFill>
                          <a:srgbClr val="000000"/>
                        </a:solidFill>
                      </a:endParaRPr>
                    </a:p>
                  </a:txBody>
                  <a:tcPr/>
                </a:tc>
                <a:tc>
                  <a:txBody>
                    <a:bodyPr/>
                    <a:lstStyle/>
                    <a:p>
                      <a:pPr algn="ctr"/>
                      <a:r>
                        <a:rPr lang="en-US" altLang="zh-CN" dirty="0" smtClean="0">
                          <a:solidFill>
                            <a:srgbClr val="000000"/>
                          </a:solidFill>
                        </a:rPr>
                        <a:t>2</a:t>
                      </a:r>
                      <a:endParaRPr lang="zh-CN" altLang="en-US" dirty="0">
                        <a:solidFill>
                          <a:srgbClr val="000000"/>
                        </a:solidFill>
                      </a:endParaRPr>
                    </a:p>
                  </a:txBody>
                  <a:tcPr/>
                </a:tc>
                <a:tc>
                  <a:txBody>
                    <a:bodyPr/>
                    <a:lstStyle/>
                    <a:p>
                      <a:pPr algn="ctr"/>
                      <a:endParaRPr lang="zh-CN" altLang="en-US">
                        <a:solidFill>
                          <a:srgbClr val="000000"/>
                        </a:solidFill>
                      </a:endParaRPr>
                    </a:p>
                  </a:txBody>
                  <a:tcPr/>
                </a:tc>
                <a:tc>
                  <a:txBody>
                    <a:bodyPr/>
                    <a:lstStyle/>
                    <a:p>
                      <a:pPr algn="ctr"/>
                      <a:endParaRPr lang="zh-CN" altLang="en-US">
                        <a:solidFill>
                          <a:srgbClr val="000000"/>
                        </a:solidFill>
                      </a:endParaRPr>
                    </a:p>
                  </a:txBody>
                  <a:tcPr/>
                </a:tc>
                <a:tc>
                  <a:txBody>
                    <a:bodyPr/>
                    <a:lstStyle/>
                    <a:p>
                      <a:pPr algn="ctr"/>
                      <a:endParaRPr lang="zh-CN" altLang="en-US">
                        <a:solidFill>
                          <a:srgbClr val="000000"/>
                        </a:solidFill>
                      </a:endParaRPr>
                    </a:p>
                  </a:txBody>
                  <a:tcPr/>
                </a:tc>
              </a:tr>
              <a:tr h="370840">
                <a:tc>
                  <a:txBody>
                    <a:bodyPr/>
                    <a:lstStyle/>
                    <a:p>
                      <a:r>
                        <a:rPr lang="en-US" altLang="zh-CN" dirty="0" smtClean="0">
                          <a:solidFill>
                            <a:srgbClr val="000000"/>
                          </a:solidFill>
                        </a:rPr>
                        <a:t>     </a:t>
                      </a:r>
                      <a:r>
                        <a:rPr lang="en-US" altLang="zh-CN" baseline="0" dirty="0" smtClean="0">
                          <a:solidFill>
                            <a:srgbClr val="000000"/>
                          </a:solidFill>
                        </a:rPr>
                        <a:t>      2.3.2</a:t>
                      </a:r>
                      <a:r>
                        <a:rPr lang="zh-CN" altLang="en-US" baseline="0" dirty="0" smtClean="0">
                          <a:solidFill>
                            <a:srgbClr val="000000"/>
                          </a:solidFill>
                        </a:rPr>
                        <a:t>教学录像</a:t>
                      </a:r>
                      <a:endParaRPr lang="zh-CN" altLang="en-US" dirty="0">
                        <a:solidFill>
                          <a:srgbClr val="000000"/>
                        </a:solidFill>
                      </a:endParaRPr>
                    </a:p>
                  </a:txBody>
                  <a:tcPr/>
                </a:tc>
                <a:tc>
                  <a:txBody>
                    <a:bodyPr/>
                    <a:lstStyle/>
                    <a:p>
                      <a:pPr algn="ctr"/>
                      <a:r>
                        <a:rPr lang="en-US" altLang="zh-CN" dirty="0" smtClean="0">
                          <a:solidFill>
                            <a:srgbClr val="000000"/>
                          </a:solidFill>
                        </a:rPr>
                        <a:t>2</a:t>
                      </a:r>
                      <a:endParaRPr lang="zh-CN" altLang="en-US" dirty="0">
                        <a:solidFill>
                          <a:srgbClr val="000000"/>
                        </a:solidFill>
                      </a:endParaRPr>
                    </a:p>
                  </a:txBody>
                  <a:tcPr/>
                </a:tc>
                <a:tc>
                  <a:txBody>
                    <a:bodyPr/>
                    <a:lstStyle/>
                    <a:p>
                      <a:pPr algn="ctr"/>
                      <a:endParaRPr lang="zh-CN" altLang="en-US">
                        <a:solidFill>
                          <a:srgbClr val="000000"/>
                        </a:solidFill>
                      </a:endParaRPr>
                    </a:p>
                  </a:txBody>
                  <a:tcPr/>
                </a:tc>
                <a:tc>
                  <a:txBody>
                    <a:bodyPr/>
                    <a:lstStyle/>
                    <a:p>
                      <a:pPr algn="ctr"/>
                      <a:endParaRPr lang="zh-CN" altLang="en-US">
                        <a:solidFill>
                          <a:srgbClr val="000000"/>
                        </a:solidFill>
                      </a:endParaRPr>
                    </a:p>
                  </a:txBody>
                  <a:tcPr/>
                </a:tc>
                <a:tc>
                  <a:txBody>
                    <a:bodyPr/>
                    <a:lstStyle/>
                    <a:p>
                      <a:pPr algn="ctr"/>
                      <a:endParaRPr lang="zh-CN" altLang="en-US">
                        <a:solidFill>
                          <a:srgbClr val="000000"/>
                        </a:solidFill>
                      </a:endParaRPr>
                    </a:p>
                  </a:txBody>
                  <a:tcPr/>
                </a:tc>
              </a:tr>
              <a:tr h="370840">
                <a:tc>
                  <a:txBody>
                    <a:bodyPr/>
                    <a:lstStyle/>
                    <a:p>
                      <a:r>
                        <a:rPr lang="en-US" altLang="zh-CN" dirty="0" smtClean="0">
                          <a:solidFill>
                            <a:srgbClr val="000000"/>
                          </a:solidFill>
                        </a:rPr>
                        <a:t>     </a:t>
                      </a:r>
                      <a:r>
                        <a:rPr lang="en-US" altLang="zh-CN" baseline="0" dirty="0" smtClean="0">
                          <a:solidFill>
                            <a:srgbClr val="000000"/>
                          </a:solidFill>
                        </a:rPr>
                        <a:t>      2.3.3</a:t>
                      </a:r>
                      <a:r>
                        <a:rPr lang="zh-CN" altLang="en-US" baseline="0" dirty="0" smtClean="0">
                          <a:solidFill>
                            <a:srgbClr val="000000"/>
                          </a:solidFill>
                        </a:rPr>
                        <a:t>知识点索引</a:t>
                      </a:r>
                      <a:endParaRPr lang="en-US" altLang="zh-CN" dirty="0" smtClean="0">
                        <a:solidFill>
                          <a:srgbClr val="000000"/>
                        </a:solidFill>
                      </a:endParaRPr>
                    </a:p>
                  </a:txBody>
                  <a:tcPr/>
                </a:tc>
                <a:tc>
                  <a:txBody>
                    <a:bodyPr/>
                    <a:lstStyle/>
                    <a:p>
                      <a:pPr algn="ctr"/>
                      <a:r>
                        <a:rPr lang="en-US" altLang="zh-CN" dirty="0" smtClean="0">
                          <a:solidFill>
                            <a:srgbClr val="000000"/>
                          </a:solidFill>
                        </a:rPr>
                        <a:t>1</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baseline="0" dirty="0" smtClean="0">
                          <a:solidFill>
                            <a:srgbClr val="000000"/>
                          </a:solidFill>
                        </a:rPr>
                        <a:t>           2.3.4</a:t>
                      </a:r>
                      <a:r>
                        <a:rPr lang="zh-CN" altLang="en-US" baseline="0" dirty="0" smtClean="0">
                          <a:solidFill>
                            <a:srgbClr val="000000"/>
                          </a:solidFill>
                        </a:rPr>
                        <a:t>案例分析</a:t>
                      </a:r>
                      <a:endParaRPr lang="en-US" altLang="zh-CN" dirty="0" smtClean="0">
                        <a:solidFill>
                          <a:srgbClr val="000000"/>
                        </a:solidFill>
                      </a:endParaRPr>
                    </a:p>
                  </a:txBody>
                  <a:tcPr/>
                </a:tc>
                <a:tc>
                  <a:txBody>
                    <a:bodyPr/>
                    <a:lstStyle/>
                    <a:p>
                      <a:pPr algn="ctr"/>
                      <a:r>
                        <a:rPr lang="en-US" altLang="zh-CN" dirty="0" smtClean="0">
                          <a:solidFill>
                            <a:srgbClr val="000000"/>
                          </a:solidFill>
                        </a:rPr>
                        <a:t>3</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a:t>
                      </a:r>
                      <a:r>
                        <a:rPr lang="en-US" altLang="zh-CN" baseline="0" dirty="0" smtClean="0">
                          <a:solidFill>
                            <a:srgbClr val="000000"/>
                          </a:solidFill>
                        </a:rPr>
                        <a:t>       2.3.5</a:t>
                      </a:r>
                      <a:r>
                        <a:rPr lang="zh-CN" altLang="en-US" baseline="0" dirty="0" smtClean="0">
                          <a:solidFill>
                            <a:srgbClr val="000000"/>
                          </a:solidFill>
                        </a:rPr>
                        <a:t>考试大纲</a:t>
                      </a:r>
                      <a:endParaRPr lang="en-US" altLang="zh-CN" dirty="0" smtClean="0">
                        <a:solidFill>
                          <a:srgbClr val="000000"/>
                        </a:solidFill>
                      </a:endParaRPr>
                    </a:p>
                  </a:txBody>
                  <a:tcPr/>
                </a:tc>
                <a:tc>
                  <a:txBody>
                    <a:bodyPr/>
                    <a:lstStyle/>
                    <a:p>
                      <a:pPr algn="ctr"/>
                      <a:r>
                        <a:rPr lang="en-US" altLang="zh-CN" dirty="0" smtClean="0">
                          <a:solidFill>
                            <a:srgbClr val="000000"/>
                          </a:solidFill>
                        </a:rPr>
                        <a:t>1</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a:t>
                      </a:r>
                      <a:r>
                        <a:rPr lang="en-US" altLang="zh-CN" baseline="0" dirty="0" smtClean="0">
                          <a:solidFill>
                            <a:srgbClr val="000000"/>
                          </a:solidFill>
                        </a:rPr>
                        <a:t> 2.4</a:t>
                      </a:r>
                      <a:r>
                        <a:rPr lang="zh-CN" altLang="en-US" baseline="0" dirty="0" smtClean="0">
                          <a:solidFill>
                            <a:srgbClr val="000000"/>
                          </a:solidFill>
                        </a:rPr>
                        <a:t>课程实践</a:t>
                      </a:r>
                      <a:endParaRPr lang="en-US" altLang="zh-CN" dirty="0" smtClean="0">
                        <a:solidFill>
                          <a:srgbClr val="000000"/>
                        </a:solidFill>
                      </a:endParaRPr>
                    </a:p>
                  </a:txBody>
                  <a:tcPr/>
                </a:tc>
                <a:tc>
                  <a:txBody>
                    <a:bodyPr/>
                    <a:lstStyle/>
                    <a:p>
                      <a:pPr algn="ctr"/>
                      <a:endParaRPr lang="zh-CN" altLang="en-US">
                        <a:solidFill>
                          <a:srgbClr val="000000"/>
                        </a:solidFill>
                      </a:endParaRPr>
                    </a:p>
                  </a:txBody>
                  <a:tcPr/>
                </a:tc>
                <a:tc>
                  <a:txBody>
                    <a:bodyPr/>
                    <a:lstStyle/>
                    <a:p>
                      <a:pPr algn="ctr"/>
                      <a:r>
                        <a:rPr lang="en-US" altLang="zh-CN" dirty="0" smtClean="0">
                          <a:solidFill>
                            <a:srgbClr val="000000"/>
                          </a:solidFill>
                        </a:rPr>
                        <a:t>6</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2.4.1</a:t>
                      </a:r>
                      <a:r>
                        <a:rPr lang="zh-CN" altLang="en-US" dirty="0" smtClean="0">
                          <a:solidFill>
                            <a:srgbClr val="000000"/>
                          </a:solidFill>
                        </a:rPr>
                        <a:t>实践指导书</a:t>
                      </a:r>
                      <a:endParaRPr lang="en-US" altLang="zh-CN" dirty="0" smtClean="0">
                        <a:solidFill>
                          <a:srgbClr val="000000"/>
                        </a:solidFill>
                      </a:endParaRPr>
                    </a:p>
                  </a:txBody>
                  <a:tcPr/>
                </a:tc>
                <a:tc>
                  <a:txBody>
                    <a:bodyPr/>
                    <a:lstStyle/>
                    <a:p>
                      <a:pPr algn="ctr"/>
                      <a:r>
                        <a:rPr lang="en-US" altLang="zh-CN" dirty="0" smtClean="0">
                          <a:solidFill>
                            <a:srgbClr val="000000"/>
                          </a:solidFill>
                        </a:rPr>
                        <a:t>1</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2.4.2</a:t>
                      </a:r>
                      <a:r>
                        <a:rPr lang="zh-CN" altLang="en-US" dirty="0" smtClean="0">
                          <a:solidFill>
                            <a:srgbClr val="000000"/>
                          </a:solidFill>
                        </a:rPr>
                        <a:t>过程展示</a:t>
                      </a:r>
                      <a:endParaRPr lang="en-US" altLang="zh-CN" dirty="0" smtClean="0">
                        <a:solidFill>
                          <a:srgbClr val="000000"/>
                        </a:solidFill>
                      </a:endParaRPr>
                    </a:p>
                  </a:txBody>
                  <a:tcPr/>
                </a:tc>
                <a:tc>
                  <a:txBody>
                    <a:bodyPr/>
                    <a:lstStyle/>
                    <a:p>
                      <a:pPr algn="ctr"/>
                      <a:r>
                        <a:rPr lang="en-US" altLang="zh-CN" dirty="0" smtClean="0">
                          <a:solidFill>
                            <a:srgbClr val="000000"/>
                          </a:solidFill>
                        </a:rPr>
                        <a:t>1</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2.4.3</a:t>
                      </a:r>
                      <a:r>
                        <a:rPr lang="zh-CN" altLang="en-US" dirty="0" smtClean="0">
                          <a:solidFill>
                            <a:srgbClr val="000000"/>
                          </a:solidFill>
                        </a:rPr>
                        <a:t>文档展示</a:t>
                      </a:r>
                      <a:endParaRPr lang="en-US" altLang="zh-CN" dirty="0" smtClean="0">
                        <a:solidFill>
                          <a:srgbClr val="000000"/>
                        </a:solidFill>
                      </a:endParaRPr>
                    </a:p>
                  </a:txBody>
                  <a:tcPr/>
                </a:tc>
                <a:tc>
                  <a:txBody>
                    <a:bodyPr/>
                    <a:lstStyle/>
                    <a:p>
                      <a:pPr algn="ctr"/>
                      <a:r>
                        <a:rPr lang="en-US" altLang="zh-CN" dirty="0" smtClean="0">
                          <a:solidFill>
                            <a:srgbClr val="000000"/>
                          </a:solidFill>
                        </a:rPr>
                        <a:t>1</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2.4.4</a:t>
                      </a:r>
                      <a:r>
                        <a:rPr lang="zh-CN" altLang="en-US" dirty="0" smtClean="0">
                          <a:solidFill>
                            <a:srgbClr val="000000"/>
                          </a:solidFill>
                        </a:rPr>
                        <a:t>交互过程</a:t>
                      </a:r>
                      <a:endParaRPr lang="en-US" altLang="zh-CN" dirty="0" smtClean="0">
                        <a:solidFill>
                          <a:srgbClr val="000000"/>
                        </a:solidFill>
                      </a:endParaRPr>
                    </a:p>
                  </a:txBody>
                  <a:tcPr/>
                </a:tc>
                <a:tc>
                  <a:txBody>
                    <a:bodyPr/>
                    <a:lstStyle/>
                    <a:p>
                      <a:pPr algn="ctr"/>
                      <a:r>
                        <a:rPr lang="en-US" altLang="zh-CN" dirty="0" smtClean="0">
                          <a:solidFill>
                            <a:srgbClr val="000000"/>
                          </a:solidFill>
                        </a:rPr>
                        <a:t>1</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2.4.5</a:t>
                      </a:r>
                      <a:r>
                        <a:rPr lang="zh-CN" altLang="en-US" dirty="0" smtClean="0">
                          <a:solidFill>
                            <a:srgbClr val="000000"/>
                          </a:solidFill>
                        </a:rPr>
                        <a:t>答辩过程</a:t>
                      </a:r>
                      <a:endParaRPr lang="en-US" altLang="zh-CN" dirty="0" smtClean="0">
                        <a:solidFill>
                          <a:srgbClr val="000000"/>
                        </a:solidFill>
                      </a:endParaRPr>
                    </a:p>
                  </a:txBody>
                  <a:tcPr/>
                </a:tc>
                <a:tc>
                  <a:txBody>
                    <a:bodyPr/>
                    <a:lstStyle/>
                    <a:p>
                      <a:pPr algn="ctr"/>
                      <a:r>
                        <a:rPr lang="en-US" altLang="zh-CN" dirty="0" smtClean="0">
                          <a:solidFill>
                            <a:srgbClr val="000000"/>
                          </a:solidFill>
                        </a:rPr>
                        <a:t>2</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baseline="0" dirty="0" smtClean="0">
                          <a:solidFill>
                            <a:srgbClr val="000000"/>
                          </a:solidFill>
                        </a:rPr>
                        <a:t>3.</a:t>
                      </a:r>
                      <a:r>
                        <a:rPr lang="zh-CN" altLang="en-US" baseline="0" dirty="0" smtClean="0">
                          <a:solidFill>
                            <a:srgbClr val="000000"/>
                          </a:solidFill>
                        </a:rPr>
                        <a:t>成绩管理</a:t>
                      </a:r>
                      <a:endParaRPr lang="en-US" altLang="zh-CN" dirty="0" smtClean="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r>
                        <a:rPr lang="en-US" altLang="zh-CN" dirty="0" smtClean="0">
                          <a:solidFill>
                            <a:srgbClr val="000000"/>
                          </a:solidFill>
                        </a:rPr>
                        <a:t>6</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3.1</a:t>
                      </a:r>
                      <a:r>
                        <a:rPr lang="zh-CN" altLang="en-US" dirty="0" smtClean="0">
                          <a:solidFill>
                            <a:srgbClr val="000000"/>
                          </a:solidFill>
                        </a:rPr>
                        <a:t>成绩查询</a:t>
                      </a:r>
                      <a:endParaRPr lang="en-US" altLang="zh-CN" dirty="0" smtClean="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r>
                        <a:rPr lang="en-US" altLang="zh-CN" dirty="0" smtClean="0">
                          <a:solidFill>
                            <a:srgbClr val="000000"/>
                          </a:solidFill>
                        </a:rPr>
                        <a:t>5</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3.2</a:t>
                      </a:r>
                      <a:r>
                        <a:rPr lang="zh-CN" altLang="en-US" dirty="0" smtClean="0">
                          <a:solidFill>
                            <a:srgbClr val="000000"/>
                          </a:solidFill>
                        </a:rPr>
                        <a:t>成绩录入</a:t>
                      </a:r>
                      <a:endParaRPr lang="en-US" altLang="zh-CN" dirty="0" smtClean="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r>
                        <a:rPr lang="en-US" altLang="zh-CN" dirty="0" smtClean="0">
                          <a:solidFill>
                            <a:srgbClr val="000000"/>
                          </a:solidFill>
                        </a:rPr>
                        <a:t>1</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bl>
          </a:graphicData>
        </a:graphic>
      </p:graphicFrame>
    </p:spTree>
    <p:extLst>
      <p:ext uri="{BB962C8B-B14F-4D97-AF65-F5344CB8AC3E}">
        <p14:creationId xmlns:p14="http://schemas.microsoft.com/office/powerpoint/2010/main" val="36418607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aphicFrame>
        <p:nvGraphicFramePr>
          <p:cNvPr id="16" name="表格 15"/>
          <p:cNvGraphicFramePr>
            <a:graphicFrameLocks noGrp="1"/>
          </p:cNvGraphicFramePr>
          <p:nvPr>
            <p:extLst>
              <p:ext uri="{D42A27DB-BD31-4B8C-83A1-F6EECF244321}">
                <p14:modId xmlns:p14="http://schemas.microsoft.com/office/powerpoint/2010/main" val="1810938338"/>
              </p:ext>
            </p:extLst>
          </p:nvPr>
        </p:nvGraphicFramePr>
        <p:xfrm>
          <a:off x="1619672" y="836712"/>
          <a:ext cx="6186907" cy="4820920"/>
        </p:xfrm>
        <a:graphic>
          <a:graphicData uri="http://schemas.openxmlformats.org/drawingml/2006/table">
            <a:tbl>
              <a:tblPr firstRow="1" bandRow="1">
                <a:tableStyleId>{7DF18680-E054-41AD-8BC1-D1AEF772440D}</a:tableStyleId>
              </a:tblPr>
              <a:tblGrid>
                <a:gridCol w="2736304"/>
                <a:gridCol w="849379"/>
                <a:gridCol w="849379"/>
                <a:gridCol w="679504"/>
                <a:gridCol w="1072341"/>
              </a:tblGrid>
              <a:tr h="370840">
                <a:tc>
                  <a:txBody>
                    <a:bodyPr/>
                    <a:lstStyle/>
                    <a:p>
                      <a:r>
                        <a:rPr lang="en-US" altLang="zh-CN" dirty="0" smtClean="0">
                          <a:solidFill>
                            <a:srgbClr val="000000"/>
                          </a:solidFill>
                        </a:rPr>
                        <a:t>WBS</a:t>
                      </a:r>
                      <a:r>
                        <a:rPr lang="zh-CN" altLang="en-US" dirty="0" smtClean="0">
                          <a:solidFill>
                            <a:srgbClr val="000000"/>
                          </a:solidFill>
                        </a:rPr>
                        <a:t>项</a:t>
                      </a:r>
                      <a:endParaRPr lang="zh-CN" altLang="en-US" dirty="0">
                        <a:solidFill>
                          <a:srgbClr val="000000"/>
                        </a:solidFill>
                      </a:endParaRPr>
                    </a:p>
                  </a:txBody>
                  <a:tcPr/>
                </a:tc>
                <a:tc>
                  <a:txBody>
                    <a:bodyPr/>
                    <a:lstStyle/>
                    <a:p>
                      <a:r>
                        <a:rPr lang="zh-CN" altLang="en-US" dirty="0" smtClean="0">
                          <a:solidFill>
                            <a:srgbClr val="000000"/>
                          </a:solidFill>
                        </a:rPr>
                        <a:t>成本</a:t>
                      </a:r>
                      <a:endParaRPr lang="zh-CN" altLang="en-US" dirty="0">
                        <a:solidFill>
                          <a:srgbClr val="000000"/>
                        </a:solidFill>
                      </a:endParaRPr>
                    </a:p>
                  </a:txBody>
                  <a:tcPr/>
                </a:tc>
                <a:tc>
                  <a:txBody>
                    <a:bodyPr/>
                    <a:lstStyle/>
                    <a:p>
                      <a:r>
                        <a:rPr lang="zh-CN" altLang="en-US" dirty="0" smtClean="0">
                          <a:solidFill>
                            <a:srgbClr val="000000"/>
                          </a:solidFill>
                        </a:rPr>
                        <a:t>成本</a:t>
                      </a:r>
                      <a:endParaRPr lang="zh-CN" altLang="en-US" dirty="0">
                        <a:solidFill>
                          <a:srgbClr val="000000"/>
                        </a:solidFill>
                      </a:endParaRPr>
                    </a:p>
                  </a:txBody>
                  <a:tcPr/>
                </a:tc>
                <a:tc>
                  <a:txBody>
                    <a:bodyPr/>
                    <a:lstStyle/>
                    <a:p>
                      <a:r>
                        <a:rPr lang="zh-CN" altLang="en-US" dirty="0" smtClean="0">
                          <a:solidFill>
                            <a:srgbClr val="000000"/>
                          </a:solidFill>
                        </a:rPr>
                        <a:t>成本</a:t>
                      </a:r>
                      <a:endParaRPr lang="zh-CN" altLang="en-US" dirty="0">
                        <a:solidFill>
                          <a:srgbClr val="000000"/>
                        </a:solidFill>
                      </a:endParaRPr>
                    </a:p>
                  </a:txBody>
                  <a:tcPr/>
                </a:tc>
                <a:tc>
                  <a:txBody>
                    <a:bodyPr/>
                    <a:lstStyle/>
                    <a:p>
                      <a:r>
                        <a:rPr lang="zh-CN" altLang="en-US" dirty="0" smtClean="0">
                          <a:solidFill>
                            <a:srgbClr val="000000"/>
                          </a:solidFill>
                        </a:rPr>
                        <a:t>总成本</a:t>
                      </a:r>
                      <a:endParaRPr lang="zh-CN" altLang="en-US" dirty="0">
                        <a:solidFill>
                          <a:srgbClr val="000000"/>
                        </a:solidFill>
                      </a:endParaRPr>
                    </a:p>
                  </a:txBody>
                  <a:tcPr/>
                </a:tc>
              </a:tr>
              <a:tr h="370840">
                <a:tc>
                  <a:txBody>
                    <a:bodyPr/>
                    <a:lstStyle/>
                    <a:p>
                      <a:r>
                        <a:rPr lang="en-US" altLang="zh-CN" dirty="0" smtClean="0">
                          <a:solidFill>
                            <a:srgbClr val="000000"/>
                          </a:solidFill>
                        </a:rPr>
                        <a:t>4.</a:t>
                      </a:r>
                      <a:r>
                        <a:rPr lang="zh-CN" altLang="en-US" dirty="0" smtClean="0">
                          <a:solidFill>
                            <a:srgbClr val="000000"/>
                          </a:solidFill>
                        </a:rPr>
                        <a:t>试题管理</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r>
                        <a:rPr lang="en-US" altLang="zh-CN" dirty="0" smtClean="0">
                          <a:solidFill>
                            <a:srgbClr val="000000"/>
                          </a:solidFill>
                        </a:rPr>
                        <a:t>8</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4.1</a:t>
                      </a:r>
                      <a:r>
                        <a:rPr lang="zh-CN" altLang="en-US" dirty="0" smtClean="0">
                          <a:solidFill>
                            <a:srgbClr val="000000"/>
                          </a:solidFill>
                        </a:rPr>
                        <a:t>网上测试</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r>
                        <a:rPr lang="en-US" altLang="zh-CN" dirty="0" smtClean="0">
                          <a:solidFill>
                            <a:srgbClr val="000000"/>
                          </a:solidFill>
                        </a:rPr>
                        <a:t>8</a:t>
                      </a:r>
                      <a:endParaRPr lang="zh-CN" altLang="en-US" dirty="0">
                        <a:solidFill>
                          <a:srgbClr val="000000"/>
                        </a:solidFill>
                      </a:endParaRPr>
                    </a:p>
                  </a:txBody>
                  <a:tcPr/>
                </a:tc>
                <a:tc>
                  <a:txBody>
                    <a:bodyPr/>
                    <a:lstStyle/>
                    <a:p>
                      <a:pPr algn="ctr"/>
                      <a:endParaRPr lang="zh-CN" altLang="en-US">
                        <a:solidFill>
                          <a:srgbClr val="000000"/>
                        </a:solidFill>
                      </a:endParaRPr>
                    </a:p>
                  </a:txBody>
                  <a:tcPr/>
                </a:tc>
                <a:tc>
                  <a:txBody>
                    <a:bodyPr/>
                    <a:lstStyle/>
                    <a:p>
                      <a:pPr algn="ctr"/>
                      <a:endParaRPr lang="zh-CN" altLang="en-US">
                        <a:solidFill>
                          <a:srgbClr val="000000"/>
                        </a:solidFill>
                      </a:endParaRPr>
                    </a:p>
                  </a:txBody>
                  <a:tcPr/>
                </a:tc>
              </a:tr>
              <a:tr h="370840">
                <a:tc>
                  <a:txBody>
                    <a:bodyPr/>
                    <a:lstStyle/>
                    <a:p>
                      <a:r>
                        <a:rPr lang="en-US" altLang="zh-CN" dirty="0" smtClean="0">
                          <a:solidFill>
                            <a:srgbClr val="000000"/>
                          </a:solidFill>
                        </a:rPr>
                        <a:t>     </a:t>
                      </a:r>
                      <a:r>
                        <a:rPr lang="en-US" altLang="zh-CN" baseline="0" dirty="0" smtClean="0">
                          <a:solidFill>
                            <a:srgbClr val="000000"/>
                          </a:solidFill>
                        </a:rPr>
                        <a:t>      4.1.1</a:t>
                      </a:r>
                      <a:r>
                        <a:rPr lang="zh-CN" altLang="en-US" baseline="0" dirty="0" smtClean="0">
                          <a:solidFill>
                            <a:srgbClr val="000000"/>
                          </a:solidFill>
                        </a:rPr>
                        <a:t>查看试卷</a:t>
                      </a:r>
                      <a:endParaRPr lang="zh-CN" altLang="en-US" dirty="0">
                        <a:solidFill>
                          <a:srgbClr val="000000"/>
                        </a:solidFill>
                      </a:endParaRPr>
                    </a:p>
                  </a:txBody>
                  <a:tcPr/>
                </a:tc>
                <a:tc>
                  <a:txBody>
                    <a:bodyPr/>
                    <a:lstStyle/>
                    <a:p>
                      <a:pPr algn="ctr"/>
                      <a:r>
                        <a:rPr lang="en-US" altLang="zh-CN" dirty="0" smtClean="0">
                          <a:solidFill>
                            <a:srgbClr val="000000"/>
                          </a:solidFill>
                        </a:rPr>
                        <a:t>4</a:t>
                      </a:r>
                      <a:endParaRPr lang="zh-CN" altLang="en-US" dirty="0">
                        <a:solidFill>
                          <a:srgbClr val="000000"/>
                        </a:solidFill>
                      </a:endParaRPr>
                    </a:p>
                  </a:txBody>
                  <a:tcPr/>
                </a:tc>
                <a:tc>
                  <a:txBody>
                    <a:bodyPr/>
                    <a:lstStyle/>
                    <a:p>
                      <a:pPr algn="ctr"/>
                      <a:endParaRPr lang="zh-CN" altLang="en-US">
                        <a:solidFill>
                          <a:srgbClr val="000000"/>
                        </a:solidFill>
                      </a:endParaRPr>
                    </a:p>
                  </a:txBody>
                  <a:tcPr/>
                </a:tc>
                <a:tc>
                  <a:txBody>
                    <a:bodyPr/>
                    <a:lstStyle/>
                    <a:p>
                      <a:pPr algn="ctr"/>
                      <a:endParaRPr lang="zh-CN" altLang="en-US">
                        <a:solidFill>
                          <a:srgbClr val="000000"/>
                        </a:solidFill>
                      </a:endParaRPr>
                    </a:p>
                  </a:txBody>
                  <a:tcPr/>
                </a:tc>
                <a:tc>
                  <a:txBody>
                    <a:bodyPr/>
                    <a:lstStyle/>
                    <a:p>
                      <a:pPr algn="ctr"/>
                      <a:endParaRPr lang="zh-CN" altLang="en-US">
                        <a:solidFill>
                          <a:srgbClr val="000000"/>
                        </a:solidFill>
                      </a:endParaRPr>
                    </a:p>
                  </a:txBody>
                  <a:tcPr/>
                </a:tc>
              </a:tr>
              <a:tr h="370840">
                <a:tc>
                  <a:txBody>
                    <a:bodyPr/>
                    <a:lstStyle/>
                    <a:p>
                      <a:r>
                        <a:rPr lang="en-US" altLang="zh-CN" dirty="0" smtClean="0">
                          <a:solidFill>
                            <a:srgbClr val="000000"/>
                          </a:solidFill>
                        </a:rPr>
                        <a:t>     </a:t>
                      </a:r>
                      <a:r>
                        <a:rPr lang="en-US" altLang="zh-CN" baseline="0" dirty="0" smtClean="0">
                          <a:solidFill>
                            <a:srgbClr val="000000"/>
                          </a:solidFill>
                        </a:rPr>
                        <a:t>      4.1.2</a:t>
                      </a:r>
                      <a:r>
                        <a:rPr lang="zh-CN" altLang="en-US" baseline="0" dirty="0" smtClean="0">
                          <a:solidFill>
                            <a:srgbClr val="000000"/>
                          </a:solidFill>
                        </a:rPr>
                        <a:t>审核答案</a:t>
                      </a:r>
                      <a:endParaRPr lang="en-US" altLang="zh-CN" dirty="0" smtClean="0">
                        <a:solidFill>
                          <a:srgbClr val="000000"/>
                        </a:solidFill>
                      </a:endParaRPr>
                    </a:p>
                  </a:txBody>
                  <a:tcPr/>
                </a:tc>
                <a:tc>
                  <a:txBody>
                    <a:bodyPr/>
                    <a:lstStyle/>
                    <a:p>
                      <a:pPr algn="ctr"/>
                      <a:r>
                        <a:rPr lang="en-US" altLang="zh-CN" dirty="0" smtClean="0">
                          <a:solidFill>
                            <a:srgbClr val="000000"/>
                          </a:solidFill>
                        </a:rPr>
                        <a:t>4</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baseline="0" dirty="0" smtClean="0">
                          <a:solidFill>
                            <a:srgbClr val="000000"/>
                          </a:solidFill>
                        </a:rPr>
                        <a:t>6.</a:t>
                      </a:r>
                      <a:r>
                        <a:rPr lang="zh-CN" altLang="en-US" baseline="0" dirty="0" smtClean="0">
                          <a:solidFill>
                            <a:srgbClr val="000000"/>
                          </a:solidFill>
                        </a:rPr>
                        <a:t>信息管理</a:t>
                      </a:r>
                      <a:endParaRPr lang="en-US" altLang="zh-CN" dirty="0" smtClean="0">
                        <a:solidFill>
                          <a:srgbClr val="000000"/>
                        </a:solidFill>
                      </a:endParaRPr>
                    </a:p>
                  </a:txBody>
                  <a:tcPr/>
                </a:tc>
                <a:tc>
                  <a:txBody>
                    <a:bodyPr/>
                    <a:lstStyle/>
                    <a:p>
                      <a:pPr algn="ctr"/>
                      <a:endParaRPr lang="zh-CN" altLang="en-US">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r>
                        <a:rPr lang="en-US" altLang="zh-CN" dirty="0" smtClean="0">
                          <a:solidFill>
                            <a:srgbClr val="000000"/>
                          </a:solidFill>
                        </a:rPr>
                        <a:t>18</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a:t>
                      </a:r>
                      <a:r>
                        <a:rPr lang="en-US" altLang="zh-CN" baseline="0" dirty="0" smtClean="0">
                          <a:solidFill>
                            <a:srgbClr val="000000"/>
                          </a:solidFill>
                        </a:rPr>
                        <a:t>   6.1</a:t>
                      </a:r>
                      <a:r>
                        <a:rPr lang="zh-CN" altLang="en-US" baseline="0" dirty="0" smtClean="0">
                          <a:solidFill>
                            <a:srgbClr val="000000"/>
                          </a:solidFill>
                        </a:rPr>
                        <a:t>留言板</a:t>
                      </a:r>
                      <a:endParaRPr lang="en-US" altLang="zh-CN" dirty="0" smtClean="0">
                        <a:solidFill>
                          <a:srgbClr val="000000"/>
                        </a:solidFill>
                      </a:endParaRPr>
                    </a:p>
                  </a:txBody>
                  <a:tcPr/>
                </a:tc>
                <a:tc>
                  <a:txBody>
                    <a:bodyPr/>
                    <a:lstStyle/>
                    <a:p>
                      <a:pPr algn="ctr"/>
                      <a:endParaRPr lang="zh-CN" altLang="en-US">
                        <a:solidFill>
                          <a:srgbClr val="000000"/>
                        </a:solidFill>
                      </a:endParaRPr>
                    </a:p>
                  </a:txBody>
                  <a:tcPr/>
                </a:tc>
                <a:tc>
                  <a:txBody>
                    <a:bodyPr/>
                    <a:lstStyle/>
                    <a:p>
                      <a:pPr algn="ctr"/>
                      <a:r>
                        <a:rPr lang="en-US" altLang="zh-CN" dirty="0" smtClean="0">
                          <a:solidFill>
                            <a:srgbClr val="000000"/>
                          </a:solidFill>
                        </a:rPr>
                        <a:t>3</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a:t>
                      </a:r>
                      <a:r>
                        <a:rPr lang="en-US" altLang="zh-CN" baseline="0" dirty="0" smtClean="0">
                          <a:solidFill>
                            <a:srgbClr val="000000"/>
                          </a:solidFill>
                        </a:rPr>
                        <a:t> 6.2</a:t>
                      </a:r>
                      <a:r>
                        <a:rPr lang="zh-CN" altLang="en-US" baseline="0" dirty="0" smtClean="0">
                          <a:solidFill>
                            <a:srgbClr val="000000"/>
                          </a:solidFill>
                        </a:rPr>
                        <a:t>教师队伍</a:t>
                      </a:r>
                      <a:endParaRPr lang="en-US" altLang="zh-CN" dirty="0" smtClean="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r>
                        <a:rPr lang="en-US" altLang="zh-CN" dirty="0" smtClean="0">
                          <a:solidFill>
                            <a:srgbClr val="000000"/>
                          </a:solidFill>
                        </a:rPr>
                        <a:t>4</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6.3</a:t>
                      </a:r>
                      <a:r>
                        <a:rPr lang="zh-CN" altLang="en-US" dirty="0" smtClean="0">
                          <a:solidFill>
                            <a:srgbClr val="000000"/>
                          </a:solidFill>
                        </a:rPr>
                        <a:t>企业合作</a:t>
                      </a:r>
                      <a:endParaRPr lang="en-US" altLang="zh-CN" dirty="0" smtClean="0">
                        <a:solidFill>
                          <a:srgbClr val="000000"/>
                        </a:solidFill>
                      </a:endParaRPr>
                    </a:p>
                  </a:txBody>
                  <a:tcPr/>
                </a:tc>
                <a:tc>
                  <a:txBody>
                    <a:bodyPr/>
                    <a:lstStyle/>
                    <a:p>
                      <a:pPr algn="ctr"/>
                      <a:endParaRPr lang="zh-CN" altLang="en-US">
                        <a:solidFill>
                          <a:srgbClr val="000000"/>
                        </a:solidFill>
                      </a:endParaRPr>
                    </a:p>
                  </a:txBody>
                  <a:tcPr/>
                </a:tc>
                <a:tc>
                  <a:txBody>
                    <a:bodyPr/>
                    <a:lstStyle/>
                    <a:p>
                      <a:pPr algn="ctr"/>
                      <a:r>
                        <a:rPr lang="en-US" altLang="zh-CN" dirty="0" smtClean="0">
                          <a:solidFill>
                            <a:srgbClr val="000000"/>
                          </a:solidFill>
                        </a:rPr>
                        <a:t>3</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6.4</a:t>
                      </a:r>
                      <a:r>
                        <a:rPr lang="zh-CN" altLang="en-US" dirty="0" smtClean="0">
                          <a:solidFill>
                            <a:srgbClr val="000000"/>
                          </a:solidFill>
                        </a:rPr>
                        <a:t>学术水平</a:t>
                      </a:r>
                      <a:endParaRPr lang="en-US" altLang="zh-CN" dirty="0" smtClean="0">
                        <a:solidFill>
                          <a:srgbClr val="000000"/>
                        </a:solidFill>
                      </a:endParaRPr>
                    </a:p>
                  </a:txBody>
                  <a:tcPr/>
                </a:tc>
                <a:tc>
                  <a:txBody>
                    <a:bodyPr/>
                    <a:lstStyle/>
                    <a:p>
                      <a:pPr algn="ctr"/>
                      <a:endParaRPr lang="zh-CN" altLang="en-US">
                        <a:solidFill>
                          <a:srgbClr val="000000"/>
                        </a:solidFill>
                      </a:endParaRPr>
                    </a:p>
                  </a:txBody>
                  <a:tcPr/>
                </a:tc>
                <a:tc>
                  <a:txBody>
                    <a:bodyPr/>
                    <a:lstStyle/>
                    <a:p>
                      <a:pPr algn="ctr"/>
                      <a:r>
                        <a:rPr lang="en-US" altLang="zh-CN" dirty="0" smtClean="0">
                          <a:solidFill>
                            <a:srgbClr val="000000"/>
                          </a:solidFill>
                        </a:rPr>
                        <a:t>3</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6.5</a:t>
                      </a:r>
                      <a:r>
                        <a:rPr lang="zh-CN" altLang="en-US" dirty="0" smtClean="0">
                          <a:solidFill>
                            <a:srgbClr val="000000"/>
                          </a:solidFill>
                        </a:rPr>
                        <a:t>行业信息</a:t>
                      </a:r>
                      <a:endParaRPr lang="en-US" altLang="zh-CN" dirty="0" smtClean="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r>
                        <a:rPr lang="en-US" altLang="zh-CN" dirty="0" smtClean="0">
                          <a:solidFill>
                            <a:srgbClr val="000000"/>
                          </a:solidFill>
                        </a:rPr>
                        <a:t>3</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6.6</a:t>
                      </a:r>
                      <a:r>
                        <a:rPr lang="zh-CN" altLang="en-US" dirty="0" smtClean="0">
                          <a:solidFill>
                            <a:srgbClr val="000000"/>
                          </a:solidFill>
                        </a:rPr>
                        <a:t>联系我们</a:t>
                      </a:r>
                      <a:endParaRPr lang="en-US" altLang="zh-CN" dirty="0" smtClean="0">
                        <a:solidFill>
                          <a:srgbClr val="000000"/>
                        </a:solidFill>
                      </a:endParaRPr>
                    </a:p>
                  </a:txBody>
                  <a:tcPr/>
                </a:tc>
                <a:tc>
                  <a:txBody>
                    <a:bodyPr/>
                    <a:lstStyle/>
                    <a:p>
                      <a:pPr algn="ctr"/>
                      <a:endParaRPr lang="zh-CN" altLang="en-US">
                        <a:solidFill>
                          <a:srgbClr val="000000"/>
                        </a:solidFill>
                      </a:endParaRPr>
                    </a:p>
                  </a:txBody>
                  <a:tcPr/>
                </a:tc>
                <a:tc>
                  <a:txBody>
                    <a:bodyPr/>
                    <a:lstStyle/>
                    <a:p>
                      <a:pPr algn="ctr"/>
                      <a:r>
                        <a:rPr lang="en-US" altLang="zh-CN" dirty="0" smtClean="0">
                          <a:solidFill>
                            <a:srgbClr val="000000"/>
                          </a:solidFill>
                        </a:rPr>
                        <a:t>1</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r h="370840">
                <a:tc>
                  <a:txBody>
                    <a:bodyPr/>
                    <a:lstStyle/>
                    <a:p>
                      <a:r>
                        <a:rPr lang="en-US" altLang="zh-CN" dirty="0" smtClean="0">
                          <a:solidFill>
                            <a:srgbClr val="000000"/>
                          </a:solidFill>
                        </a:rPr>
                        <a:t>       6.7</a:t>
                      </a:r>
                      <a:r>
                        <a:rPr lang="zh-CN" altLang="en-US" dirty="0" smtClean="0">
                          <a:solidFill>
                            <a:srgbClr val="000000"/>
                          </a:solidFill>
                        </a:rPr>
                        <a:t>友情链接</a:t>
                      </a:r>
                      <a:endParaRPr lang="en-US" altLang="zh-CN" dirty="0" smtClean="0">
                        <a:solidFill>
                          <a:srgbClr val="000000"/>
                        </a:solidFill>
                      </a:endParaRPr>
                    </a:p>
                  </a:txBody>
                  <a:tcPr/>
                </a:tc>
                <a:tc>
                  <a:txBody>
                    <a:bodyPr/>
                    <a:lstStyle/>
                    <a:p>
                      <a:pPr algn="ctr"/>
                      <a:endParaRPr lang="zh-CN" altLang="en-US">
                        <a:solidFill>
                          <a:srgbClr val="000000"/>
                        </a:solidFill>
                      </a:endParaRPr>
                    </a:p>
                  </a:txBody>
                  <a:tcPr/>
                </a:tc>
                <a:tc>
                  <a:txBody>
                    <a:bodyPr/>
                    <a:lstStyle/>
                    <a:p>
                      <a:pPr algn="ctr"/>
                      <a:r>
                        <a:rPr lang="en-US" altLang="zh-CN" dirty="0" smtClean="0">
                          <a:solidFill>
                            <a:srgbClr val="000000"/>
                          </a:solidFill>
                        </a:rPr>
                        <a:t>1</a:t>
                      </a:r>
                      <a:endParaRPr lang="zh-CN" altLang="en-US" dirty="0">
                        <a:solidFill>
                          <a:srgbClr val="000000"/>
                        </a:solidFill>
                      </a:endParaRPr>
                    </a:p>
                  </a:txBody>
                  <a:tcPr/>
                </a:tc>
                <a:tc>
                  <a:txBody>
                    <a:bodyPr/>
                    <a:lstStyle/>
                    <a:p>
                      <a:pPr algn="ctr"/>
                      <a:endParaRPr lang="zh-CN" altLang="en-US" dirty="0">
                        <a:solidFill>
                          <a:srgbClr val="000000"/>
                        </a:solidFill>
                      </a:endParaRPr>
                    </a:p>
                  </a:txBody>
                  <a:tcPr/>
                </a:tc>
                <a:tc>
                  <a:txBody>
                    <a:bodyPr/>
                    <a:lstStyle/>
                    <a:p>
                      <a:pPr algn="ctr"/>
                      <a:endParaRPr lang="zh-CN" altLang="en-US" dirty="0">
                        <a:solidFill>
                          <a:srgbClr val="000000"/>
                        </a:solidFill>
                      </a:endParaRPr>
                    </a:p>
                  </a:txBody>
                  <a:tcPr/>
                </a:tc>
              </a:tr>
            </a:tbl>
          </a:graphicData>
        </a:graphic>
      </p:graphicFrame>
    </p:spTree>
    <p:extLst>
      <p:ext uri="{BB962C8B-B14F-4D97-AF65-F5344CB8AC3E}">
        <p14:creationId xmlns:p14="http://schemas.microsoft.com/office/powerpoint/2010/main" val="40762735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99992" y="908720"/>
            <a:ext cx="1569660" cy="923330"/>
          </a:xfrm>
          <a:prstGeom prst="rect">
            <a:avLst/>
          </a:prstGeom>
          <a:noFill/>
        </p:spPr>
        <p:txBody>
          <a:bodyPr wrap="none" rtlCol="0">
            <a:spAutoFit/>
          </a:bodyPr>
          <a:lstStyle/>
          <a:p>
            <a:r>
              <a:rPr lang="zh-CN" altLang="en-US" sz="5400" b="1" dirty="0" smtClean="0">
                <a:solidFill>
                  <a:srgbClr val="FCE903"/>
                </a:solidFill>
                <a:latin typeface="微软雅黑" panose="020B0503020204020204" pitchFamily="34" charset="-122"/>
                <a:ea typeface="微软雅黑" panose="020B0503020204020204" pitchFamily="34" charset="-122"/>
              </a:rPr>
              <a:t>谢谢</a:t>
            </a:r>
            <a:endParaRPr lang="zh-CN" altLang="en-US" sz="5400" b="1" dirty="0">
              <a:solidFill>
                <a:srgbClr val="FCE90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54985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9208" y="332656"/>
            <a:ext cx="7848600" cy="1143000"/>
          </a:xfrm>
        </p:spPr>
        <p:txBody>
          <a:bodyPr/>
          <a:lstStyle/>
          <a:p>
            <a:pPr algn="l"/>
            <a:r>
              <a:rPr lang="zh-CN" altLang="en-US" dirty="0" smtClean="0"/>
              <a:t>功能点</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29605175"/>
              </p:ext>
            </p:extLst>
          </p:nvPr>
        </p:nvGraphicFramePr>
        <p:xfrm>
          <a:off x="1835696" y="1268760"/>
          <a:ext cx="6096000" cy="4023360"/>
        </p:xfrm>
        <a:graphic>
          <a:graphicData uri="http://schemas.openxmlformats.org/drawingml/2006/table">
            <a:tbl>
              <a:tblPr firstRow="1" bandRow="1">
                <a:tableStyleId>{5C22544A-7EE6-4342-B048-85BDC9FD1C3A}</a:tableStyleId>
              </a:tblPr>
              <a:tblGrid>
                <a:gridCol w="2032000"/>
                <a:gridCol w="2032000"/>
                <a:gridCol w="2032000"/>
              </a:tblGrid>
              <a:tr h="139040">
                <a:tc>
                  <a:txBody>
                    <a:bodyPr/>
                    <a:lstStyle/>
                    <a:p>
                      <a:endParaRPr lang="zh-CN" altLang="en-US" dirty="0">
                        <a:solidFill>
                          <a:schemeClr val="accent4">
                            <a:lumMod val="75000"/>
                          </a:schemeClr>
                        </a:solidFill>
                      </a:endParaRPr>
                    </a:p>
                  </a:txBody>
                  <a:tcPr/>
                </a:tc>
                <a:tc>
                  <a:txBody>
                    <a:bodyPr/>
                    <a:lstStyle/>
                    <a:p>
                      <a:endParaRPr lang="zh-CN" altLang="en-US">
                        <a:solidFill>
                          <a:schemeClr val="accent4">
                            <a:lumMod val="75000"/>
                          </a:schemeClr>
                        </a:solidFill>
                      </a:endParaRPr>
                    </a:p>
                  </a:txBody>
                  <a:tcPr/>
                </a:tc>
                <a:tc>
                  <a:txBody>
                    <a:bodyPr/>
                    <a:lstStyle/>
                    <a:p>
                      <a:endParaRPr lang="zh-CN" altLang="en-US">
                        <a:solidFill>
                          <a:schemeClr val="accent4">
                            <a:lumMod val="75000"/>
                          </a:schemeClr>
                        </a:solidFill>
                      </a:endParaRPr>
                    </a:p>
                  </a:txBody>
                  <a:tcPr/>
                </a:tc>
              </a:tr>
              <a:tr h="370840">
                <a:tc>
                  <a:txBody>
                    <a:bodyPr/>
                    <a:lstStyle/>
                    <a:p>
                      <a:r>
                        <a:rPr lang="zh-CN" altLang="en-US" sz="1800" dirty="0" smtClean="0">
                          <a:solidFill>
                            <a:schemeClr val="accent4">
                              <a:lumMod val="75000"/>
                            </a:schemeClr>
                          </a:solidFill>
                        </a:rPr>
                        <a:t>首页 课程介绍 课时安排 考评方式 授课教案 教学录像 网上测试（练习题，模拟试卷，查看分数） 知识点索引 考试大纲  案例分析 课程实践 教学队伍 公告栏（查看，修改，删除） 链接管理 下载区（上传 下载 删除） </a:t>
                      </a:r>
                      <a:endParaRPr lang="zh-CN" altLang="en-US" dirty="0">
                        <a:solidFill>
                          <a:schemeClr val="accent4">
                            <a:lumMod val="75000"/>
                          </a:schemeClr>
                        </a:solidFill>
                      </a:endParaRPr>
                    </a:p>
                  </a:txBody>
                  <a:tcPr/>
                </a:tc>
                <a:tc>
                  <a:txBody>
                    <a:bodyPr/>
                    <a:lstStyle/>
                    <a:p>
                      <a:r>
                        <a:rPr lang="zh-CN" altLang="en-US" sz="1800" dirty="0" smtClean="0">
                          <a:solidFill>
                            <a:schemeClr val="accent4">
                              <a:lumMod val="75000"/>
                            </a:schemeClr>
                          </a:solidFill>
                        </a:rPr>
                        <a:t>成绩查询 留言板（留言 回复） 联系我们 登陆 注册 选课 查看选课状态 查看学生选课 确认</a:t>
                      </a:r>
                      <a:r>
                        <a:rPr lang="en-US" altLang="zh-CN" sz="1800" dirty="0" smtClean="0">
                          <a:solidFill>
                            <a:schemeClr val="accent4">
                              <a:lumMod val="75000"/>
                            </a:schemeClr>
                          </a:solidFill>
                        </a:rPr>
                        <a:t>/</a:t>
                      </a:r>
                      <a:r>
                        <a:rPr lang="zh-CN" altLang="en-US" sz="1800" dirty="0" smtClean="0">
                          <a:solidFill>
                            <a:schemeClr val="accent4">
                              <a:lumMod val="75000"/>
                            </a:schemeClr>
                          </a:solidFill>
                        </a:rPr>
                        <a:t>删除学生选课 老师录入试题及标准答案 修改试题  删除试题 </a:t>
                      </a:r>
                      <a:endParaRPr lang="zh-CN" altLang="en-US" dirty="0">
                        <a:solidFill>
                          <a:schemeClr val="accent4">
                            <a:lumMod val="7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solidFill>
                            <a:schemeClr val="accent4">
                              <a:lumMod val="75000"/>
                            </a:schemeClr>
                          </a:solidFill>
                        </a:rPr>
                        <a:t>老师录入成绩 老师修改成绩 查看成绩 成绩通知 成绩分析 查看用户列表 同意或者拒绝教师账号的注册 删除用户账号 重置用户密码</a:t>
                      </a:r>
                    </a:p>
                    <a:p>
                      <a:endParaRPr lang="zh-CN" altLang="en-US" dirty="0">
                        <a:solidFill>
                          <a:schemeClr val="accent4">
                            <a:lumMod val="75000"/>
                          </a:schemeClr>
                        </a:solidFill>
                      </a:endParaRPr>
                    </a:p>
                  </a:txBody>
                  <a:tcPr/>
                </a:tc>
              </a:tr>
            </a:tbl>
          </a:graphicData>
        </a:graphic>
      </p:graphicFrame>
    </p:spTree>
    <p:extLst>
      <p:ext uri="{BB962C8B-B14F-4D97-AF65-F5344CB8AC3E}">
        <p14:creationId xmlns:p14="http://schemas.microsoft.com/office/powerpoint/2010/main" val="1906945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7848600" cy="1143000"/>
          </a:xfrm>
        </p:spPr>
        <p:txBody>
          <a:bodyPr/>
          <a:lstStyle/>
          <a:p>
            <a:pPr algn="l"/>
            <a:r>
              <a:rPr lang="zh-CN" altLang="en-US" dirty="0" smtClean="0"/>
              <a:t>功能计数项</a:t>
            </a:r>
            <a:endParaRPr lang="zh-CN" altLang="en-US" dirty="0"/>
          </a:p>
        </p:txBody>
      </p:sp>
      <p:sp>
        <p:nvSpPr>
          <p:cNvPr id="3" name="内容占位符 2"/>
          <p:cNvSpPr>
            <a:spLocks noGrp="1"/>
          </p:cNvSpPr>
          <p:nvPr>
            <p:ph idx="1"/>
          </p:nvPr>
        </p:nvSpPr>
        <p:spPr/>
        <p:txBody>
          <a:bodyPr/>
          <a:lstStyle/>
          <a:p>
            <a:pPr marL="533400" indent="-533400">
              <a:buFont typeface="Monotype Sorts" charset="0"/>
              <a:buAutoNum type="arabicPeriod"/>
            </a:pPr>
            <a:r>
              <a:rPr lang="zh-CN" altLang="en-US" sz="2400" dirty="0">
                <a:latin typeface="黑体" panose="02010609060101010101" pitchFamily="49" charset="-122"/>
                <a:ea typeface="黑体" panose="02010609060101010101" pitchFamily="49" charset="-122"/>
              </a:rPr>
              <a:t>外部输入</a:t>
            </a:r>
          </a:p>
          <a:p>
            <a:pPr marL="533400" indent="-533400">
              <a:buFont typeface="Monotype Sorts" charset="0"/>
              <a:buAutoNum type="arabicPeriod"/>
            </a:pPr>
            <a:r>
              <a:rPr lang="zh-CN" altLang="en-US" sz="2400" dirty="0">
                <a:latin typeface="黑体" panose="02010609060101010101" pitchFamily="49" charset="-122"/>
                <a:ea typeface="黑体" panose="02010609060101010101" pitchFamily="49" charset="-122"/>
              </a:rPr>
              <a:t>外部输出</a:t>
            </a:r>
          </a:p>
          <a:p>
            <a:pPr marL="533400" indent="-533400">
              <a:buFont typeface="Monotype Sorts" charset="0"/>
              <a:buAutoNum type="arabicPeriod"/>
            </a:pPr>
            <a:r>
              <a:rPr lang="zh-CN" altLang="en-US" sz="2400" dirty="0">
                <a:latin typeface="黑体" panose="02010609060101010101" pitchFamily="49" charset="-122"/>
                <a:ea typeface="黑体" panose="02010609060101010101" pitchFamily="49" charset="-122"/>
              </a:rPr>
              <a:t>外部查询</a:t>
            </a:r>
          </a:p>
          <a:p>
            <a:pPr marL="533400" indent="-533400">
              <a:buFont typeface="Monotype Sorts" charset="0"/>
              <a:buAutoNum type="arabicPeriod"/>
            </a:pPr>
            <a:r>
              <a:rPr lang="zh-CN" altLang="en-US" sz="2400" dirty="0">
                <a:latin typeface="黑体" panose="02010609060101010101" pitchFamily="49" charset="-122"/>
                <a:ea typeface="黑体" panose="02010609060101010101" pitchFamily="49" charset="-122"/>
              </a:rPr>
              <a:t>外部文件</a:t>
            </a:r>
          </a:p>
          <a:p>
            <a:pPr marL="533400" indent="-533400">
              <a:buFont typeface="Monotype Sorts" charset="0"/>
              <a:buAutoNum type="arabicPeriod"/>
            </a:pPr>
            <a:r>
              <a:rPr lang="zh-CN" altLang="en-US" sz="2400" dirty="0">
                <a:latin typeface="黑体" panose="02010609060101010101" pitchFamily="49" charset="-122"/>
                <a:ea typeface="黑体" panose="02010609060101010101" pitchFamily="49" charset="-122"/>
              </a:rPr>
              <a:t>内部文件</a:t>
            </a:r>
          </a:p>
          <a:p>
            <a:endParaRPr lang="zh-CN" altLang="en-US" sz="2400" dirty="0"/>
          </a:p>
        </p:txBody>
      </p:sp>
    </p:spTree>
    <p:extLst>
      <p:ext uri="{BB962C8B-B14F-4D97-AF65-F5344CB8AC3E}">
        <p14:creationId xmlns:p14="http://schemas.microsoft.com/office/powerpoint/2010/main" val="3184515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数据库的表</a:t>
            </a:r>
            <a:endParaRPr lang="zh-CN" altLang="en-US" dirty="0"/>
          </a:p>
        </p:txBody>
      </p:sp>
      <p:graphicFrame>
        <p:nvGraphicFramePr>
          <p:cNvPr id="4" name="内容占位符 3"/>
          <p:cNvGraphicFramePr>
            <a:graphicFrameLocks noGrp="1"/>
          </p:cNvGraphicFramePr>
          <p:nvPr>
            <p:ph idx="1"/>
            <p:extLst/>
          </p:nvPr>
        </p:nvGraphicFramePr>
        <p:xfrm>
          <a:off x="2771800" y="1268760"/>
          <a:ext cx="1090464" cy="1483360"/>
        </p:xfrm>
        <a:graphic>
          <a:graphicData uri="http://schemas.openxmlformats.org/drawingml/2006/table">
            <a:tbl>
              <a:tblPr firstRow="1" bandRow="1">
                <a:tableStyleId>{5C22544A-7EE6-4342-B048-85BDC9FD1C3A}</a:tableStyleId>
              </a:tblPr>
              <a:tblGrid>
                <a:gridCol w="1090464"/>
              </a:tblGrid>
              <a:tr h="370840">
                <a:tc>
                  <a:txBody>
                    <a:bodyPr/>
                    <a:lstStyle/>
                    <a:p>
                      <a:r>
                        <a:rPr lang="zh-CN" altLang="en-US" dirty="0" smtClean="0"/>
                        <a:t>老师</a:t>
                      </a:r>
                      <a:endParaRPr lang="zh-CN" altLang="en-US" dirty="0"/>
                    </a:p>
                  </a:txBody>
                  <a:tcPr>
                    <a:solidFill>
                      <a:srgbClr val="E6AF00"/>
                    </a:solidFill>
                  </a:tcPr>
                </a:tc>
              </a:tr>
              <a:tr h="370840">
                <a:tc>
                  <a:txBody>
                    <a:bodyPr/>
                    <a:lstStyle/>
                    <a:p>
                      <a:r>
                        <a:rPr lang="en-US" altLang="zh-CN" dirty="0" smtClean="0"/>
                        <a:t>ID</a:t>
                      </a:r>
                      <a:endParaRPr lang="zh-CN" altLang="en-US" dirty="0"/>
                    </a:p>
                  </a:txBody>
                  <a:tcPr>
                    <a:solidFill>
                      <a:srgbClr val="FFC91D"/>
                    </a:solidFill>
                  </a:tcPr>
                </a:tc>
              </a:tr>
              <a:tr h="370840">
                <a:tc>
                  <a:txBody>
                    <a:bodyPr/>
                    <a:lstStyle/>
                    <a:p>
                      <a:r>
                        <a:rPr lang="zh-CN" altLang="en-US" dirty="0" smtClean="0"/>
                        <a:t>姓名</a:t>
                      </a:r>
                      <a:endParaRPr lang="zh-CN" altLang="en-US" dirty="0"/>
                    </a:p>
                  </a:txBody>
                  <a:tcPr>
                    <a:solidFill>
                      <a:srgbClr val="FFD653"/>
                    </a:solidFill>
                  </a:tcPr>
                </a:tc>
              </a:tr>
              <a:tr h="370840">
                <a:tc>
                  <a:txBody>
                    <a:bodyPr/>
                    <a:lstStyle/>
                    <a:p>
                      <a:r>
                        <a:rPr lang="zh-CN" altLang="en-US" dirty="0" smtClean="0"/>
                        <a:t>密码</a:t>
                      </a:r>
                      <a:endParaRPr lang="zh-CN" altLang="en-US" dirty="0"/>
                    </a:p>
                  </a:txBody>
                  <a:tcPr>
                    <a:solidFill>
                      <a:srgbClr val="FFC91D"/>
                    </a:solidFill>
                  </a:tcPr>
                </a:tc>
              </a:tr>
            </a:tbl>
          </a:graphicData>
        </a:graphic>
      </p:graphicFrame>
      <p:graphicFrame>
        <p:nvGraphicFramePr>
          <p:cNvPr id="5" name="表格 4"/>
          <p:cNvGraphicFramePr>
            <a:graphicFrameLocks noGrp="1"/>
          </p:cNvGraphicFramePr>
          <p:nvPr>
            <p:extLst/>
          </p:nvPr>
        </p:nvGraphicFramePr>
        <p:xfrm>
          <a:off x="1187624" y="548680"/>
          <a:ext cx="1152128" cy="4815840"/>
        </p:xfrm>
        <a:graphic>
          <a:graphicData uri="http://schemas.openxmlformats.org/drawingml/2006/table">
            <a:tbl>
              <a:tblPr firstRow="1" bandRow="1">
                <a:tableStyleId>{93296810-A885-4BE3-A3E7-6D5BEEA58F35}</a:tableStyleId>
              </a:tblPr>
              <a:tblGrid>
                <a:gridCol w="1152128"/>
              </a:tblGrid>
              <a:tr h="370840">
                <a:tc>
                  <a:txBody>
                    <a:bodyPr/>
                    <a:lstStyle/>
                    <a:p>
                      <a:r>
                        <a:rPr lang="zh-CN" altLang="en-US" dirty="0" smtClean="0"/>
                        <a:t>学生信息</a:t>
                      </a:r>
                      <a:endParaRPr lang="zh-CN" altLang="en-US" dirty="0"/>
                    </a:p>
                  </a:txBody>
                  <a:tcPr>
                    <a:solidFill>
                      <a:srgbClr val="FF5050"/>
                    </a:solidFill>
                  </a:tcPr>
                </a:tc>
              </a:tr>
              <a:tr h="370840">
                <a:tc>
                  <a:txBody>
                    <a:bodyPr/>
                    <a:lstStyle/>
                    <a:p>
                      <a:r>
                        <a:rPr lang="en-US" altLang="zh-CN" dirty="0" smtClean="0"/>
                        <a:t>ID</a:t>
                      </a:r>
                      <a:endParaRPr lang="zh-CN" altLang="en-US" dirty="0"/>
                    </a:p>
                  </a:txBody>
                  <a:tcPr>
                    <a:solidFill>
                      <a:srgbClr val="FF6565"/>
                    </a:solidFill>
                  </a:tcPr>
                </a:tc>
              </a:tr>
              <a:tr h="370840">
                <a:tc>
                  <a:txBody>
                    <a:bodyPr/>
                    <a:lstStyle/>
                    <a:p>
                      <a:r>
                        <a:rPr lang="zh-CN" altLang="en-US" dirty="0" smtClean="0"/>
                        <a:t>姓名</a:t>
                      </a:r>
                      <a:endParaRPr lang="zh-CN" altLang="en-US" dirty="0"/>
                    </a:p>
                  </a:txBody>
                  <a:tcPr>
                    <a:solidFill>
                      <a:srgbClr val="FF7D7D"/>
                    </a:solidFill>
                  </a:tcPr>
                </a:tc>
              </a:tr>
              <a:tr h="255632">
                <a:tc>
                  <a:txBody>
                    <a:bodyPr/>
                    <a:lstStyle/>
                    <a:p>
                      <a:r>
                        <a:rPr lang="zh-CN" altLang="en-US" dirty="0" smtClean="0"/>
                        <a:t>学号</a:t>
                      </a:r>
                      <a:endParaRPr lang="zh-CN" altLang="en-US" dirty="0"/>
                    </a:p>
                  </a:txBody>
                  <a:tcPr>
                    <a:solidFill>
                      <a:srgbClr val="FF6565"/>
                    </a:solidFill>
                  </a:tcPr>
                </a:tc>
              </a:tr>
              <a:tr h="370840">
                <a:tc>
                  <a:txBody>
                    <a:bodyPr/>
                    <a:lstStyle/>
                    <a:p>
                      <a:r>
                        <a:rPr lang="zh-CN" altLang="en-US" dirty="0" smtClean="0"/>
                        <a:t>性别</a:t>
                      </a:r>
                      <a:endParaRPr lang="zh-CN" altLang="en-US" dirty="0"/>
                    </a:p>
                  </a:txBody>
                  <a:tcPr>
                    <a:solidFill>
                      <a:srgbClr val="FF7D7D"/>
                    </a:solidFill>
                  </a:tcPr>
                </a:tc>
              </a:tr>
              <a:tr h="370840">
                <a:tc>
                  <a:txBody>
                    <a:bodyPr/>
                    <a:lstStyle/>
                    <a:p>
                      <a:r>
                        <a:rPr lang="zh-CN" altLang="en-US" dirty="0" smtClean="0"/>
                        <a:t>系所</a:t>
                      </a:r>
                      <a:endParaRPr lang="zh-CN" altLang="en-US" dirty="0"/>
                    </a:p>
                  </a:txBody>
                  <a:tcPr>
                    <a:solidFill>
                      <a:srgbClr val="FF6565"/>
                    </a:solidFill>
                  </a:tcPr>
                </a:tc>
              </a:tr>
              <a:tr h="370840">
                <a:tc>
                  <a:txBody>
                    <a:bodyPr/>
                    <a:lstStyle/>
                    <a:p>
                      <a:r>
                        <a:rPr lang="zh-CN" altLang="en-US" dirty="0" smtClean="0"/>
                        <a:t>专业</a:t>
                      </a:r>
                      <a:endParaRPr lang="zh-CN" altLang="en-US" dirty="0"/>
                    </a:p>
                  </a:txBody>
                  <a:tcPr>
                    <a:solidFill>
                      <a:srgbClr val="FF7D7D"/>
                    </a:solidFill>
                  </a:tcPr>
                </a:tc>
              </a:tr>
              <a:tr h="370840">
                <a:tc>
                  <a:txBody>
                    <a:bodyPr/>
                    <a:lstStyle/>
                    <a:p>
                      <a:r>
                        <a:rPr lang="zh-CN" altLang="en-US" dirty="0" smtClean="0"/>
                        <a:t>年级</a:t>
                      </a:r>
                      <a:endParaRPr lang="zh-CN" altLang="en-US" dirty="0"/>
                    </a:p>
                  </a:txBody>
                  <a:tcPr>
                    <a:solidFill>
                      <a:srgbClr val="FF6565"/>
                    </a:solidFill>
                  </a:tcPr>
                </a:tc>
              </a:tr>
              <a:tr h="370840">
                <a:tc>
                  <a:txBody>
                    <a:bodyPr/>
                    <a:lstStyle/>
                    <a:p>
                      <a:r>
                        <a:rPr lang="zh-CN" altLang="en-US" dirty="0" smtClean="0"/>
                        <a:t>籍贯</a:t>
                      </a:r>
                      <a:endParaRPr lang="zh-CN" altLang="en-US" dirty="0"/>
                    </a:p>
                  </a:txBody>
                  <a:tcPr>
                    <a:solidFill>
                      <a:srgbClr val="FF7D7D"/>
                    </a:solidFill>
                  </a:tcPr>
                </a:tc>
              </a:tr>
              <a:tr h="370840">
                <a:tc>
                  <a:txBody>
                    <a:bodyPr/>
                    <a:lstStyle/>
                    <a:p>
                      <a:r>
                        <a:rPr lang="zh-CN" altLang="en-US" dirty="0" smtClean="0"/>
                        <a:t>是否选课</a:t>
                      </a:r>
                      <a:endParaRPr lang="zh-CN" altLang="en-US" dirty="0"/>
                    </a:p>
                  </a:txBody>
                  <a:tcPr>
                    <a:solidFill>
                      <a:srgbClr val="FF6565"/>
                    </a:solidFill>
                  </a:tcPr>
                </a:tc>
              </a:tr>
              <a:tr h="370840">
                <a:tc>
                  <a:txBody>
                    <a:bodyPr/>
                    <a:lstStyle/>
                    <a:p>
                      <a:r>
                        <a:rPr lang="zh-CN" altLang="en-US" dirty="0" smtClean="0"/>
                        <a:t>班级</a:t>
                      </a:r>
                      <a:endParaRPr lang="zh-CN" altLang="en-US" dirty="0"/>
                    </a:p>
                  </a:txBody>
                  <a:tcPr>
                    <a:solidFill>
                      <a:srgbClr val="FF7D7D"/>
                    </a:solidFill>
                  </a:tcPr>
                </a:tc>
              </a:tr>
              <a:tr h="370840">
                <a:tc>
                  <a:txBody>
                    <a:bodyPr/>
                    <a:lstStyle/>
                    <a:p>
                      <a:r>
                        <a:rPr lang="zh-CN" altLang="en-US" dirty="0" smtClean="0"/>
                        <a:t>出生年月</a:t>
                      </a:r>
                      <a:endParaRPr lang="zh-CN" altLang="en-US" dirty="0"/>
                    </a:p>
                  </a:txBody>
                  <a:tcPr>
                    <a:solidFill>
                      <a:srgbClr val="FF6565"/>
                    </a:solidFill>
                  </a:tcPr>
                </a:tc>
              </a:tr>
              <a:tr h="370840">
                <a:tc>
                  <a:txBody>
                    <a:bodyPr/>
                    <a:lstStyle/>
                    <a:p>
                      <a:r>
                        <a:rPr lang="zh-CN" altLang="en-US" dirty="0" smtClean="0"/>
                        <a:t>邮箱</a:t>
                      </a:r>
                      <a:endParaRPr lang="zh-CN" altLang="en-US" dirty="0"/>
                    </a:p>
                  </a:txBody>
                  <a:tcPr>
                    <a:solidFill>
                      <a:srgbClr val="FF7D7D"/>
                    </a:solidFill>
                  </a:tcPr>
                </a:tc>
              </a:tr>
            </a:tbl>
          </a:graphicData>
        </a:graphic>
      </p:graphicFrame>
      <p:graphicFrame>
        <p:nvGraphicFramePr>
          <p:cNvPr id="6" name="表格 5"/>
          <p:cNvGraphicFramePr>
            <a:graphicFrameLocks noGrp="1"/>
          </p:cNvGraphicFramePr>
          <p:nvPr>
            <p:extLst/>
          </p:nvPr>
        </p:nvGraphicFramePr>
        <p:xfrm>
          <a:off x="4644008" y="1410136"/>
          <a:ext cx="1152128" cy="2225040"/>
        </p:xfrm>
        <a:graphic>
          <a:graphicData uri="http://schemas.openxmlformats.org/drawingml/2006/table">
            <a:tbl>
              <a:tblPr firstRow="1" bandRow="1">
                <a:tableStyleId>{5C22544A-7EE6-4342-B048-85BDC9FD1C3A}</a:tableStyleId>
              </a:tblPr>
              <a:tblGrid>
                <a:gridCol w="1152128"/>
              </a:tblGrid>
              <a:tr h="370840">
                <a:tc>
                  <a:txBody>
                    <a:bodyPr/>
                    <a:lstStyle/>
                    <a:p>
                      <a:r>
                        <a:rPr lang="zh-CN" altLang="en-US" dirty="0" smtClean="0"/>
                        <a:t>成绩</a:t>
                      </a:r>
                      <a:endParaRPr lang="zh-CN" altLang="en-US" dirty="0"/>
                    </a:p>
                  </a:txBody>
                  <a:tcPr>
                    <a:solidFill>
                      <a:srgbClr val="14BA30"/>
                    </a:solidFill>
                  </a:tcPr>
                </a:tc>
              </a:tr>
              <a:tr h="370840">
                <a:tc>
                  <a:txBody>
                    <a:bodyPr/>
                    <a:lstStyle/>
                    <a:p>
                      <a:r>
                        <a:rPr lang="en-US" altLang="zh-CN" dirty="0" smtClean="0"/>
                        <a:t>ID</a:t>
                      </a:r>
                      <a:endParaRPr lang="zh-CN" altLang="en-US" dirty="0"/>
                    </a:p>
                  </a:txBody>
                  <a:tcPr>
                    <a:solidFill>
                      <a:srgbClr val="19E13A"/>
                    </a:solidFill>
                  </a:tcPr>
                </a:tc>
              </a:tr>
              <a:tr h="370840">
                <a:tc>
                  <a:txBody>
                    <a:bodyPr/>
                    <a:lstStyle/>
                    <a:p>
                      <a:r>
                        <a:rPr lang="en-US" altLang="zh-CN" dirty="0" smtClean="0"/>
                        <a:t>SID</a:t>
                      </a:r>
                      <a:endParaRPr lang="zh-CN" altLang="en-US" dirty="0"/>
                    </a:p>
                  </a:txBody>
                  <a:tcPr>
                    <a:solidFill>
                      <a:srgbClr val="68EE7E"/>
                    </a:solidFill>
                  </a:tcPr>
                </a:tc>
              </a:tr>
              <a:tr h="370840">
                <a:tc>
                  <a:txBody>
                    <a:bodyPr/>
                    <a:lstStyle/>
                    <a:p>
                      <a:r>
                        <a:rPr lang="zh-CN" altLang="en-US" dirty="0" smtClean="0"/>
                        <a:t>科目</a:t>
                      </a:r>
                      <a:endParaRPr lang="zh-CN" altLang="en-US" dirty="0"/>
                    </a:p>
                  </a:txBody>
                  <a:tcPr>
                    <a:solidFill>
                      <a:srgbClr val="19E13A"/>
                    </a:solidFill>
                  </a:tcPr>
                </a:tc>
              </a:tr>
              <a:tr h="370840">
                <a:tc>
                  <a:txBody>
                    <a:bodyPr/>
                    <a:lstStyle/>
                    <a:p>
                      <a:r>
                        <a:rPr lang="zh-CN" altLang="en-US" dirty="0" smtClean="0"/>
                        <a:t>成绩</a:t>
                      </a:r>
                      <a:endParaRPr lang="zh-CN" altLang="en-US" dirty="0"/>
                    </a:p>
                  </a:txBody>
                  <a:tcPr>
                    <a:solidFill>
                      <a:srgbClr val="68EE7E"/>
                    </a:solidFill>
                  </a:tcPr>
                </a:tc>
              </a:tr>
              <a:tr h="370840">
                <a:tc>
                  <a:txBody>
                    <a:bodyPr/>
                    <a:lstStyle/>
                    <a:p>
                      <a:r>
                        <a:rPr lang="zh-CN" altLang="en-US" dirty="0" smtClean="0"/>
                        <a:t>考试时间</a:t>
                      </a:r>
                      <a:endParaRPr lang="zh-CN" altLang="en-US" dirty="0"/>
                    </a:p>
                  </a:txBody>
                  <a:tcPr>
                    <a:solidFill>
                      <a:srgbClr val="19E13A"/>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937222192"/>
              </p:ext>
            </p:extLst>
          </p:nvPr>
        </p:nvGraphicFramePr>
        <p:xfrm>
          <a:off x="6732240" y="908720"/>
          <a:ext cx="1152128" cy="2225040"/>
        </p:xfrm>
        <a:graphic>
          <a:graphicData uri="http://schemas.openxmlformats.org/drawingml/2006/table">
            <a:tbl>
              <a:tblPr firstRow="1" bandRow="1">
                <a:tableStyleId>{5C22544A-7EE6-4342-B048-85BDC9FD1C3A}</a:tableStyleId>
              </a:tblPr>
              <a:tblGrid>
                <a:gridCol w="1152128"/>
              </a:tblGrid>
              <a:tr h="370840">
                <a:tc>
                  <a:txBody>
                    <a:bodyPr/>
                    <a:lstStyle/>
                    <a:p>
                      <a:r>
                        <a:rPr lang="zh-CN" altLang="en-US" dirty="0" smtClean="0"/>
                        <a:t>题库</a:t>
                      </a:r>
                      <a:endParaRPr lang="zh-CN" altLang="en-US" dirty="0"/>
                    </a:p>
                  </a:txBody>
                  <a:tcPr>
                    <a:solidFill>
                      <a:srgbClr val="4D4DED"/>
                    </a:solidFill>
                  </a:tcPr>
                </a:tc>
              </a:tr>
              <a:tr h="370840">
                <a:tc>
                  <a:txBody>
                    <a:bodyPr/>
                    <a:lstStyle/>
                    <a:p>
                      <a:r>
                        <a:rPr lang="zh-CN" altLang="en-US" dirty="0" smtClean="0"/>
                        <a:t>编号</a:t>
                      </a:r>
                      <a:endParaRPr lang="zh-CN" altLang="en-US" dirty="0"/>
                    </a:p>
                  </a:txBody>
                  <a:tcPr>
                    <a:solidFill>
                      <a:srgbClr val="6A6AF0"/>
                    </a:solidFill>
                  </a:tcPr>
                </a:tc>
              </a:tr>
              <a:tr h="370840">
                <a:tc>
                  <a:txBody>
                    <a:bodyPr/>
                    <a:lstStyle/>
                    <a:p>
                      <a:r>
                        <a:rPr lang="zh-CN" altLang="en-US" dirty="0" smtClean="0"/>
                        <a:t>题目</a:t>
                      </a:r>
                      <a:endParaRPr lang="zh-CN" altLang="en-US" dirty="0"/>
                    </a:p>
                  </a:txBody>
                  <a:tcPr>
                    <a:solidFill>
                      <a:srgbClr val="8D8DF3"/>
                    </a:solidFill>
                  </a:tcPr>
                </a:tc>
              </a:tr>
              <a:tr h="370840">
                <a:tc>
                  <a:txBody>
                    <a:bodyPr/>
                    <a:lstStyle/>
                    <a:p>
                      <a:r>
                        <a:rPr lang="zh-CN" altLang="en-US" dirty="0" smtClean="0"/>
                        <a:t>答案</a:t>
                      </a:r>
                      <a:endParaRPr lang="zh-CN" altLang="en-US" dirty="0"/>
                    </a:p>
                  </a:txBody>
                  <a:tcPr>
                    <a:solidFill>
                      <a:srgbClr val="6A6AF0"/>
                    </a:solidFill>
                  </a:tcPr>
                </a:tc>
              </a:tr>
              <a:tr h="370840">
                <a:tc>
                  <a:txBody>
                    <a:bodyPr/>
                    <a:lstStyle/>
                    <a:p>
                      <a:r>
                        <a:rPr lang="zh-CN" altLang="en-US" dirty="0" smtClean="0"/>
                        <a:t>难度系数</a:t>
                      </a:r>
                      <a:endParaRPr lang="zh-CN" altLang="en-US" dirty="0"/>
                    </a:p>
                  </a:txBody>
                  <a:tcPr>
                    <a:solidFill>
                      <a:srgbClr val="8D8DF3"/>
                    </a:solidFill>
                  </a:tcPr>
                </a:tc>
              </a:tr>
              <a:tr h="370840">
                <a:tc>
                  <a:txBody>
                    <a:bodyPr/>
                    <a:lstStyle/>
                    <a:p>
                      <a:r>
                        <a:rPr lang="zh-CN" altLang="en-US" dirty="0" smtClean="0"/>
                        <a:t>题型</a:t>
                      </a:r>
                      <a:endParaRPr lang="zh-CN" altLang="en-US" dirty="0"/>
                    </a:p>
                  </a:txBody>
                  <a:tcPr>
                    <a:solidFill>
                      <a:srgbClr val="6A6AF0"/>
                    </a:solidFill>
                  </a:tcPr>
                </a:tc>
              </a:tr>
            </a:tbl>
          </a:graphicData>
        </a:graphic>
      </p:graphicFrame>
      <p:graphicFrame>
        <p:nvGraphicFramePr>
          <p:cNvPr id="8" name="表格 7"/>
          <p:cNvGraphicFramePr>
            <a:graphicFrameLocks noGrp="1"/>
          </p:cNvGraphicFramePr>
          <p:nvPr>
            <p:extLst/>
          </p:nvPr>
        </p:nvGraphicFramePr>
        <p:xfrm>
          <a:off x="5868144" y="4509121"/>
          <a:ext cx="1152128" cy="1542620"/>
        </p:xfrm>
        <a:graphic>
          <a:graphicData uri="http://schemas.openxmlformats.org/drawingml/2006/table">
            <a:tbl>
              <a:tblPr firstRow="1" bandRow="1">
                <a:tableStyleId>{5C22544A-7EE6-4342-B048-85BDC9FD1C3A}</a:tableStyleId>
              </a:tblPr>
              <a:tblGrid>
                <a:gridCol w="1152128"/>
              </a:tblGrid>
              <a:tr h="355609">
                <a:tc>
                  <a:txBody>
                    <a:bodyPr/>
                    <a:lstStyle/>
                    <a:p>
                      <a:r>
                        <a:rPr lang="zh-CN" altLang="en-US" dirty="0" smtClean="0"/>
                        <a:t>管理员</a:t>
                      </a:r>
                      <a:endParaRPr lang="zh-CN" altLang="en-US" dirty="0"/>
                    </a:p>
                  </a:txBody>
                  <a:tcPr>
                    <a:solidFill>
                      <a:srgbClr val="7030A0"/>
                    </a:solidFill>
                  </a:tcPr>
                </a:tc>
              </a:tr>
              <a:tr h="355609">
                <a:tc>
                  <a:txBody>
                    <a:bodyPr/>
                    <a:lstStyle/>
                    <a:p>
                      <a:r>
                        <a:rPr lang="en-US" altLang="zh-CN" dirty="0" smtClean="0"/>
                        <a:t>ID</a:t>
                      </a:r>
                      <a:endParaRPr lang="zh-CN" altLang="en-US" dirty="0"/>
                    </a:p>
                  </a:txBody>
                  <a:tcPr>
                    <a:solidFill>
                      <a:srgbClr val="9E5ECE"/>
                    </a:solidFill>
                  </a:tcPr>
                </a:tc>
              </a:tr>
              <a:tr h="355609">
                <a:tc>
                  <a:txBody>
                    <a:bodyPr/>
                    <a:lstStyle/>
                    <a:p>
                      <a:r>
                        <a:rPr lang="zh-CN" altLang="en-US" dirty="0" smtClean="0"/>
                        <a:t>账号</a:t>
                      </a:r>
                      <a:endParaRPr lang="zh-CN" altLang="en-US" dirty="0"/>
                    </a:p>
                  </a:txBody>
                  <a:tcPr>
                    <a:solidFill>
                      <a:srgbClr val="AC75D5"/>
                    </a:solidFill>
                  </a:tcPr>
                </a:tc>
              </a:tr>
              <a:tr h="445340">
                <a:tc>
                  <a:txBody>
                    <a:bodyPr/>
                    <a:lstStyle/>
                    <a:p>
                      <a:r>
                        <a:rPr lang="zh-CN" altLang="en-US" dirty="0" smtClean="0"/>
                        <a:t>密码</a:t>
                      </a:r>
                      <a:endParaRPr lang="zh-CN" altLang="en-US" dirty="0"/>
                    </a:p>
                  </a:txBody>
                  <a:tcPr>
                    <a:solidFill>
                      <a:srgbClr val="9E5ECE"/>
                    </a:solidFill>
                  </a:tcPr>
                </a:tc>
              </a:tr>
            </a:tbl>
          </a:graphicData>
        </a:graphic>
      </p:graphicFrame>
      <p:graphicFrame>
        <p:nvGraphicFramePr>
          <p:cNvPr id="3" name="表格 2"/>
          <p:cNvGraphicFramePr>
            <a:graphicFrameLocks noGrp="1"/>
          </p:cNvGraphicFramePr>
          <p:nvPr>
            <p:extLst/>
          </p:nvPr>
        </p:nvGraphicFramePr>
        <p:xfrm>
          <a:off x="2771800" y="3212976"/>
          <a:ext cx="1175792" cy="2575560"/>
        </p:xfrm>
        <a:graphic>
          <a:graphicData uri="http://schemas.openxmlformats.org/drawingml/2006/table">
            <a:tbl>
              <a:tblPr firstRow="1" bandRow="1">
                <a:tableStyleId>{5C22544A-7EE6-4342-B048-85BDC9FD1C3A}</a:tableStyleId>
              </a:tblPr>
              <a:tblGrid>
                <a:gridCol w="1175792"/>
              </a:tblGrid>
              <a:tr h="370840">
                <a:tc>
                  <a:txBody>
                    <a:bodyPr/>
                    <a:lstStyle/>
                    <a:p>
                      <a:r>
                        <a:rPr lang="zh-CN" altLang="en-US" dirty="0" smtClean="0"/>
                        <a:t>选课信息</a:t>
                      </a:r>
                      <a:endParaRPr lang="zh-CN" altLang="en-US" dirty="0"/>
                    </a:p>
                  </a:txBody>
                  <a:tcPr/>
                </a:tc>
              </a:tr>
              <a:tr h="370840">
                <a:tc>
                  <a:txBody>
                    <a:bodyPr/>
                    <a:lstStyle/>
                    <a:p>
                      <a:r>
                        <a:rPr lang="zh-CN" altLang="en-US" dirty="0" smtClean="0"/>
                        <a:t>课程编号</a:t>
                      </a:r>
                      <a:endParaRPr lang="zh-CN" altLang="en-US" dirty="0"/>
                    </a:p>
                  </a:txBody>
                  <a:tcPr>
                    <a:solidFill>
                      <a:schemeClr val="accent2">
                        <a:lumMod val="75000"/>
                      </a:schemeClr>
                    </a:solidFill>
                  </a:tcPr>
                </a:tc>
              </a:tr>
              <a:tr h="370840">
                <a:tc>
                  <a:txBody>
                    <a:bodyPr/>
                    <a:lstStyle/>
                    <a:p>
                      <a:r>
                        <a:rPr lang="zh-CN" altLang="en-US" dirty="0" smtClean="0"/>
                        <a:t>任课老师</a:t>
                      </a:r>
                      <a:endParaRPr lang="zh-CN" altLang="en-US" dirty="0"/>
                    </a:p>
                  </a:txBody>
                  <a:tcPr>
                    <a:solidFill>
                      <a:schemeClr val="accent2">
                        <a:lumMod val="75000"/>
                      </a:schemeClr>
                    </a:solidFill>
                  </a:tcPr>
                </a:tc>
              </a:tr>
              <a:tr h="123613">
                <a:tc>
                  <a:txBody>
                    <a:bodyPr/>
                    <a:lstStyle/>
                    <a:p>
                      <a:r>
                        <a:rPr lang="zh-CN" altLang="en-US" dirty="0" smtClean="0"/>
                        <a:t>上课时间</a:t>
                      </a:r>
                      <a:endParaRPr lang="zh-CN" altLang="en-US" dirty="0"/>
                    </a:p>
                  </a:txBody>
                  <a:tcPr>
                    <a:solidFill>
                      <a:schemeClr val="accent2">
                        <a:lumMod val="75000"/>
                      </a:schemeClr>
                    </a:solidFill>
                  </a:tcPr>
                </a:tc>
              </a:tr>
              <a:tr h="242147">
                <a:tc>
                  <a:txBody>
                    <a:bodyPr/>
                    <a:lstStyle/>
                    <a:p>
                      <a:r>
                        <a:rPr lang="zh-CN" altLang="en-US" dirty="0" smtClean="0"/>
                        <a:t>上课地点</a:t>
                      </a:r>
                      <a:endParaRPr lang="zh-CN" altLang="en-US" dirty="0"/>
                    </a:p>
                  </a:txBody>
                  <a:tcPr>
                    <a:solidFill>
                      <a:schemeClr val="accent2">
                        <a:lumMod val="75000"/>
                      </a:schemeClr>
                    </a:solidFill>
                  </a:tcPr>
                </a:tc>
              </a:tr>
              <a:tr h="182880">
                <a:tc>
                  <a:txBody>
                    <a:bodyPr/>
                    <a:lstStyle/>
                    <a:p>
                      <a:r>
                        <a:rPr lang="zh-CN" altLang="en-US" dirty="0" smtClean="0"/>
                        <a:t>学分</a:t>
                      </a:r>
                      <a:endParaRPr lang="zh-CN" altLang="en-US" dirty="0"/>
                    </a:p>
                  </a:txBody>
                  <a:tcPr>
                    <a:solidFill>
                      <a:schemeClr val="accent2">
                        <a:lumMod val="75000"/>
                      </a:schemeClr>
                    </a:solidFill>
                  </a:tcPr>
                </a:tc>
              </a:tr>
              <a:tr h="182880">
                <a:tc>
                  <a:txBody>
                    <a:bodyPr/>
                    <a:lstStyle/>
                    <a:p>
                      <a:r>
                        <a:rPr lang="zh-CN" altLang="en-US" dirty="0" smtClean="0"/>
                        <a:t>课程属性</a:t>
                      </a:r>
                      <a:endParaRPr lang="zh-CN" altLang="en-US" dirty="0"/>
                    </a:p>
                  </a:txBody>
                  <a:tcPr>
                    <a:solidFill>
                      <a:schemeClr val="accent2">
                        <a:lumMod val="75000"/>
                      </a:schemeClr>
                    </a:solidFill>
                  </a:tcPr>
                </a:tc>
              </a:tr>
            </a:tbl>
          </a:graphicData>
        </a:graphic>
      </p:graphicFrame>
    </p:spTree>
    <p:extLst>
      <p:ext uri="{BB962C8B-B14F-4D97-AF65-F5344CB8AC3E}">
        <p14:creationId xmlns:p14="http://schemas.microsoft.com/office/powerpoint/2010/main" val="419456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800" decel="100000"/>
                                        <p:tgtEl>
                                          <p:spTgt spid="4"/>
                                        </p:tgtEl>
                                      </p:cBhvr>
                                    </p:animEffect>
                                    <p:anim calcmode="lin" valueType="num">
                                      <p:cBhvr>
                                        <p:cTn id="18" dur="800" decel="100000" fill="hold"/>
                                        <p:tgtEl>
                                          <p:spTgt spid="4"/>
                                        </p:tgtEl>
                                        <p:attrNameLst>
                                          <p:attrName>style.rotation</p:attrName>
                                        </p:attrNameLst>
                                      </p:cBhvr>
                                      <p:tavLst>
                                        <p:tav tm="0">
                                          <p:val>
                                            <p:fltVal val="-90"/>
                                          </p:val>
                                        </p:tav>
                                        <p:tav tm="100000">
                                          <p:val>
                                            <p:fltVal val="0"/>
                                          </p:val>
                                        </p:tav>
                                      </p:tavLst>
                                    </p:anim>
                                    <p:anim calcmode="lin" valueType="num">
                                      <p:cBhvr>
                                        <p:cTn id="19" dur="800" decel="100000" fill="hold"/>
                                        <p:tgtEl>
                                          <p:spTgt spid="4"/>
                                        </p:tgtEl>
                                        <p:attrNameLst>
                                          <p:attrName>ppt_x</p:attrName>
                                        </p:attrNameLst>
                                      </p:cBhvr>
                                      <p:tavLst>
                                        <p:tav tm="0">
                                          <p:val>
                                            <p:strVal val="#ppt_x+0.4"/>
                                          </p:val>
                                        </p:tav>
                                        <p:tav tm="100000">
                                          <p:val>
                                            <p:strVal val="#ppt_x-0.05"/>
                                          </p:val>
                                        </p:tav>
                                      </p:tavLst>
                                    </p:anim>
                                    <p:anim calcmode="lin" valueType="num">
                                      <p:cBhvr>
                                        <p:cTn id="20" dur="800" decel="100000" fill="hold"/>
                                        <p:tgtEl>
                                          <p:spTgt spid="4"/>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800" decel="100000"/>
                                        <p:tgtEl>
                                          <p:spTgt spid="6"/>
                                        </p:tgtEl>
                                      </p:cBhvr>
                                    </p:animEffect>
                                    <p:anim calcmode="lin" valueType="num">
                                      <p:cBhvr>
                                        <p:cTn id="28" dur="800" decel="100000" fill="hold"/>
                                        <p:tgtEl>
                                          <p:spTgt spid="6"/>
                                        </p:tgtEl>
                                        <p:attrNameLst>
                                          <p:attrName>style.rotation</p:attrName>
                                        </p:attrNameLst>
                                      </p:cBhvr>
                                      <p:tavLst>
                                        <p:tav tm="0">
                                          <p:val>
                                            <p:fltVal val="-90"/>
                                          </p:val>
                                        </p:tav>
                                        <p:tav tm="100000">
                                          <p:val>
                                            <p:fltVal val="0"/>
                                          </p:val>
                                        </p:tav>
                                      </p:tavLst>
                                    </p:anim>
                                    <p:anim calcmode="lin" valueType="num">
                                      <p:cBhvr>
                                        <p:cTn id="29" dur="800" decel="100000" fill="hold"/>
                                        <p:tgtEl>
                                          <p:spTgt spid="6"/>
                                        </p:tgtEl>
                                        <p:attrNameLst>
                                          <p:attrName>ppt_x</p:attrName>
                                        </p:attrNameLst>
                                      </p:cBhvr>
                                      <p:tavLst>
                                        <p:tav tm="0">
                                          <p:val>
                                            <p:strVal val="#ppt_x+0.4"/>
                                          </p:val>
                                        </p:tav>
                                        <p:tav tm="100000">
                                          <p:val>
                                            <p:strVal val="#ppt_x-0.05"/>
                                          </p:val>
                                        </p:tav>
                                      </p:tavLst>
                                    </p:anim>
                                    <p:anim calcmode="lin" valueType="num">
                                      <p:cBhvr>
                                        <p:cTn id="30" dur="800" decel="100000" fill="hold"/>
                                        <p:tgtEl>
                                          <p:spTgt spid="6"/>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800" decel="100000"/>
                                        <p:tgtEl>
                                          <p:spTgt spid="7"/>
                                        </p:tgtEl>
                                      </p:cBhvr>
                                    </p:animEffect>
                                    <p:anim calcmode="lin" valueType="num">
                                      <p:cBhvr>
                                        <p:cTn id="38" dur="800" decel="100000" fill="hold"/>
                                        <p:tgtEl>
                                          <p:spTgt spid="7"/>
                                        </p:tgtEl>
                                        <p:attrNameLst>
                                          <p:attrName>style.rotation</p:attrName>
                                        </p:attrNameLst>
                                      </p:cBhvr>
                                      <p:tavLst>
                                        <p:tav tm="0">
                                          <p:val>
                                            <p:fltVal val="-90"/>
                                          </p:val>
                                        </p:tav>
                                        <p:tav tm="100000">
                                          <p:val>
                                            <p:fltVal val="0"/>
                                          </p:val>
                                        </p:tav>
                                      </p:tavLst>
                                    </p:anim>
                                    <p:anim calcmode="lin" valueType="num">
                                      <p:cBhvr>
                                        <p:cTn id="39" dur="800" decel="100000" fill="hold"/>
                                        <p:tgtEl>
                                          <p:spTgt spid="7"/>
                                        </p:tgtEl>
                                        <p:attrNameLst>
                                          <p:attrName>ppt_x</p:attrName>
                                        </p:attrNameLst>
                                      </p:cBhvr>
                                      <p:tavLst>
                                        <p:tav tm="0">
                                          <p:val>
                                            <p:strVal val="#ppt_x+0.4"/>
                                          </p:val>
                                        </p:tav>
                                        <p:tav tm="100000">
                                          <p:val>
                                            <p:strVal val="#ppt_x-0.05"/>
                                          </p:val>
                                        </p:tav>
                                      </p:tavLst>
                                    </p:anim>
                                    <p:anim calcmode="lin" valueType="num">
                                      <p:cBhvr>
                                        <p:cTn id="40" dur="800" decel="100000" fill="hold"/>
                                        <p:tgtEl>
                                          <p:spTgt spid="7"/>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800" decel="100000"/>
                                        <p:tgtEl>
                                          <p:spTgt spid="8"/>
                                        </p:tgtEl>
                                      </p:cBhvr>
                                    </p:animEffect>
                                    <p:anim calcmode="lin" valueType="num">
                                      <p:cBhvr>
                                        <p:cTn id="48" dur="800" decel="100000" fill="hold"/>
                                        <p:tgtEl>
                                          <p:spTgt spid="8"/>
                                        </p:tgtEl>
                                        <p:attrNameLst>
                                          <p:attrName>style.rotation</p:attrName>
                                        </p:attrNameLst>
                                      </p:cBhvr>
                                      <p:tavLst>
                                        <p:tav tm="0">
                                          <p:val>
                                            <p:fltVal val="-90"/>
                                          </p:val>
                                        </p:tav>
                                        <p:tav tm="100000">
                                          <p:val>
                                            <p:fltVal val="0"/>
                                          </p:val>
                                        </p:tav>
                                      </p:tavLst>
                                    </p:anim>
                                    <p:anim calcmode="lin" valueType="num">
                                      <p:cBhvr>
                                        <p:cTn id="49" dur="800" decel="100000" fill="hold"/>
                                        <p:tgtEl>
                                          <p:spTgt spid="8"/>
                                        </p:tgtEl>
                                        <p:attrNameLst>
                                          <p:attrName>ppt_x</p:attrName>
                                        </p:attrNameLst>
                                      </p:cBhvr>
                                      <p:tavLst>
                                        <p:tav tm="0">
                                          <p:val>
                                            <p:strVal val="#ppt_x+0.4"/>
                                          </p:val>
                                        </p:tav>
                                        <p:tav tm="100000">
                                          <p:val>
                                            <p:strVal val="#ppt_x-0.05"/>
                                          </p:val>
                                        </p:tav>
                                      </p:tavLst>
                                    </p:anim>
                                    <p:anim calcmode="lin" valueType="num">
                                      <p:cBhvr>
                                        <p:cTn id="50" dur="800" decel="100000" fill="hold"/>
                                        <p:tgtEl>
                                          <p:spTgt spid="8"/>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9672" y="692696"/>
            <a:ext cx="7776864" cy="3908762"/>
          </a:xfrm>
          <a:prstGeom prst="rect">
            <a:avLst/>
          </a:prstGeom>
          <a:noFill/>
        </p:spPr>
        <p:txBody>
          <a:bodyPr wrap="square" rtlCol="0">
            <a:spAutoFit/>
          </a:bodyPr>
          <a:lstStyle/>
          <a:p>
            <a:r>
              <a:rPr lang="zh-CN" altLang="en-US" sz="3600" dirty="0">
                <a:solidFill>
                  <a:srgbClr val="FFFFFF"/>
                </a:solidFill>
              </a:rPr>
              <a:t>对事务类功能点的估算</a:t>
            </a:r>
            <a:r>
              <a:rPr lang="zh-CN" altLang="en-US" sz="3600" dirty="0" smtClean="0">
                <a:solidFill>
                  <a:srgbClr val="FFFFFF"/>
                </a:solidFill>
              </a:rPr>
              <a:t>：</a:t>
            </a:r>
            <a:endParaRPr lang="en-US" altLang="zh-CN" sz="3600" dirty="0" smtClean="0">
              <a:solidFill>
                <a:srgbClr val="FFFFFF"/>
              </a:solidFill>
            </a:endParaRPr>
          </a:p>
          <a:p>
            <a:r>
              <a:rPr lang="zh-CN" altLang="en-US" sz="3600" dirty="0" smtClean="0">
                <a:solidFill>
                  <a:srgbClr val="FFFFFF"/>
                </a:solidFill>
              </a:rPr>
              <a:t>         （ </a:t>
            </a:r>
            <a:r>
              <a:rPr lang="zh-CN" altLang="en-US" sz="2400" dirty="0" smtClean="0">
                <a:solidFill>
                  <a:srgbClr val="FFFFFF"/>
                </a:solidFill>
              </a:rPr>
              <a:t>外部输入 外部输出 外部查询</a:t>
            </a:r>
            <a:r>
              <a:rPr lang="zh-CN" altLang="en-US" sz="3600" dirty="0" smtClean="0">
                <a:solidFill>
                  <a:srgbClr val="FFFFFF"/>
                </a:solidFill>
              </a:rPr>
              <a:t>）</a:t>
            </a:r>
            <a:endParaRPr lang="en-US" altLang="zh-CN" sz="3600" dirty="0">
              <a:solidFill>
                <a:srgbClr val="FFFFFF"/>
              </a:solidFill>
            </a:endParaRPr>
          </a:p>
          <a:p>
            <a:endParaRPr lang="en-US" altLang="zh-CN" sz="3600" dirty="0">
              <a:solidFill>
                <a:srgbClr val="FFFFFF"/>
              </a:solidFill>
            </a:endParaRPr>
          </a:p>
          <a:p>
            <a:r>
              <a:rPr lang="zh-CN" altLang="en-US" sz="2800" dirty="0">
                <a:solidFill>
                  <a:srgbClr val="FFFFFF"/>
                </a:solidFill>
              </a:rPr>
              <a:t> 对事务类的功能点估算需要确定</a:t>
            </a:r>
            <a:r>
              <a:rPr lang="en-US" altLang="zh-CN" sz="2800" dirty="0">
                <a:solidFill>
                  <a:srgbClr val="FFFFFF"/>
                </a:solidFill>
              </a:rPr>
              <a:t>DET</a:t>
            </a:r>
            <a:r>
              <a:rPr lang="zh-CN" altLang="en-US" sz="2800" dirty="0">
                <a:solidFill>
                  <a:srgbClr val="FFFFFF"/>
                </a:solidFill>
              </a:rPr>
              <a:t>和</a:t>
            </a:r>
            <a:r>
              <a:rPr lang="en-US" altLang="zh-CN" sz="2800" dirty="0">
                <a:solidFill>
                  <a:srgbClr val="FFFFFF"/>
                </a:solidFill>
              </a:rPr>
              <a:t>FTR</a:t>
            </a:r>
            <a:r>
              <a:rPr lang="zh-CN" altLang="en-US" sz="2800" dirty="0">
                <a:solidFill>
                  <a:srgbClr val="FFFFFF"/>
                </a:solidFill>
              </a:rPr>
              <a:t>两个指标</a:t>
            </a:r>
            <a:r>
              <a:rPr lang="zh-CN" altLang="en-US" sz="2800" dirty="0" smtClean="0">
                <a:solidFill>
                  <a:srgbClr val="FFFFFF"/>
                </a:solidFill>
              </a:rPr>
              <a:t>：</a:t>
            </a:r>
            <a:endParaRPr lang="en-US" altLang="zh-CN" sz="2800" dirty="0" smtClean="0">
              <a:solidFill>
                <a:srgbClr val="FFFFFF"/>
              </a:solidFill>
            </a:endParaRPr>
          </a:p>
          <a:p>
            <a:r>
              <a:rPr lang="zh-CN" altLang="en-US" sz="2800" dirty="0">
                <a:solidFill>
                  <a:srgbClr val="FFFFFF"/>
                </a:solidFill>
              </a:rPr>
              <a:t> </a:t>
            </a:r>
            <a:r>
              <a:rPr lang="en-US" altLang="zh-CN" sz="2800" dirty="0">
                <a:solidFill>
                  <a:srgbClr val="FFFFFF"/>
                </a:solidFill>
              </a:rPr>
              <a:t>DET:</a:t>
            </a:r>
            <a:r>
              <a:rPr lang="zh-CN" altLang="en-US" sz="2800" dirty="0">
                <a:solidFill>
                  <a:srgbClr val="FFFFFF"/>
                </a:solidFill>
              </a:rPr>
              <a:t>可以理解为界面的录入具体数据项，按钮也要作为数据项 </a:t>
            </a:r>
            <a:endParaRPr lang="en-US" altLang="zh-CN" sz="2800" dirty="0" smtClean="0">
              <a:solidFill>
                <a:srgbClr val="FFFFFF"/>
              </a:solidFill>
            </a:endParaRPr>
          </a:p>
          <a:p>
            <a:r>
              <a:rPr lang="en-US" altLang="zh-CN" sz="2800" dirty="0">
                <a:solidFill>
                  <a:srgbClr val="FFFFFF"/>
                </a:solidFill>
              </a:rPr>
              <a:t> </a:t>
            </a:r>
            <a:r>
              <a:rPr lang="en-US" altLang="zh-CN" sz="2800" dirty="0" smtClean="0">
                <a:solidFill>
                  <a:srgbClr val="FFFFFF"/>
                </a:solidFill>
              </a:rPr>
              <a:t>FTR</a:t>
            </a:r>
            <a:r>
              <a:rPr lang="en-US" altLang="zh-CN" sz="2800" dirty="0">
                <a:solidFill>
                  <a:srgbClr val="FFFFFF"/>
                </a:solidFill>
              </a:rPr>
              <a:t>:</a:t>
            </a:r>
            <a:r>
              <a:rPr lang="zh-CN" altLang="en-US" sz="2800" dirty="0">
                <a:solidFill>
                  <a:srgbClr val="FFFFFF"/>
                </a:solidFill>
              </a:rPr>
              <a:t>事务功能需要操作的数据文件的数目</a:t>
            </a:r>
          </a:p>
        </p:txBody>
      </p:sp>
    </p:spTree>
    <p:extLst>
      <p:ext uri="{BB962C8B-B14F-4D97-AF65-F5344CB8AC3E}">
        <p14:creationId xmlns:p14="http://schemas.microsoft.com/office/powerpoint/2010/main" val="671833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extLst>
              <p:ext uri="{D42A27DB-BD31-4B8C-83A1-F6EECF244321}">
                <p14:modId xmlns:p14="http://schemas.microsoft.com/office/powerpoint/2010/main" val="3573810186"/>
              </p:ext>
            </p:extLst>
          </p:nvPr>
        </p:nvGraphicFramePr>
        <p:xfrm>
          <a:off x="1475656" y="116632"/>
          <a:ext cx="7272808" cy="6644640"/>
        </p:xfrm>
        <a:graphic>
          <a:graphicData uri="http://schemas.openxmlformats.org/drawingml/2006/table">
            <a:tbl>
              <a:tblPr firstRow="1" bandRow="1">
                <a:tableStyleId>{5C22544A-7EE6-4342-B048-85BDC9FD1C3A}</a:tableStyleId>
              </a:tblPr>
              <a:tblGrid>
                <a:gridCol w="1915989"/>
                <a:gridCol w="820315"/>
                <a:gridCol w="2520280"/>
                <a:gridCol w="741608"/>
                <a:gridCol w="1274616"/>
              </a:tblGrid>
              <a:tr h="339766">
                <a:tc>
                  <a:txBody>
                    <a:bodyPr/>
                    <a:lstStyle/>
                    <a:p>
                      <a:r>
                        <a:rPr lang="en-US" altLang="zh-CN" b="1" dirty="0" smtClean="0">
                          <a:solidFill>
                            <a:srgbClr val="000000"/>
                          </a:solidFill>
                        </a:rPr>
                        <a:t>EO</a:t>
                      </a:r>
                      <a:endParaRPr lang="zh-CN" altLang="en-US" b="1" dirty="0">
                        <a:solidFill>
                          <a:srgbClr val="000000"/>
                        </a:solidFill>
                      </a:endParaRPr>
                    </a:p>
                  </a:txBody>
                  <a:tcPr>
                    <a:solidFill>
                      <a:srgbClr val="4B9BA3"/>
                    </a:solidFill>
                  </a:tcPr>
                </a:tc>
                <a:tc>
                  <a:txBody>
                    <a:bodyPr/>
                    <a:lstStyle/>
                    <a:p>
                      <a:r>
                        <a:rPr lang="en-US" altLang="zh-CN" b="1" dirty="0" smtClean="0">
                          <a:solidFill>
                            <a:srgbClr val="000000"/>
                          </a:solidFill>
                        </a:rPr>
                        <a:t>FIR</a:t>
                      </a:r>
                      <a:endParaRPr lang="zh-CN" altLang="en-US" b="1" dirty="0">
                        <a:solidFill>
                          <a:srgbClr val="000000"/>
                        </a:solidFill>
                      </a:endParaRPr>
                    </a:p>
                  </a:txBody>
                  <a:tcPr>
                    <a:solidFill>
                      <a:srgbClr val="4B9BA3"/>
                    </a:solidFill>
                  </a:tcPr>
                </a:tc>
                <a:tc>
                  <a:txBody>
                    <a:bodyPr/>
                    <a:lstStyle/>
                    <a:p>
                      <a:r>
                        <a:rPr lang="en-US" altLang="zh-CN" b="1" dirty="0" smtClean="0">
                          <a:solidFill>
                            <a:srgbClr val="000000"/>
                          </a:solidFill>
                        </a:rPr>
                        <a:t>DET</a:t>
                      </a:r>
                      <a:endParaRPr lang="zh-CN" altLang="en-US" b="1" dirty="0">
                        <a:solidFill>
                          <a:srgbClr val="000000"/>
                        </a:solidFill>
                      </a:endParaRPr>
                    </a:p>
                  </a:txBody>
                  <a:tcPr>
                    <a:solidFill>
                      <a:srgbClr val="4B9BA3"/>
                    </a:solidFill>
                  </a:tcPr>
                </a:tc>
                <a:tc>
                  <a:txBody>
                    <a:bodyPr/>
                    <a:lstStyle/>
                    <a:p>
                      <a:r>
                        <a:rPr lang="zh-CN" altLang="en-US" b="1" dirty="0" smtClean="0">
                          <a:solidFill>
                            <a:srgbClr val="000000"/>
                          </a:solidFill>
                        </a:rPr>
                        <a:t>杂度</a:t>
                      </a:r>
                      <a:endParaRPr lang="zh-CN" altLang="en-US" b="1" dirty="0">
                        <a:solidFill>
                          <a:srgbClr val="000000"/>
                        </a:solidFill>
                      </a:endParaRPr>
                    </a:p>
                  </a:txBody>
                  <a:tcPr>
                    <a:solidFill>
                      <a:srgbClr val="4B9BA3"/>
                    </a:solidFill>
                  </a:tcPr>
                </a:tc>
                <a:tc>
                  <a:txBody>
                    <a:bodyPr/>
                    <a:lstStyle/>
                    <a:p>
                      <a:r>
                        <a:rPr lang="en-US" altLang="zh-CN" b="1" dirty="0" smtClean="0">
                          <a:solidFill>
                            <a:srgbClr val="000000"/>
                          </a:solidFill>
                        </a:rPr>
                        <a:t>FP</a:t>
                      </a:r>
                      <a:endParaRPr lang="zh-CN" altLang="en-US" b="1" dirty="0">
                        <a:solidFill>
                          <a:srgbClr val="000000"/>
                        </a:solidFill>
                      </a:endParaRPr>
                    </a:p>
                  </a:txBody>
                  <a:tcPr>
                    <a:solidFill>
                      <a:srgbClr val="4B9BA3"/>
                    </a:solidFill>
                  </a:tcPr>
                </a:tc>
              </a:tr>
              <a:tr h="3090624">
                <a:tc>
                  <a:txBody>
                    <a:bodyPr/>
                    <a:lstStyle/>
                    <a:p>
                      <a:r>
                        <a:rPr lang="zh-CN" altLang="en-US" sz="1800" b="1" dirty="0" smtClean="0">
                          <a:solidFill>
                            <a:srgbClr val="000000"/>
                          </a:solidFill>
                        </a:rPr>
                        <a:t>首页</a:t>
                      </a:r>
                      <a:endParaRPr lang="en-US" altLang="zh-CN" sz="1800" b="1" dirty="0" smtClean="0">
                        <a:solidFill>
                          <a:srgbClr val="000000"/>
                        </a:solidFill>
                      </a:endParaRPr>
                    </a:p>
                    <a:p>
                      <a:r>
                        <a:rPr lang="zh-CN" altLang="en-US" sz="1800" b="1" dirty="0" smtClean="0">
                          <a:solidFill>
                            <a:srgbClr val="000000"/>
                          </a:solidFill>
                        </a:rPr>
                        <a:t>课程介绍</a:t>
                      </a:r>
                      <a:endParaRPr lang="en-US" altLang="zh-CN" sz="1800" b="1" dirty="0" smtClean="0">
                        <a:solidFill>
                          <a:srgbClr val="000000"/>
                        </a:solidFill>
                      </a:endParaRPr>
                    </a:p>
                    <a:p>
                      <a:r>
                        <a:rPr lang="zh-CN" altLang="en-US" sz="1800" b="1" dirty="0" smtClean="0">
                          <a:solidFill>
                            <a:srgbClr val="000000"/>
                          </a:solidFill>
                        </a:rPr>
                        <a:t>课时安排</a:t>
                      </a:r>
                      <a:endParaRPr lang="en-US" altLang="zh-CN" sz="1800" b="1" dirty="0" smtClean="0">
                        <a:solidFill>
                          <a:srgbClr val="000000"/>
                        </a:solidFill>
                      </a:endParaRPr>
                    </a:p>
                    <a:p>
                      <a:r>
                        <a:rPr lang="zh-CN" altLang="en-US" sz="1800" b="1" dirty="0" smtClean="0">
                          <a:solidFill>
                            <a:srgbClr val="000000"/>
                          </a:solidFill>
                        </a:rPr>
                        <a:t>考试方式</a:t>
                      </a:r>
                      <a:endParaRPr lang="en-US" altLang="zh-CN" sz="1800" b="1" dirty="0" smtClean="0">
                        <a:solidFill>
                          <a:srgbClr val="000000"/>
                        </a:solidFill>
                      </a:endParaRPr>
                    </a:p>
                    <a:p>
                      <a:r>
                        <a:rPr lang="zh-CN" altLang="en-US" sz="1800" b="1" dirty="0" smtClean="0">
                          <a:solidFill>
                            <a:srgbClr val="000000"/>
                          </a:solidFill>
                        </a:rPr>
                        <a:t>考试大纲</a:t>
                      </a:r>
                      <a:endParaRPr lang="en-US" altLang="zh-CN" sz="1800" b="1" dirty="0" smtClean="0">
                        <a:solidFill>
                          <a:srgbClr val="000000"/>
                        </a:solidFill>
                      </a:endParaRPr>
                    </a:p>
                    <a:p>
                      <a:r>
                        <a:rPr lang="zh-CN" altLang="en-US" sz="1800" b="1" dirty="0" smtClean="0">
                          <a:solidFill>
                            <a:srgbClr val="000000"/>
                          </a:solidFill>
                        </a:rPr>
                        <a:t>案例分析</a:t>
                      </a:r>
                      <a:endParaRPr lang="en-US" altLang="zh-CN" sz="1800" b="1" dirty="0" smtClean="0">
                        <a:solidFill>
                          <a:srgbClr val="000000"/>
                        </a:solidFill>
                      </a:endParaRPr>
                    </a:p>
                    <a:p>
                      <a:r>
                        <a:rPr lang="zh-CN" altLang="en-US" sz="1800" b="1" dirty="0" smtClean="0">
                          <a:solidFill>
                            <a:srgbClr val="000000"/>
                          </a:solidFill>
                        </a:rPr>
                        <a:t>课程实例</a:t>
                      </a:r>
                      <a:endParaRPr lang="en-US" altLang="zh-CN" sz="1800" b="1" dirty="0" smtClean="0">
                        <a:solidFill>
                          <a:srgbClr val="000000"/>
                        </a:solidFill>
                      </a:endParaRPr>
                    </a:p>
                    <a:p>
                      <a:r>
                        <a:rPr lang="zh-CN" altLang="en-US" sz="1800" b="1" dirty="0" smtClean="0">
                          <a:solidFill>
                            <a:srgbClr val="000000"/>
                          </a:solidFill>
                        </a:rPr>
                        <a:t>教学队伍</a:t>
                      </a:r>
                      <a:endParaRPr lang="en-US" altLang="zh-CN" sz="1800" b="1" dirty="0" smtClean="0">
                        <a:solidFill>
                          <a:srgbClr val="000000"/>
                        </a:solidFill>
                      </a:endParaRPr>
                    </a:p>
                    <a:p>
                      <a:r>
                        <a:rPr lang="zh-CN" altLang="en-US" sz="1800" b="1" dirty="0" smtClean="0">
                          <a:solidFill>
                            <a:srgbClr val="000000"/>
                          </a:solidFill>
                        </a:rPr>
                        <a:t>公告栏</a:t>
                      </a:r>
                      <a:endParaRPr lang="en-US" altLang="zh-CN" sz="1800" b="1" dirty="0" smtClean="0">
                        <a:solidFill>
                          <a:srgbClr val="000000"/>
                        </a:solidFill>
                      </a:endParaRPr>
                    </a:p>
                    <a:p>
                      <a:r>
                        <a:rPr lang="zh-CN" altLang="en-US" sz="1800" b="1" dirty="0" smtClean="0">
                          <a:solidFill>
                            <a:srgbClr val="000000"/>
                          </a:solidFill>
                        </a:rPr>
                        <a:t>连接管理</a:t>
                      </a:r>
                      <a:endParaRPr lang="en-US" altLang="zh-CN" sz="1800" b="1" dirty="0" smtClean="0">
                        <a:solidFill>
                          <a:srgbClr val="000000"/>
                        </a:solidFill>
                      </a:endParaRPr>
                    </a:p>
                    <a:p>
                      <a:r>
                        <a:rPr lang="zh-CN" altLang="en-US" sz="1800" b="1" dirty="0" smtClean="0">
                          <a:solidFill>
                            <a:srgbClr val="000000"/>
                          </a:solidFill>
                        </a:rPr>
                        <a:t>留言板</a:t>
                      </a:r>
                      <a:endParaRPr lang="en-US" altLang="zh-CN" sz="1800" b="1" dirty="0" smtClean="0">
                        <a:solidFill>
                          <a:srgbClr val="000000"/>
                        </a:solidFill>
                      </a:endParaRPr>
                    </a:p>
                    <a:p>
                      <a:r>
                        <a:rPr lang="zh-CN" altLang="en-US" sz="1800" b="1" dirty="0" smtClean="0">
                          <a:solidFill>
                            <a:srgbClr val="000000"/>
                          </a:solidFill>
                        </a:rPr>
                        <a:t>知识点索引</a:t>
                      </a:r>
                      <a:endParaRPr lang="en-US" altLang="zh-CN" sz="1800" b="1" dirty="0" smtClean="0">
                        <a:solidFill>
                          <a:srgbClr val="000000"/>
                        </a:solidFill>
                      </a:endParaRPr>
                    </a:p>
                    <a:p>
                      <a:endParaRPr lang="zh-CN" altLang="en-US" sz="1600" b="1" dirty="0">
                        <a:solidFill>
                          <a:srgbClr val="000000"/>
                        </a:solidFill>
                      </a:endParaRPr>
                    </a:p>
                  </a:txBody>
                  <a:tcPr>
                    <a:solidFill>
                      <a:srgbClr val="98CBD0"/>
                    </a:solidFill>
                  </a:tcPr>
                </a:tc>
                <a:tc>
                  <a:txBody>
                    <a:bodyPr/>
                    <a:lstStyle/>
                    <a:p>
                      <a:r>
                        <a:rPr lang="en-US" altLang="zh-CN" b="1" dirty="0" smtClean="0">
                          <a:solidFill>
                            <a:srgbClr val="000000"/>
                          </a:solidFill>
                        </a:rPr>
                        <a:t>0</a:t>
                      </a:r>
                      <a:endParaRPr lang="zh-CN" altLang="en-US" b="1" dirty="0">
                        <a:solidFill>
                          <a:srgbClr val="000000"/>
                        </a:solidFill>
                      </a:endParaRPr>
                    </a:p>
                  </a:txBody>
                  <a:tcPr>
                    <a:solidFill>
                      <a:srgbClr val="98CBD0"/>
                    </a:solidFill>
                  </a:tcPr>
                </a:tc>
                <a:tc>
                  <a:txBody>
                    <a:bodyPr/>
                    <a:lstStyle/>
                    <a:p>
                      <a:r>
                        <a:rPr lang="zh-CN" altLang="en-US" b="1" dirty="0" smtClean="0">
                          <a:solidFill>
                            <a:srgbClr val="000000"/>
                          </a:solidFill>
                        </a:rPr>
                        <a:t>表单 </a:t>
                      </a:r>
                      <a:r>
                        <a:rPr lang="en-US" altLang="zh-CN" b="1" dirty="0" smtClean="0">
                          <a:solidFill>
                            <a:srgbClr val="000000"/>
                          </a:solidFill>
                        </a:rPr>
                        <a:t>1</a:t>
                      </a:r>
                      <a:endParaRPr lang="zh-CN" altLang="en-US" b="1" dirty="0">
                        <a:solidFill>
                          <a:srgbClr val="000000"/>
                        </a:solidFill>
                      </a:endParaRPr>
                    </a:p>
                  </a:txBody>
                  <a:tcPr>
                    <a:solidFill>
                      <a:srgbClr val="98CBD0"/>
                    </a:solidFill>
                  </a:tcPr>
                </a:tc>
                <a:tc>
                  <a:txBody>
                    <a:bodyPr/>
                    <a:lstStyle/>
                    <a:p>
                      <a:r>
                        <a:rPr lang="zh-CN" altLang="en-US" b="1" dirty="0" smtClean="0">
                          <a:solidFill>
                            <a:srgbClr val="000000"/>
                          </a:solidFill>
                        </a:rPr>
                        <a:t>低</a:t>
                      </a:r>
                      <a:endParaRPr lang="zh-CN" altLang="en-US" b="1" dirty="0">
                        <a:solidFill>
                          <a:srgbClr val="000000"/>
                        </a:solidFill>
                      </a:endParaRPr>
                    </a:p>
                  </a:txBody>
                  <a:tcPr>
                    <a:solidFill>
                      <a:srgbClr val="98CBD0"/>
                    </a:solidFill>
                  </a:tcPr>
                </a:tc>
                <a:tc>
                  <a:txBody>
                    <a:bodyPr/>
                    <a:lstStyle/>
                    <a:p>
                      <a:r>
                        <a:rPr lang="en-US" altLang="zh-CN" b="1" dirty="0" smtClean="0">
                          <a:solidFill>
                            <a:srgbClr val="000000"/>
                          </a:solidFill>
                        </a:rPr>
                        <a:t>4</a:t>
                      </a:r>
                      <a:endParaRPr lang="zh-CN" altLang="en-US" b="1" dirty="0">
                        <a:solidFill>
                          <a:srgbClr val="000000"/>
                        </a:solidFill>
                      </a:endParaRPr>
                    </a:p>
                  </a:txBody>
                  <a:tcPr>
                    <a:solidFill>
                      <a:srgbClr val="98CBD0"/>
                    </a:solidFill>
                  </a:tcPr>
                </a:tc>
              </a:tr>
              <a:tr h="594590">
                <a:tc>
                  <a:txBody>
                    <a:bodyPr/>
                    <a:lstStyle/>
                    <a:p>
                      <a:r>
                        <a:rPr lang="zh-CN" altLang="en-US" b="1" dirty="0" smtClean="0">
                          <a:solidFill>
                            <a:srgbClr val="000000"/>
                          </a:solidFill>
                        </a:rPr>
                        <a:t>网上测试（返回成绩单）</a:t>
                      </a:r>
                      <a:endParaRPr lang="en-US" altLang="zh-CN" b="1" dirty="0" smtClean="0">
                        <a:solidFill>
                          <a:srgbClr val="000000"/>
                        </a:solidFill>
                      </a:endParaRPr>
                    </a:p>
                  </a:txBody>
                  <a:tcPr>
                    <a:solidFill>
                      <a:srgbClr val="80BFC6"/>
                    </a:solidFill>
                  </a:tcPr>
                </a:tc>
                <a:tc>
                  <a:txBody>
                    <a:bodyPr/>
                    <a:lstStyle/>
                    <a:p>
                      <a:r>
                        <a:rPr lang="en-US" altLang="zh-CN" b="1" dirty="0" smtClean="0">
                          <a:solidFill>
                            <a:srgbClr val="000000"/>
                          </a:solidFill>
                        </a:rPr>
                        <a:t>2</a:t>
                      </a:r>
                      <a:endParaRPr lang="zh-CN" altLang="en-US" b="1" dirty="0">
                        <a:solidFill>
                          <a:srgbClr val="000000"/>
                        </a:solidFill>
                      </a:endParaRPr>
                    </a:p>
                  </a:txBody>
                  <a:tcPr>
                    <a:solidFill>
                      <a:srgbClr val="80BFC6"/>
                    </a:solidFill>
                  </a:tcPr>
                </a:tc>
                <a:tc>
                  <a:txBody>
                    <a:bodyPr/>
                    <a:lstStyle/>
                    <a:p>
                      <a:r>
                        <a:rPr lang="zh-CN" altLang="en-US" b="1" dirty="0" smtClean="0">
                          <a:solidFill>
                            <a:srgbClr val="000000"/>
                          </a:solidFill>
                        </a:rPr>
                        <a:t>学号，成绩，科目，题号，答案，考试时间  </a:t>
                      </a:r>
                      <a:r>
                        <a:rPr lang="en-US" altLang="zh-CN" b="1" dirty="0" smtClean="0">
                          <a:solidFill>
                            <a:srgbClr val="000000"/>
                          </a:solidFill>
                        </a:rPr>
                        <a:t>6</a:t>
                      </a:r>
                      <a:endParaRPr lang="zh-CN" altLang="en-US" b="1" dirty="0">
                        <a:solidFill>
                          <a:srgbClr val="000000"/>
                        </a:solidFill>
                      </a:endParaRPr>
                    </a:p>
                  </a:txBody>
                  <a:tcPr>
                    <a:solidFill>
                      <a:srgbClr val="80BFC6"/>
                    </a:solidFill>
                  </a:tcPr>
                </a:tc>
                <a:tc>
                  <a:txBody>
                    <a:bodyPr/>
                    <a:lstStyle/>
                    <a:p>
                      <a:r>
                        <a:rPr lang="zh-CN" altLang="en-US" b="1" dirty="0" smtClean="0">
                          <a:solidFill>
                            <a:srgbClr val="000000"/>
                          </a:solidFill>
                        </a:rPr>
                        <a:t>中</a:t>
                      </a:r>
                      <a:endParaRPr lang="zh-CN" altLang="en-US" b="1" dirty="0">
                        <a:solidFill>
                          <a:srgbClr val="000000"/>
                        </a:solidFill>
                      </a:endParaRPr>
                    </a:p>
                  </a:txBody>
                  <a:tcPr>
                    <a:solidFill>
                      <a:srgbClr val="80BFC6"/>
                    </a:solidFill>
                  </a:tcPr>
                </a:tc>
                <a:tc>
                  <a:txBody>
                    <a:bodyPr/>
                    <a:lstStyle/>
                    <a:p>
                      <a:r>
                        <a:rPr lang="en-US" altLang="zh-CN" b="1" dirty="0" smtClean="0">
                          <a:solidFill>
                            <a:srgbClr val="000000"/>
                          </a:solidFill>
                        </a:rPr>
                        <a:t>5</a:t>
                      </a:r>
                      <a:endParaRPr lang="zh-CN" altLang="en-US" b="1" dirty="0">
                        <a:solidFill>
                          <a:srgbClr val="000000"/>
                        </a:solidFill>
                      </a:endParaRPr>
                    </a:p>
                  </a:txBody>
                  <a:tcPr>
                    <a:solidFill>
                      <a:srgbClr val="80BFC6"/>
                    </a:solidFill>
                  </a:tcPr>
                </a:tc>
              </a:tr>
              <a:tr h="594590">
                <a:tc>
                  <a:txBody>
                    <a:bodyPr/>
                    <a:lstStyle/>
                    <a:p>
                      <a:r>
                        <a:rPr lang="zh-CN" altLang="en-US" b="1" dirty="0" smtClean="0">
                          <a:solidFill>
                            <a:srgbClr val="000000"/>
                          </a:solidFill>
                        </a:rPr>
                        <a:t>授课教案</a:t>
                      </a:r>
                      <a:endParaRPr lang="en-US" altLang="zh-CN" b="1" dirty="0" smtClean="0">
                        <a:solidFill>
                          <a:srgbClr val="000000"/>
                        </a:solidFill>
                      </a:endParaRPr>
                    </a:p>
                    <a:p>
                      <a:r>
                        <a:rPr lang="zh-CN" altLang="en-US" b="1" dirty="0" smtClean="0">
                          <a:solidFill>
                            <a:srgbClr val="000000"/>
                          </a:solidFill>
                        </a:rPr>
                        <a:t>教学录像</a:t>
                      </a:r>
                      <a:endParaRPr lang="en-US" altLang="zh-CN" b="1" dirty="0" smtClean="0">
                        <a:solidFill>
                          <a:srgbClr val="000000"/>
                        </a:solidFill>
                      </a:endParaRPr>
                    </a:p>
                  </a:txBody>
                  <a:tcPr>
                    <a:solidFill>
                      <a:srgbClr val="98CBD0"/>
                    </a:solidFill>
                  </a:tcPr>
                </a:tc>
                <a:tc>
                  <a:txBody>
                    <a:bodyPr/>
                    <a:lstStyle/>
                    <a:p>
                      <a:r>
                        <a:rPr lang="en-US" altLang="zh-CN" b="1" dirty="0" smtClean="0">
                          <a:solidFill>
                            <a:srgbClr val="000000"/>
                          </a:solidFill>
                        </a:rPr>
                        <a:t>0</a:t>
                      </a:r>
                      <a:endParaRPr lang="zh-CN" altLang="en-US" b="1" dirty="0">
                        <a:solidFill>
                          <a:srgbClr val="000000"/>
                        </a:solidFill>
                      </a:endParaRPr>
                    </a:p>
                  </a:txBody>
                  <a:tcPr>
                    <a:solidFill>
                      <a:srgbClr val="98CBD0"/>
                    </a:solidFill>
                  </a:tcPr>
                </a:tc>
                <a:tc>
                  <a:txBody>
                    <a:bodyPr/>
                    <a:lstStyle/>
                    <a:p>
                      <a:r>
                        <a:rPr lang="zh-CN" altLang="en-US" b="1" dirty="0" smtClean="0">
                          <a:solidFill>
                            <a:srgbClr val="000000"/>
                          </a:solidFill>
                        </a:rPr>
                        <a:t>主题 ，类型，下载链接 </a:t>
                      </a:r>
                      <a:r>
                        <a:rPr lang="en-US" altLang="zh-CN" b="1" dirty="0" smtClean="0">
                          <a:solidFill>
                            <a:srgbClr val="000000"/>
                          </a:solidFill>
                        </a:rPr>
                        <a:t>3</a:t>
                      </a:r>
                      <a:r>
                        <a:rPr lang="zh-CN" altLang="en-US" b="1" dirty="0" smtClean="0">
                          <a:solidFill>
                            <a:srgbClr val="000000"/>
                          </a:solidFill>
                        </a:rPr>
                        <a:t> </a:t>
                      </a:r>
                      <a:endParaRPr lang="zh-CN" altLang="en-US" b="1" dirty="0">
                        <a:solidFill>
                          <a:srgbClr val="000000"/>
                        </a:solidFill>
                      </a:endParaRPr>
                    </a:p>
                  </a:txBody>
                  <a:tcPr>
                    <a:solidFill>
                      <a:srgbClr val="98CBD0"/>
                    </a:solidFill>
                  </a:tcPr>
                </a:tc>
                <a:tc>
                  <a:txBody>
                    <a:bodyPr/>
                    <a:lstStyle/>
                    <a:p>
                      <a:r>
                        <a:rPr lang="zh-CN" altLang="en-US" b="1" dirty="0" smtClean="0">
                          <a:solidFill>
                            <a:srgbClr val="000000"/>
                          </a:solidFill>
                        </a:rPr>
                        <a:t>低</a:t>
                      </a:r>
                      <a:endParaRPr lang="zh-CN" altLang="en-US" b="1" dirty="0">
                        <a:solidFill>
                          <a:srgbClr val="000000"/>
                        </a:solidFill>
                      </a:endParaRPr>
                    </a:p>
                  </a:txBody>
                  <a:tcPr>
                    <a:solidFill>
                      <a:srgbClr val="98CBD0"/>
                    </a:solidFill>
                  </a:tcPr>
                </a:tc>
                <a:tc>
                  <a:txBody>
                    <a:bodyPr/>
                    <a:lstStyle/>
                    <a:p>
                      <a:r>
                        <a:rPr lang="en-US" altLang="zh-CN" b="1" dirty="0" smtClean="0">
                          <a:solidFill>
                            <a:srgbClr val="000000"/>
                          </a:solidFill>
                        </a:rPr>
                        <a:t>4</a:t>
                      </a:r>
                      <a:endParaRPr lang="zh-CN" altLang="en-US" b="1" dirty="0">
                        <a:solidFill>
                          <a:srgbClr val="000000"/>
                        </a:solidFill>
                      </a:endParaRPr>
                    </a:p>
                  </a:txBody>
                  <a:tcPr>
                    <a:solidFill>
                      <a:srgbClr val="98CBD0"/>
                    </a:solidFill>
                  </a:tcPr>
                </a:tc>
              </a:tr>
              <a:tr h="594590">
                <a:tc>
                  <a:txBody>
                    <a:bodyPr/>
                    <a:lstStyle/>
                    <a:p>
                      <a:r>
                        <a:rPr lang="zh-CN" altLang="en-US" b="1" dirty="0" smtClean="0">
                          <a:solidFill>
                            <a:srgbClr val="000000"/>
                          </a:solidFill>
                        </a:rPr>
                        <a:t>成绩通知</a:t>
                      </a:r>
                      <a:endParaRPr lang="zh-CN" altLang="en-US" b="1" dirty="0">
                        <a:solidFill>
                          <a:srgbClr val="000000"/>
                        </a:solidFill>
                      </a:endParaRPr>
                    </a:p>
                  </a:txBody>
                  <a:tcPr>
                    <a:solidFill>
                      <a:srgbClr val="80BFC6"/>
                    </a:solidFill>
                  </a:tcPr>
                </a:tc>
                <a:tc>
                  <a:txBody>
                    <a:bodyPr/>
                    <a:lstStyle/>
                    <a:p>
                      <a:r>
                        <a:rPr lang="en-US" altLang="zh-CN" b="1" dirty="0" smtClean="0">
                          <a:solidFill>
                            <a:srgbClr val="000000"/>
                          </a:solidFill>
                        </a:rPr>
                        <a:t>2</a:t>
                      </a:r>
                      <a:endParaRPr lang="zh-CN" altLang="en-US" b="1" dirty="0">
                        <a:solidFill>
                          <a:srgbClr val="000000"/>
                        </a:solidFill>
                      </a:endParaRPr>
                    </a:p>
                  </a:txBody>
                  <a:tcPr>
                    <a:solidFill>
                      <a:srgbClr val="80BFC6"/>
                    </a:solidFill>
                  </a:tcPr>
                </a:tc>
                <a:tc>
                  <a:txBody>
                    <a:bodyPr/>
                    <a:lstStyle/>
                    <a:p>
                      <a:r>
                        <a:rPr lang="zh-CN" altLang="en-US" b="1" dirty="0" smtClean="0">
                          <a:solidFill>
                            <a:srgbClr val="000000"/>
                          </a:solidFill>
                        </a:rPr>
                        <a:t>学号，姓名，科目，成绩，考试时间，邮箱 </a:t>
                      </a:r>
                      <a:r>
                        <a:rPr lang="en-US" altLang="zh-CN" b="1" dirty="0" smtClean="0">
                          <a:solidFill>
                            <a:srgbClr val="000000"/>
                          </a:solidFill>
                        </a:rPr>
                        <a:t>6</a:t>
                      </a:r>
                      <a:endParaRPr lang="zh-CN" altLang="en-US" b="1" dirty="0">
                        <a:solidFill>
                          <a:srgbClr val="000000"/>
                        </a:solidFill>
                      </a:endParaRPr>
                    </a:p>
                  </a:txBody>
                  <a:tcPr>
                    <a:solidFill>
                      <a:srgbClr val="80BFC6"/>
                    </a:solidFill>
                  </a:tcPr>
                </a:tc>
                <a:tc>
                  <a:txBody>
                    <a:bodyPr/>
                    <a:lstStyle/>
                    <a:p>
                      <a:r>
                        <a:rPr lang="zh-CN" altLang="en-US" b="1" dirty="0" smtClean="0">
                          <a:solidFill>
                            <a:srgbClr val="000000"/>
                          </a:solidFill>
                        </a:rPr>
                        <a:t>中</a:t>
                      </a:r>
                      <a:endParaRPr lang="zh-CN" altLang="en-US" b="1" dirty="0">
                        <a:solidFill>
                          <a:srgbClr val="000000"/>
                        </a:solidFill>
                      </a:endParaRPr>
                    </a:p>
                  </a:txBody>
                  <a:tcPr>
                    <a:solidFill>
                      <a:srgbClr val="80BFC6"/>
                    </a:solidFill>
                  </a:tcPr>
                </a:tc>
                <a:tc>
                  <a:txBody>
                    <a:bodyPr/>
                    <a:lstStyle/>
                    <a:p>
                      <a:r>
                        <a:rPr lang="en-US" altLang="zh-CN" b="1" dirty="0" smtClean="0">
                          <a:solidFill>
                            <a:srgbClr val="000000"/>
                          </a:solidFill>
                        </a:rPr>
                        <a:t>5</a:t>
                      </a:r>
                      <a:endParaRPr lang="zh-CN" altLang="en-US" b="1" dirty="0">
                        <a:solidFill>
                          <a:srgbClr val="000000"/>
                        </a:solidFill>
                      </a:endParaRPr>
                    </a:p>
                  </a:txBody>
                  <a:tcPr>
                    <a:solidFill>
                      <a:srgbClr val="80BFC6"/>
                    </a:solidFill>
                  </a:tcPr>
                </a:tc>
              </a:tr>
              <a:tr h="182880">
                <a:tc>
                  <a:txBody>
                    <a:bodyPr/>
                    <a:lstStyle/>
                    <a:p>
                      <a:r>
                        <a:rPr lang="zh-CN" altLang="en-US" b="1" dirty="0" smtClean="0">
                          <a:solidFill>
                            <a:srgbClr val="000000"/>
                          </a:solidFill>
                        </a:rPr>
                        <a:t>查看用户列表</a:t>
                      </a:r>
                      <a:endParaRPr lang="zh-CN" altLang="en-US" b="1" dirty="0">
                        <a:solidFill>
                          <a:srgbClr val="000000"/>
                        </a:solidFill>
                      </a:endParaRPr>
                    </a:p>
                  </a:txBody>
                  <a:tcPr>
                    <a:solidFill>
                      <a:srgbClr val="98CBD0"/>
                    </a:solidFill>
                  </a:tcPr>
                </a:tc>
                <a:tc>
                  <a:txBody>
                    <a:bodyPr/>
                    <a:lstStyle/>
                    <a:p>
                      <a:r>
                        <a:rPr lang="en-US" altLang="zh-CN" b="1" dirty="0" smtClean="0">
                          <a:solidFill>
                            <a:srgbClr val="000000"/>
                          </a:solidFill>
                        </a:rPr>
                        <a:t>2</a:t>
                      </a:r>
                      <a:endParaRPr lang="zh-CN" altLang="en-US" b="1" dirty="0">
                        <a:solidFill>
                          <a:srgbClr val="000000"/>
                        </a:solidFill>
                      </a:endParaRPr>
                    </a:p>
                  </a:txBody>
                  <a:tcPr>
                    <a:solidFill>
                      <a:srgbClr val="98CBD0"/>
                    </a:solidFill>
                  </a:tcPr>
                </a:tc>
                <a:tc>
                  <a:txBody>
                    <a:bodyPr/>
                    <a:lstStyle/>
                    <a:p>
                      <a:r>
                        <a:rPr lang="zh-CN" altLang="en-US" b="1" dirty="0" smtClean="0">
                          <a:solidFill>
                            <a:srgbClr val="000000"/>
                          </a:solidFill>
                        </a:rPr>
                        <a:t>姓名，</a:t>
                      </a:r>
                      <a:r>
                        <a:rPr lang="en-US" altLang="zh-CN" b="1" dirty="0" smtClean="0">
                          <a:solidFill>
                            <a:srgbClr val="000000"/>
                          </a:solidFill>
                        </a:rPr>
                        <a:t>ID</a:t>
                      </a:r>
                      <a:r>
                        <a:rPr lang="zh-CN" altLang="en-US" b="1" dirty="0" smtClean="0">
                          <a:solidFill>
                            <a:srgbClr val="000000"/>
                          </a:solidFill>
                        </a:rPr>
                        <a:t>，学号  </a:t>
                      </a:r>
                      <a:r>
                        <a:rPr lang="en-US" altLang="zh-CN" b="1" dirty="0" smtClean="0">
                          <a:solidFill>
                            <a:srgbClr val="000000"/>
                          </a:solidFill>
                        </a:rPr>
                        <a:t>3</a:t>
                      </a:r>
                      <a:endParaRPr lang="zh-CN" altLang="en-US" b="1" dirty="0">
                        <a:solidFill>
                          <a:srgbClr val="000000"/>
                        </a:solidFill>
                      </a:endParaRPr>
                    </a:p>
                  </a:txBody>
                  <a:tcPr>
                    <a:solidFill>
                      <a:srgbClr val="98CBD0"/>
                    </a:solidFill>
                  </a:tcPr>
                </a:tc>
                <a:tc>
                  <a:txBody>
                    <a:bodyPr/>
                    <a:lstStyle/>
                    <a:p>
                      <a:r>
                        <a:rPr lang="zh-CN" altLang="en-US" b="1" dirty="0" smtClean="0">
                          <a:solidFill>
                            <a:srgbClr val="000000"/>
                          </a:solidFill>
                        </a:rPr>
                        <a:t>低</a:t>
                      </a:r>
                      <a:endParaRPr lang="zh-CN" altLang="en-US" b="1" dirty="0">
                        <a:solidFill>
                          <a:srgbClr val="000000"/>
                        </a:solidFill>
                      </a:endParaRPr>
                    </a:p>
                  </a:txBody>
                  <a:tcPr>
                    <a:solidFill>
                      <a:srgbClr val="98CBD0"/>
                    </a:solidFill>
                  </a:tcPr>
                </a:tc>
                <a:tc>
                  <a:txBody>
                    <a:bodyPr/>
                    <a:lstStyle/>
                    <a:p>
                      <a:r>
                        <a:rPr lang="en-US" altLang="zh-CN" b="1" dirty="0" smtClean="0">
                          <a:solidFill>
                            <a:srgbClr val="000000"/>
                          </a:solidFill>
                        </a:rPr>
                        <a:t>4</a:t>
                      </a:r>
                      <a:endParaRPr lang="zh-CN" altLang="en-US" b="1" dirty="0">
                        <a:solidFill>
                          <a:srgbClr val="000000"/>
                        </a:solidFill>
                      </a:endParaRPr>
                    </a:p>
                  </a:txBody>
                  <a:tcPr>
                    <a:solidFill>
                      <a:srgbClr val="98CBD0"/>
                    </a:solidFill>
                  </a:tcPr>
                </a:tc>
              </a:tr>
              <a:tr h="182880">
                <a:tc>
                  <a:txBody>
                    <a:bodyPr/>
                    <a:lstStyle/>
                    <a:p>
                      <a:r>
                        <a:rPr lang="zh-CN" altLang="en-US" b="1" dirty="0" smtClean="0">
                          <a:solidFill>
                            <a:srgbClr val="000000"/>
                          </a:solidFill>
                        </a:rPr>
                        <a:t>查看选课信息</a:t>
                      </a:r>
                      <a:endParaRPr lang="zh-CN" altLang="en-US" b="1" dirty="0">
                        <a:solidFill>
                          <a:srgbClr val="000000"/>
                        </a:solidFill>
                      </a:endParaRPr>
                    </a:p>
                  </a:txBody>
                  <a:tcPr>
                    <a:solidFill>
                      <a:srgbClr val="98CBD0"/>
                    </a:solidFill>
                  </a:tcPr>
                </a:tc>
                <a:tc>
                  <a:txBody>
                    <a:bodyPr/>
                    <a:lstStyle/>
                    <a:p>
                      <a:r>
                        <a:rPr lang="en-US" altLang="zh-CN" b="1" dirty="0" smtClean="0">
                          <a:solidFill>
                            <a:srgbClr val="000000"/>
                          </a:solidFill>
                        </a:rPr>
                        <a:t>1</a:t>
                      </a:r>
                      <a:endParaRPr lang="zh-CN" altLang="en-US" b="1" dirty="0">
                        <a:solidFill>
                          <a:srgbClr val="000000"/>
                        </a:solidFill>
                      </a:endParaRPr>
                    </a:p>
                  </a:txBody>
                  <a:tcPr>
                    <a:solidFill>
                      <a:srgbClr val="98CBD0"/>
                    </a:solidFill>
                  </a:tcPr>
                </a:tc>
                <a:tc>
                  <a:txBody>
                    <a:bodyPr/>
                    <a:lstStyle/>
                    <a:p>
                      <a:r>
                        <a:rPr lang="zh-CN" altLang="en-US" b="1" dirty="0" smtClean="0">
                          <a:solidFill>
                            <a:srgbClr val="000000"/>
                          </a:solidFill>
                        </a:rPr>
                        <a:t>课程编号 任课老师等 </a:t>
                      </a:r>
                      <a:r>
                        <a:rPr lang="en-US" altLang="zh-CN" b="1" dirty="0" smtClean="0">
                          <a:solidFill>
                            <a:srgbClr val="000000"/>
                          </a:solidFill>
                        </a:rPr>
                        <a:t>6</a:t>
                      </a:r>
                      <a:endParaRPr lang="zh-CN" altLang="en-US" b="1" dirty="0">
                        <a:solidFill>
                          <a:srgbClr val="000000"/>
                        </a:solidFill>
                      </a:endParaRPr>
                    </a:p>
                  </a:txBody>
                  <a:tcPr>
                    <a:solidFill>
                      <a:srgbClr val="98CBD0"/>
                    </a:solidFill>
                  </a:tcPr>
                </a:tc>
                <a:tc>
                  <a:txBody>
                    <a:bodyPr/>
                    <a:lstStyle/>
                    <a:p>
                      <a:r>
                        <a:rPr lang="zh-CN" altLang="en-US" b="1" dirty="0" smtClean="0">
                          <a:solidFill>
                            <a:srgbClr val="000000"/>
                          </a:solidFill>
                        </a:rPr>
                        <a:t>低</a:t>
                      </a:r>
                      <a:endParaRPr lang="zh-CN" altLang="en-US" b="1" dirty="0">
                        <a:solidFill>
                          <a:srgbClr val="000000"/>
                        </a:solidFill>
                      </a:endParaRPr>
                    </a:p>
                  </a:txBody>
                  <a:tcPr>
                    <a:solidFill>
                      <a:srgbClr val="98CBD0"/>
                    </a:solidFill>
                  </a:tcPr>
                </a:tc>
                <a:tc>
                  <a:txBody>
                    <a:bodyPr/>
                    <a:lstStyle/>
                    <a:p>
                      <a:r>
                        <a:rPr lang="en-US" altLang="zh-CN" b="1" dirty="0" smtClean="0">
                          <a:solidFill>
                            <a:srgbClr val="000000"/>
                          </a:solidFill>
                        </a:rPr>
                        <a:t>4</a:t>
                      </a:r>
                      <a:endParaRPr lang="zh-CN" altLang="en-US" b="1" dirty="0">
                        <a:solidFill>
                          <a:srgbClr val="000000"/>
                        </a:solidFill>
                      </a:endParaRPr>
                    </a:p>
                  </a:txBody>
                  <a:tcPr>
                    <a:solidFill>
                      <a:srgbClr val="98CBD0"/>
                    </a:solidFill>
                  </a:tcPr>
                </a:tc>
              </a:tr>
            </a:tbl>
          </a:graphicData>
        </a:graphic>
      </p:graphicFrame>
      <p:sp>
        <p:nvSpPr>
          <p:cNvPr id="16" name="文本框 15"/>
          <p:cNvSpPr txBox="1"/>
          <p:nvPr/>
        </p:nvSpPr>
        <p:spPr>
          <a:xfrm>
            <a:off x="467544" y="1268760"/>
            <a:ext cx="1008112" cy="1446550"/>
          </a:xfrm>
          <a:prstGeom prst="rect">
            <a:avLst/>
          </a:prstGeom>
          <a:noFill/>
        </p:spPr>
        <p:txBody>
          <a:bodyPr wrap="square" rtlCol="0">
            <a:spAutoFit/>
          </a:bodyPr>
          <a:lstStyle/>
          <a:p>
            <a:r>
              <a:rPr lang="zh-CN" altLang="en-US" sz="4400" b="1" dirty="0" smtClean="0">
                <a:solidFill>
                  <a:srgbClr val="FFFFFF"/>
                </a:solidFill>
              </a:rPr>
              <a:t>输</a:t>
            </a:r>
            <a:endParaRPr lang="en-US" altLang="zh-CN" sz="4400" b="1" dirty="0" smtClean="0">
              <a:solidFill>
                <a:srgbClr val="FFFFFF"/>
              </a:solidFill>
            </a:endParaRPr>
          </a:p>
          <a:p>
            <a:r>
              <a:rPr lang="zh-CN" altLang="en-US" sz="4400" b="1" dirty="0">
                <a:solidFill>
                  <a:srgbClr val="FFFFFF"/>
                </a:solidFill>
              </a:rPr>
              <a:t>出</a:t>
            </a:r>
          </a:p>
        </p:txBody>
      </p:sp>
    </p:spTree>
    <p:extLst>
      <p:ext uri="{BB962C8B-B14F-4D97-AF65-F5344CB8AC3E}">
        <p14:creationId xmlns:p14="http://schemas.microsoft.com/office/powerpoint/2010/main" val="355051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939677031"/>
              </p:ext>
            </p:extLst>
          </p:nvPr>
        </p:nvGraphicFramePr>
        <p:xfrm>
          <a:off x="899592" y="116632"/>
          <a:ext cx="8064895" cy="6741160"/>
        </p:xfrm>
        <a:graphic>
          <a:graphicData uri="http://schemas.openxmlformats.org/drawingml/2006/table">
            <a:tbl>
              <a:tblPr firstRow="1" bandRow="1">
                <a:tableStyleId>{5C22544A-7EE6-4342-B048-85BDC9FD1C3A}</a:tableStyleId>
              </a:tblPr>
              <a:tblGrid>
                <a:gridCol w="2047879"/>
                <a:gridCol w="1049115"/>
                <a:gridCol w="1959393"/>
                <a:gridCol w="1504254"/>
                <a:gridCol w="1504254"/>
              </a:tblGrid>
              <a:tr h="119256">
                <a:tc>
                  <a:txBody>
                    <a:bodyPr/>
                    <a:lstStyle/>
                    <a:p>
                      <a:r>
                        <a:rPr lang="en-US" altLang="zh-CN" sz="1600" b="1" dirty="0" smtClean="0">
                          <a:solidFill>
                            <a:srgbClr val="000000"/>
                          </a:solidFill>
                        </a:rPr>
                        <a:t>EI</a:t>
                      </a:r>
                      <a:endParaRPr lang="zh-CN" altLang="en-US" sz="1600" b="1" dirty="0">
                        <a:solidFill>
                          <a:srgbClr val="000000"/>
                        </a:solidFill>
                      </a:endParaRPr>
                    </a:p>
                  </a:txBody>
                  <a:tcPr>
                    <a:solidFill>
                      <a:srgbClr val="22B44F"/>
                    </a:solidFill>
                  </a:tcPr>
                </a:tc>
                <a:tc>
                  <a:txBody>
                    <a:bodyPr/>
                    <a:lstStyle/>
                    <a:p>
                      <a:r>
                        <a:rPr lang="en-US" altLang="zh-CN" sz="1600" b="1" dirty="0" smtClean="0">
                          <a:solidFill>
                            <a:srgbClr val="000000"/>
                          </a:solidFill>
                        </a:rPr>
                        <a:t>FIR</a:t>
                      </a:r>
                      <a:endParaRPr lang="zh-CN" altLang="en-US" sz="1600" b="1" dirty="0">
                        <a:solidFill>
                          <a:srgbClr val="000000"/>
                        </a:solidFill>
                      </a:endParaRPr>
                    </a:p>
                  </a:txBody>
                  <a:tcPr>
                    <a:solidFill>
                      <a:srgbClr val="22B44F"/>
                    </a:solidFill>
                  </a:tcPr>
                </a:tc>
                <a:tc>
                  <a:txBody>
                    <a:bodyPr/>
                    <a:lstStyle/>
                    <a:p>
                      <a:r>
                        <a:rPr lang="en-US" altLang="zh-CN" sz="1600" b="1" dirty="0" smtClean="0">
                          <a:solidFill>
                            <a:srgbClr val="000000"/>
                          </a:solidFill>
                        </a:rPr>
                        <a:t>DET</a:t>
                      </a:r>
                      <a:endParaRPr lang="zh-CN" altLang="en-US" sz="1600" b="1" dirty="0">
                        <a:solidFill>
                          <a:srgbClr val="000000"/>
                        </a:solidFill>
                      </a:endParaRPr>
                    </a:p>
                  </a:txBody>
                  <a:tcPr>
                    <a:solidFill>
                      <a:srgbClr val="22B44F"/>
                    </a:solidFill>
                  </a:tcPr>
                </a:tc>
                <a:tc>
                  <a:txBody>
                    <a:bodyPr/>
                    <a:lstStyle/>
                    <a:p>
                      <a:r>
                        <a:rPr lang="zh-CN" altLang="en-US" sz="1600" b="1" dirty="0" smtClean="0">
                          <a:solidFill>
                            <a:srgbClr val="000000"/>
                          </a:solidFill>
                        </a:rPr>
                        <a:t>杂度</a:t>
                      </a:r>
                      <a:endParaRPr lang="zh-CN" altLang="en-US" sz="1600" b="1" dirty="0">
                        <a:solidFill>
                          <a:srgbClr val="000000"/>
                        </a:solidFill>
                      </a:endParaRPr>
                    </a:p>
                  </a:txBody>
                  <a:tcPr>
                    <a:solidFill>
                      <a:srgbClr val="22B44F"/>
                    </a:solidFill>
                  </a:tcPr>
                </a:tc>
                <a:tc>
                  <a:txBody>
                    <a:bodyPr/>
                    <a:lstStyle/>
                    <a:p>
                      <a:r>
                        <a:rPr lang="en-US" altLang="zh-CN" sz="1600" b="1" dirty="0" smtClean="0">
                          <a:solidFill>
                            <a:srgbClr val="000000"/>
                          </a:solidFill>
                        </a:rPr>
                        <a:t>FP</a:t>
                      </a:r>
                      <a:endParaRPr lang="zh-CN" altLang="en-US" sz="1600" b="1" dirty="0">
                        <a:solidFill>
                          <a:srgbClr val="000000"/>
                        </a:solidFill>
                      </a:endParaRPr>
                    </a:p>
                  </a:txBody>
                  <a:tcPr>
                    <a:solidFill>
                      <a:srgbClr val="22B44F"/>
                    </a:solidFill>
                  </a:tcPr>
                </a:tc>
              </a:tr>
              <a:tr h="329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0000"/>
                          </a:solidFill>
                        </a:rPr>
                        <a:t>修改公告栏</a:t>
                      </a:r>
                      <a:endParaRPr lang="en-US" altLang="zh-CN" sz="1600" b="1" dirty="0" smtClean="0">
                        <a:solidFill>
                          <a:srgbClr val="000000"/>
                        </a:solidFill>
                      </a:endParaRPr>
                    </a:p>
                    <a:p>
                      <a:endParaRPr lang="en-US" altLang="zh-CN" sz="1600" b="1" dirty="0" smtClean="0">
                        <a:solidFill>
                          <a:srgbClr val="000000"/>
                        </a:solidFill>
                      </a:endParaRPr>
                    </a:p>
                  </a:txBody>
                  <a:tcPr>
                    <a:solidFill>
                      <a:srgbClr val="67E38D"/>
                    </a:solidFill>
                  </a:tcPr>
                </a:tc>
                <a:tc>
                  <a:txBody>
                    <a:bodyPr/>
                    <a:lstStyle/>
                    <a:p>
                      <a:r>
                        <a:rPr lang="en-US" altLang="zh-CN" sz="1600" b="1" dirty="0" smtClean="0">
                          <a:solidFill>
                            <a:srgbClr val="000000"/>
                          </a:solidFill>
                        </a:rPr>
                        <a:t>0</a:t>
                      </a:r>
                      <a:endParaRPr lang="zh-CN" altLang="en-US" sz="1600" b="1" dirty="0">
                        <a:solidFill>
                          <a:srgbClr val="000000"/>
                        </a:solidFill>
                      </a:endParaRPr>
                    </a:p>
                  </a:txBody>
                  <a:tcPr>
                    <a:solidFill>
                      <a:srgbClr val="67E38D"/>
                    </a:solidFill>
                  </a:tcPr>
                </a:tc>
                <a:tc>
                  <a:txBody>
                    <a:bodyPr/>
                    <a:lstStyle/>
                    <a:p>
                      <a:r>
                        <a:rPr lang="en-US" altLang="zh-CN" sz="1600" b="1" dirty="0" smtClean="0">
                          <a:solidFill>
                            <a:srgbClr val="000000"/>
                          </a:solidFill>
                        </a:rPr>
                        <a:t>2</a:t>
                      </a:r>
                      <a:endParaRPr lang="zh-CN" altLang="en-US" sz="1600" b="1" dirty="0">
                        <a:solidFill>
                          <a:srgbClr val="000000"/>
                        </a:solidFill>
                      </a:endParaRPr>
                    </a:p>
                  </a:txBody>
                  <a:tcPr>
                    <a:solidFill>
                      <a:srgbClr val="67E38D"/>
                    </a:solidFill>
                  </a:tcPr>
                </a:tc>
                <a:tc>
                  <a:txBody>
                    <a:bodyPr/>
                    <a:lstStyle/>
                    <a:p>
                      <a:r>
                        <a:rPr lang="zh-CN" altLang="en-US" sz="1600" b="1" dirty="0" smtClean="0">
                          <a:solidFill>
                            <a:srgbClr val="000000"/>
                          </a:solidFill>
                        </a:rPr>
                        <a:t>低</a:t>
                      </a:r>
                      <a:endParaRPr lang="zh-CN" altLang="en-US" sz="1600" b="1" dirty="0">
                        <a:solidFill>
                          <a:srgbClr val="000000"/>
                        </a:solidFill>
                      </a:endParaRPr>
                    </a:p>
                  </a:txBody>
                  <a:tcPr>
                    <a:solidFill>
                      <a:srgbClr val="67E38D"/>
                    </a:solidFill>
                  </a:tcPr>
                </a:tc>
                <a:tc>
                  <a:txBody>
                    <a:bodyPr/>
                    <a:lstStyle/>
                    <a:p>
                      <a:r>
                        <a:rPr lang="en-US" altLang="zh-CN" sz="1600" b="1" dirty="0" smtClean="0">
                          <a:solidFill>
                            <a:srgbClr val="000000"/>
                          </a:solidFill>
                        </a:rPr>
                        <a:t>3</a:t>
                      </a:r>
                      <a:endParaRPr lang="zh-CN" altLang="en-US" sz="1600" b="1" dirty="0">
                        <a:solidFill>
                          <a:srgbClr val="000000"/>
                        </a:solidFill>
                      </a:endParaRPr>
                    </a:p>
                  </a:txBody>
                  <a:tcPr>
                    <a:solidFill>
                      <a:srgbClr val="67E38D"/>
                    </a:solidFill>
                  </a:tcPr>
                </a:tc>
              </a:tr>
              <a:tr h="520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0000"/>
                          </a:solidFill>
                        </a:rPr>
                        <a:t>删除公告栏</a:t>
                      </a:r>
                      <a:endParaRPr lang="en-US" altLang="zh-CN" sz="1600" b="1" dirty="0" smtClean="0">
                        <a:solidFill>
                          <a:srgbClr val="000000"/>
                        </a:solidFill>
                      </a:endParaRPr>
                    </a:p>
                    <a:p>
                      <a:endParaRPr lang="en-US" altLang="zh-CN" sz="1600" b="1" dirty="0" smtClean="0">
                        <a:solidFill>
                          <a:srgbClr val="000000"/>
                        </a:solidFill>
                      </a:endParaRPr>
                    </a:p>
                  </a:txBody>
                  <a:tcPr>
                    <a:solidFill>
                      <a:srgbClr val="67E38D"/>
                    </a:solidFill>
                  </a:tcPr>
                </a:tc>
                <a:tc>
                  <a:txBody>
                    <a:bodyPr/>
                    <a:lstStyle/>
                    <a:p>
                      <a:r>
                        <a:rPr lang="en-US" altLang="zh-CN" sz="1600" b="1" dirty="0" smtClean="0">
                          <a:solidFill>
                            <a:srgbClr val="000000"/>
                          </a:solidFill>
                        </a:rPr>
                        <a:t>0</a:t>
                      </a:r>
                      <a:endParaRPr lang="zh-CN" altLang="en-US" sz="1600" b="1" dirty="0">
                        <a:solidFill>
                          <a:srgbClr val="000000"/>
                        </a:solidFill>
                      </a:endParaRPr>
                    </a:p>
                  </a:txBody>
                  <a:tcPr>
                    <a:solidFill>
                      <a:srgbClr val="67E38D"/>
                    </a:solidFill>
                  </a:tcPr>
                </a:tc>
                <a:tc>
                  <a:txBody>
                    <a:bodyPr/>
                    <a:lstStyle/>
                    <a:p>
                      <a:r>
                        <a:rPr lang="en-US" altLang="zh-CN" sz="1600" b="1" dirty="0" smtClean="0">
                          <a:solidFill>
                            <a:srgbClr val="000000"/>
                          </a:solidFill>
                        </a:rPr>
                        <a:t>1</a:t>
                      </a:r>
                      <a:endParaRPr lang="zh-CN" altLang="en-US" sz="1600" b="1" dirty="0">
                        <a:solidFill>
                          <a:srgbClr val="000000"/>
                        </a:solidFill>
                      </a:endParaRPr>
                    </a:p>
                  </a:txBody>
                  <a:tcPr>
                    <a:solidFill>
                      <a:srgbClr val="67E38D"/>
                    </a:solidFill>
                  </a:tcPr>
                </a:tc>
                <a:tc>
                  <a:txBody>
                    <a:bodyPr/>
                    <a:lstStyle/>
                    <a:p>
                      <a:r>
                        <a:rPr lang="zh-CN" altLang="en-US" sz="1600" b="1" dirty="0" smtClean="0">
                          <a:solidFill>
                            <a:srgbClr val="000000"/>
                          </a:solidFill>
                        </a:rPr>
                        <a:t>低</a:t>
                      </a:r>
                      <a:endParaRPr lang="zh-CN" altLang="en-US" sz="1600" b="1" dirty="0">
                        <a:solidFill>
                          <a:srgbClr val="000000"/>
                        </a:solidFill>
                      </a:endParaRPr>
                    </a:p>
                  </a:txBody>
                  <a:tcPr>
                    <a:solidFill>
                      <a:srgbClr val="67E38D"/>
                    </a:solidFill>
                  </a:tcPr>
                </a:tc>
                <a:tc>
                  <a:txBody>
                    <a:bodyPr/>
                    <a:lstStyle/>
                    <a:p>
                      <a:r>
                        <a:rPr lang="en-US" altLang="zh-CN" sz="1600" b="1" dirty="0" smtClean="0">
                          <a:solidFill>
                            <a:srgbClr val="000000"/>
                          </a:solidFill>
                        </a:rPr>
                        <a:t>3</a:t>
                      </a:r>
                      <a:endParaRPr lang="zh-CN" altLang="en-US" sz="1600" b="1" dirty="0">
                        <a:solidFill>
                          <a:srgbClr val="000000"/>
                        </a:solidFill>
                      </a:endParaRPr>
                    </a:p>
                  </a:txBody>
                  <a:tcPr>
                    <a:solidFill>
                      <a:srgbClr val="67E38D"/>
                    </a:solidFill>
                  </a:tcPr>
                </a:tc>
              </a:tr>
              <a:tr h="3798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0000"/>
                          </a:solidFill>
                        </a:rPr>
                        <a:t>留言板（回复）</a:t>
                      </a:r>
                      <a:endParaRPr lang="en-US" altLang="zh-CN" sz="1600" b="1" dirty="0" smtClean="0">
                        <a:solidFill>
                          <a:srgbClr val="000000"/>
                        </a:solidFill>
                      </a:endParaRPr>
                    </a:p>
                    <a:p>
                      <a:endParaRPr lang="en-US" altLang="zh-CN" sz="1600" b="1" dirty="0" smtClean="0">
                        <a:solidFill>
                          <a:srgbClr val="000000"/>
                        </a:solidFill>
                      </a:endParaRPr>
                    </a:p>
                  </a:txBody>
                  <a:tcPr>
                    <a:solidFill>
                      <a:srgbClr val="67E38D"/>
                    </a:solidFill>
                  </a:tcPr>
                </a:tc>
                <a:tc>
                  <a:txBody>
                    <a:bodyPr/>
                    <a:lstStyle/>
                    <a:p>
                      <a:r>
                        <a:rPr lang="en-US" altLang="zh-CN" sz="1600" b="1" dirty="0" smtClean="0">
                          <a:solidFill>
                            <a:srgbClr val="000000"/>
                          </a:solidFill>
                        </a:rPr>
                        <a:t>0</a:t>
                      </a:r>
                      <a:endParaRPr lang="zh-CN" altLang="en-US" sz="1600" b="1" dirty="0">
                        <a:solidFill>
                          <a:srgbClr val="000000"/>
                        </a:solidFill>
                      </a:endParaRPr>
                    </a:p>
                  </a:txBody>
                  <a:tcPr>
                    <a:solidFill>
                      <a:srgbClr val="67E38D"/>
                    </a:solidFill>
                  </a:tcPr>
                </a:tc>
                <a:tc>
                  <a:txBody>
                    <a:bodyPr/>
                    <a:lstStyle/>
                    <a:p>
                      <a:r>
                        <a:rPr lang="en-US" altLang="zh-CN" sz="1600" b="1" dirty="0" smtClean="0">
                          <a:solidFill>
                            <a:srgbClr val="000000"/>
                          </a:solidFill>
                        </a:rPr>
                        <a:t>2</a:t>
                      </a:r>
                      <a:endParaRPr lang="zh-CN" altLang="en-US" sz="1600" b="1" dirty="0">
                        <a:solidFill>
                          <a:srgbClr val="000000"/>
                        </a:solidFill>
                      </a:endParaRPr>
                    </a:p>
                  </a:txBody>
                  <a:tcPr>
                    <a:solidFill>
                      <a:srgbClr val="67E38D"/>
                    </a:solidFill>
                  </a:tcPr>
                </a:tc>
                <a:tc>
                  <a:txBody>
                    <a:bodyPr/>
                    <a:lstStyle/>
                    <a:p>
                      <a:r>
                        <a:rPr lang="zh-CN" altLang="en-US" sz="1600" b="1" dirty="0" smtClean="0">
                          <a:solidFill>
                            <a:srgbClr val="000000"/>
                          </a:solidFill>
                        </a:rPr>
                        <a:t>低</a:t>
                      </a:r>
                      <a:endParaRPr lang="zh-CN" altLang="en-US" sz="1600" b="1" dirty="0">
                        <a:solidFill>
                          <a:srgbClr val="000000"/>
                        </a:solidFill>
                      </a:endParaRPr>
                    </a:p>
                  </a:txBody>
                  <a:tcPr>
                    <a:solidFill>
                      <a:srgbClr val="67E38D"/>
                    </a:solidFill>
                  </a:tcPr>
                </a:tc>
                <a:tc>
                  <a:txBody>
                    <a:bodyPr/>
                    <a:lstStyle/>
                    <a:p>
                      <a:r>
                        <a:rPr lang="en-US" altLang="zh-CN" sz="1600" b="1" dirty="0" smtClean="0">
                          <a:solidFill>
                            <a:srgbClr val="000000"/>
                          </a:solidFill>
                        </a:rPr>
                        <a:t>3</a:t>
                      </a:r>
                      <a:endParaRPr lang="zh-CN" altLang="en-US" sz="1600" b="1" dirty="0">
                        <a:solidFill>
                          <a:srgbClr val="000000"/>
                        </a:solidFill>
                      </a:endParaRPr>
                    </a:p>
                  </a:txBody>
                  <a:tcPr>
                    <a:solidFill>
                      <a:srgbClr val="67E38D"/>
                    </a:solidFill>
                  </a:tcPr>
                </a:tc>
              </a:tr>
              <a:tr h="289560">
                <a:tc>
                  <a:txBody>
                    <a:bodyPr/>
                    <a:lstStyle/>
                    <a:p>
                      <a:r>
                        <a:rPr lang="zh-CN" altLang="en-US" sz="1600" b="1" dirty="0" smtClean="0">
                          <a:solidFill>
                            <a:srgbClr val="000000"/>
                          </a:solidFill>
                        </a:rPr>
                        <a:t>下载区（上传）</a:t>
                      </a:r>
                      <a:endParaRPr lang="en-US" altLang="zh-CN" sz="1600" b="1" dirty="0" smtClean="0">
                        <a:solidFill>
                          <a:srgbClr val="000000"/>
                        </a:solidFill>
                      </a:endParaRPr>
                    </a:p>
                  </a:txBody>
                  <a:tcPr>
                    <a:solidFill>
                      <a:srgbClr val="A1EDB9"/>
                    </a:solidFill>
                  </a:tcPr>
                </a:tc>
                <a:tc>
                  <a:txBody>
                    <a:bodyPr/>
                    <a:lstStyle/>
                    <a:p>
                      <a:r>
                        <a:rPr lang="en-US" altLang="zh-CN" sz="1600" b="1" dirty="0" smtClean="0">
                          <a:solidFill>
                            <a:srgbClr val="000000"/>
                          </a:solidFill>
                        </a:rPr>
                        <a:t>0</a:t>
                      </a:r>
                      <a:endParaRPr lang="zh-CN" altLang="en-US" sz="1600" b="1" dirty="0">
                        <a:solidFill>
                          <a:srgbClr val="000000"/>
                        </a:solidFill>
                      </a:endParaRPr>
                    </a:p>
                  </a:txBody>
                  <a:tcPr>
                    <a:solidFill>
                      <a:srgbClr val="A1EDB9"/>
                    </a:solidFill>
                  </a:tcPr>
                </a:tc>
                <a:tc>
                  <a:txBody>
                    <a:bodyPr/>
                    <a:lstStyle/>
                    <a:p>
                      <a:r>
                        <a:rPr lang="zh-CN" altLang="en-US" sz="1600" b="1" dirty="0" smtClean="0">
                          <a:solidFill>
                            <a:srgbClr val="000000"/>
                          </a:solidFill>
                        </a:rPr>
                        <a:t>主题 添加上传的文件 确认按钮 </a:t>
                      </a:r>
                      <a:r>
                        <a:rPr lang="en-US" altLang="zh-CN" sz="1600" b="1" dirty="0" smtClean="0">
                          <a:solidFill>
                            <a:srgbClr val="000000"/>
                          </a:solidFill>
                        </a:rPr>
                        <a:t>3</a:t>
                      </a:r>
                      <a:endParaRPr lang="zh-CN" altLang="en-US" sz="1600" b="1" dirty="0">
                        <a:solidFill>
                          <a:srgbClr val="000000"/>
                        </a:solidFill>
                      </a:endParaRPr>
                    </a:p>
                  </a:txBody>
                  <a:tcPr>
                    <a:solidFill>
                      <a:srgbClr val="A1EDB9"/>
                    </a:solidFill>
                  </a:tcPr>
                </a:tc>
                <a:tc>
                  <a:txBody>
                    <a:bodyPr/>
                    <a:lstStyle/>
                    <a:p>
                      <a:r>
                        <a:rPr lang="zh-CN" altLang="en-US" sz="1600" b="1" dirty="0" smtClean="0">
                          <a:solidFill>
                            <a:srgbClr val="000000"/>
                          </a:solidFill>
                        </a:rPr>
                        <a:t>低</a:t>
                      </a:r>
                      <a:endParaRPr lang="zh-CN" altLang="en-US" sz="1600" b="1" dirty="0">
                        <a:solidFill>
                          <a:srgbClr val="000000"/>
                        </a:solidFill>
                      </a:endParaRPr>
                    </a:p>
                  </a:txBody>
                  <a:tcPr>
                    <a:solidFill>
                      <a:srgbClr val="A1EDB9"/>
                    </a:solidFill>
                  </a:tcPr>
                </a:tc>
                <a:tc>
                  <a:txBody>
                    <a:bodyPr/>
                    <a:lstStyle/>
                    <a:p>
                      <a:r>
                        <a:rPr lang="en-US" altLang="zh-CN" sz="1600" b="1" dirty="0" smtClean="0">
                          <a:solidFill>
                            <a:srgbClr val="000000"/>
                          </a:solidFill>
                        </a:rPr>
                        <a:t>3</a:t>
                      </a:r>
                      <a:endParaRPr lang="zh-CN" altLang="en-US" sz="1600" b="1" dirty="0">
                        <a:solidFill>
                          <a:srgbClr val="000000"/>
                        </a:solidFill>
                      </a:endParaRPr>
                    </a:p>
                  </a:txBody>
                  <a:tcPr>
                    <a:solidFill>
                      <a:srgbClr val="A1EDB9"/>
                    </a:solidFill>
                  </a:tcPr>
                </a:tc>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0000"/>
                          </a:solidFill>
                        </a:rPr>
                        <a:t>下载区（删除）</a:t>
                      </a:r>
                      <a:endParaRPr lang="en-US" altLang="zh-CN" sz="1600" b="1" dirty="0" smtClean="0">
                        <a:solidFill>
                          <a:srgbClr val="000000"/>
                        </a:solidFill>
                      </a:endParaRPr>
                    </a:p>
                    <a:p>
                      <a:endParaRPr lang="en-US" altLang="zh-CN" sz="1600" b="1" dirty="0" smtClean="0">
                        <a:solidFill>
                          <a:srgbClr val="000000"/>
                        </a:solidFill>
                      </a:endParaRPr>
                    </a:p>
                  </a:txBody>
                  <a:tcPr>
                    <a:solidFill>
                      <a:srgbClr val="A1EDB9"/>
                    </a:solidFill>
                  </a:tcPr>
                </a:tc>
                <a:tc>
                  <a:txBody>
                    <a:bodyPr/>
                    <a:lstStyle/>
                    <a:p>
                      <a:r>
                        <a:rPr lang="en-US" altLang="zh-CN" sz="1600" b="1" dirty="0" smtClean="0">
                          <a:solidFill>
                            <a:srgbClr val="000000"/>
                          </a:solidFill>
                        </a:rPr>
                        <a:t>0</a:t>
                      </a:r>
                      <a:endParaRPr lang="zh-CN" altLang="en-US" sz="1600" b="1" dirty="0">
                        <a:solidFill>
                          <a:srgbClr val="000000"/>
                        </a:solidFill>
                      </a:endParaRPr>
                    </a:p>
                  </a:txBody>
                  <a:tcPr>
                    <a:solidFill>
                      <a:srgbClr val="A1EDB9"/>
                    </a:solidFill>
                  </a:tcPr>
                </a:tc>
                <a:tc>
                  <a:txBody>
                    <a:bodyPr/>
                    <a:lstStyle/>
                    <a:p>
                      <a:r>
                        <a:rPr lang="en-US" altLang="zh-CN" sz="1600" b="1" dirty="0" smtClean="0">
                          <a:solidFill>
                            <a:srgbClr val="000000"/>
                          </a:solidFill>
                        </a:rPr>
                        <a:t>2</a:t>
                      </a:r>
                      <a:endParaRPr lang="zh-CN" altLang="en-US" sz="1600" b="1" dirty="0">
                        <a:solidFill>
                          <a:srgbClr val="000000"/>
                        </a:solidFill>
                      </a:endParaRPr>
                    </a:p>
                  </a:txBody>
                  <a:tcPr>
                    <a:solidFill>
                      <a:srgbClr val="A1EDB9"/>
                    </a:solidFill>
                  </a:tcPr>
                </a:tc>
                <a:tc>
                  <a:txBody>
                    <a:bodyPr/>
                    <a:lstStyle/>
                    <a:p>
                      <a:r>
                        <a:rPr lang="zh-CN" altLang="en-US" sz="1600" b="1" dirty="0" smtClean="0">
                          <a:solidFill>
                            <a:srgbClr val="000000"/>
                          </a:solidFill>
                        </a:rPr>
                        <a:t>低</a:t>
                      </a:r>
                      <a:endParaRPr lang="zh-CN" altLang="en-US" sz="1600" b="1" dirty="0">
                        <a:solidFill>
                          <a:srgbClr val="000000"/>
                        </a:solidFill>
                      </a:endParaRPr>
                    </a:p>
                  </a:txBody>
                  <a:tcPr>
                    <a:solidFill>
                      <a:srgbClr val="A1EDB9"/>
                    </a:solidFill>
                  </a:tcPr>
                </a:tc>
                <a:tc>
                  <a:txBody>
                    <a:bodyPr/>
                    <a:lstStyle/>
                    <a:p>
                      <a:r>
                        <a:rPr lang="en-US" altLang="zh-CN" sz="1600" b="1" dirty="0" smtClean="0">
                          <a:solidFill>
                            <a:srgbClr val="000000"/>
                          </a:solidFill>
                        </a:rPr>
                        <a:t>3</a:t>
                      </a:r>
                      <a:endParaRPr lang="zh-CN" altLang="en-US" sz="1600" b="1" dirty="0">
                        <a:solidFill>
                          <a:srgbClr val="000000"/>
                        </a:solidFill>
                      </a:endParaRPr>
                    </a:p>
                  </a:txBody>
                  <a:tcPr>
                    <a:solidFill>
                      <a:srgbClr val="A1EDB9"/>
                    </a:solidFill>
                  </a:tcPr>
                </a:tc>
              </a:tr>
              <a:tr h="370840">
                <a:tc>
                  <a:txBody>
                    <a:bodyPr/>
                    <a:lstStyle/>
                    <a:p>
                      <a:r>
                        <a:rPr lang="zh-CN" altLang="en-US" sz="1600" b="1" dirty="0" smtClean="0">
                          <a:solidFill>
                            <a:srgbClr val="000000"/>
                          </a:solidFill>
                        </a:rPr>
                        <a:t>登陆</a:t>
                      </a:r>
                      <a:endParaRPr lang="zh-CN" altLang="en-US" sz="1600" b="1" dirty="0">
                        <a:solidFill>
                          <a:srgbClr val="000000"/>
                        </a:solidFill>
                      </a:endParaRPr>
                    </a:p>
                  </a:txBody>
                  <a:tcPr>
                    <a:solidFill>
                      <a:srgbClr val="67E38D"/>
                    </a:solidFill>
                  </a:tcPr>
                </a:tc>
                <a:tc>
                  <a:txBody>
                    <a:bodyPr/>
                    <a:lstStyle/>
                    <a:p>
                      <a:r>
                        <a:rPr lang="en-US" altLang="zh-CN" sz="1600" b="1" dirty="0" smtClean="0">
                          <a:solidFill>
                            <a:srgbClr val="000000"/>
                          </a:solidFill>
                        </a:rPr>
                        <a:t>1</a:t>
                      </a:r>
                      <a:endParaRPr lang="zh-CN" altLang="en-US" sz="1600" b="1" dirty="0">
                        <a:solidFill>
                          <a:srgbClr val="000000"/>
                        </a:solidFill>
                      </a:endParaRPr>
                    </a:p>
                  </a:txBody>
                  <a:tcPr>
                    <a:solidFill>
                      <a:srgbClr val="67E38D"/>
                    </a:solidFill>
                  </a:tcPr>
                </a:tc>
                <a:tc>
                  <a:txBody>
                    <a:bodyPr/>
                    <a:lstStyle/>
                    <a:p>
                      <a:r>
                        <a:rPr lang="zh-CN" altLang="en-US" sz="1600" b="1" dirty="0" smtClean="0">
                          <a:solidFill>
                            <a:srgbClr val="000000"/>
                          </a:solidFill>
                        </a:rPr>
                        <a:t>账号 密码  确认按钮 </a:t>
                      </a:r>
                      <a:r>
                        <a:rPr lang="en-US" altLang="zh-CN" sz="1600" b="1" baseline="0" dirty="0" smtClean="0">
                          <a:solidFill>
                            <a:srgbClr val="000000"/>
                          </a:solidFill>
                        </a:rPr>
                        <a:t> 3</a:t>
                      </a:r>
                      <a:endParaRPr lang="zh-CN" altLang="en-US" sz="1600" b="1" dirty="0">
                        <a:solidFill>
                          <a:srgbClr val="000000"/>
                        </a:solidFill>
                      </a:endParaRPr>
                    </a:p>
                  </a:txBody>
                  <a:tcPr>
                    <a:solidFill>
                      <a:srgbClr val="67E38D"/>
                    </a:solidFill>
                  </a:tcPr>
                </a:tc>
                <a:tc>
                  <a:txBody>
                    <a:bodyPr/>
                    <a:lstStyle/>
                    <a:p>
                      <a:r>
                        <a:rPr lang="zh-CN" altLang="en-US" sz="1600" b="1" dirty="0" smtClean="0">
                          <a:solidFill>
                            <a:srgbClr val="000000"/>
                          </a:solidFill>
                        </a:rPr>
                        <a:t>低</a:t>
                      </a:r>
                      <a:endParaRPr lang="zh-CN" altLang="en-US" sz="1600" b="1" dirty="0">
                        <a:solidFill>
                          <a:srgbClr val="000000"/>
                        </a:solidFill>
                      </a:endParaRPr>
                    </a:p>
                  </a:txBody>
                  <a:tcPr>
                    <a:solidFill>
                      <a:srgbClr val="67E38D"/>
                    </a:solidFill>
                  </a:tcPr>
                </a:tc>
                <a:tc>
                  <a:txBody>
                    <a:bodyPr/>
                    <a:lstStyle/>
                    <a:p>
                      <a:r>
                        <a:rPr lang="en-US" altLang="zh-CN" sz="1600" b="1" dirty="0" smtClean="0">
                          <a:solidFill>
                            <a:srgbClr val="000000"/>
                          </a:solidFill>
                        </a:rPr>
                        <a:t>3</a:t>
                      </a:r>
                      <a:endParaRPr lang="zh-CN" altLang="en-US" sz="1600" b="1" dirty="0">
                        <a:solidFill>
                          <a:srgbClr val="000000"/>
                        </a:solidFill>
                      </a:endParaRPr>
                    </a:p>
                  </a:txBody>
                  <a:tcPr>
                    <a:solidFill>
                      <a:srgbClr val="67E38D"/>
                    </a:solidFill>
                  </a:tcPr>
                </a:tc>
              </a:tr>
              <a:tr h="370840">
                <a:tc>
                  <a:txBody>
                    <a:bodyPr/>
                    <a:lstStyle/>
                    <a:p>
                      <a:r>
                        <a:rPr lang="zh-CN" altLang="en-US" sz="1600" b="1" dirty="0" smtClean="0">
                          <a:solidFill>
                            <a:srgbClr val="000000"/>
                          </a:solidFill>
                        </a:rPr>
                        <a:t>确认</a:t>
                      </a:r>
                      <a:r>
                        <a:rPr lang="en-US" altLang="zh-CN" sz="1600" b="1" dirty="0" smtClean="0">
                          <a:solidFill>
                            <a:srgbClr val="000000"/>
                          </a:solidFill>
                        </a:rPr>
                        <a:t>/</a:t>
                      </a:r>
                      <a:r>
                        <a:rPr lang="zh-CN" altLang="en-US" sz="1600" b="1" dirty="0" smtClean="0">
                          <a:solidFill>
                            <a:srgbClr val="000000"/>
                          </a:solidFill>
                        </a:rPr>
                        <a:t>删除学生选课</a:t>
                      </a:r>
                      <a:endParaRPr lang="zh-CN" altLang="en-US" sz="1600" b="1" dirty="0">
                        <a:solidFill>
                          <a:srgbClr val="000000"/>
                        </a:solidFill>
                      </a:endParaRPr>
                    </a:p>
                  </a:txBody>
                  <a:tcPr>
                    <a:solidFill>
                      <a:srgbClr val="A1EDB9"/>
                    </a:solidFill>
                  </a:tcPr>
                </a:tc>
                <a:tc>
                  <a:txBody>
                    <a:bodyPr/>
                    <a:lstStyle/>
                    <a:p>
                      <a:r>
                        <a:rPr lang="en-US" altLang="zh-CN" sz="1600" b="1" dirty="0" smtClean="0">
                          <a:solidFill>
                            <a:srgbClr val="000000"/>
                          </a:solidFill>
                        </a:rPr>
                        <a:t>1</a:t>
                      </a:r>
                      <a:endParaRPr lang="zh-CN" altLang="en-US" sz="1600" b="1" dirty="0">
                        <a:solidFill>
                          <a:srgbClr val="000000"/>
                        </a:solidFill>
                      </a:endParaRPr>
                    </a:p>
                  </a:txBody>
                  <a:tcPr>
                    <a:solidFill>
                      <a:srgbClr val="A1EDB9"/>
                    </a:solidFill>
                  </a:tcPr>
                </a:tc>
                <a:tc>
                  <a:txBody>
                    <a:bodyPr/>
                    <a:lstStyle/>
                    <a:p>
                      <a:r>
                        <a:rPr lang="zh-CN" altLang="en-US" sz="1600" b="1" dirty="0" smtClean="0">
                          <a:solidFill>
                            <a:srgbClr val="000000"/>
                          </a:solidFill>
                        </a:rPr>
                        <a:t>确认</a:t>
                      </a:r>
                      <a:r>
                        <a:rPr lang="en-US" altLang="zh-CN" sz="1600" b="1" dirty="0" smtClean="0">
                          <a:solidFill>
                            <a:srgbClr val="000000"/>
                          </a:solidFill>
                        </a:rPr>
                        <a:t>/</a:t>
                      </a:r>
                      <a:r>
                        <a:rPr lang="zh-CN" altLang="en-US" sz="1600" b="1" dirty="0" smtClean="0">
                          <a:solidFill>
                            <a:srgbClr val="000000"/>
                          </a:solidFill>
                        </a:rPr>
                        <a:t>删除按钮 </a:t>
                      </a:r>
                      <a:r>
                        <a:rPr lang="en-US" altLang="zh-CN" sz="1600" b="1" dirty="0" smtClean="0">
                          <a:solidFill>
                            <a:srgbClr val="000000"/>
                          </a:solidFill>
                        </a:rPr>
                        <a:t>1</a:t>
                      </a:r>
                      <a:endParaRPr lang="zh-CN" altLang="en-US" sz="1600" b="1" dirty="0">
                        <a:solidFill>
                          <a:srgbClr val="000000"/>
                        </a:solidFill>
                      </a:endParaRPr>
                    </a:p>
                  </a:txBody>
                  <a:tcPr>
                    <a:solidFill>
                      <a:srgbClr val="A1EDB9"/>
                    </a:solidFill>
                  </a:tcPr>
                </a:tc>
                <a:tc>
                  <a:txBody>
                    <a:bodyPr/>
                    <a:lstStyle/>
                    <a:p>
                      <a:r>
                        <a:rPr lang="zh-CN" altLang="en-US" sz="1600" b="1" dirty="0" smtClean="0">
                          <a:solidFill>
                            <a:srgbClr val="000000"/>
                          </a:solidFill>
                        </a:rPr>
                        <a:t>低</a:t>
                      </a:r>
                      <a:endParaRPr lang="zh-CN" altLang="en-US" sz="1600" b="1" dirty="0">
                        <a:solidFill>
                          <a:srgbClr val="000000"/>
                        </a:solidFill>
                      </a:endParaRPr>
                    </a:p>
                  </a:txBody>
                  <a:tcPr>
                    <a:solidFill>
                      <a:srgbClr val="A1EDB9"/>
                    </a:solidFill>
                  </a:tcPr>
                </a:tc>
                <a:tc>
                  <a:txBody>
                    <a:bodyPr/>
                    <a:lstStyle/>
                    <a:p>
                      <a:r>
                        <a:rPr lang="en-US" altLang="zh-CN" sz="1600" b="1" dirty="0" smtClean="0">
                          <a:solidFill>
                            <a:srgbClr val="000000"/>
                          </a:solidFill>
                        </a:rPr>
                        <a:t>3</a:t>
                      </a:r>
                      <a:endParaRPr lang="zh-CN" altLang="en-US" sz="1600" b="1" dirty="0">
                        <a:solidFill>
                          <a:srgbClr val="000000"/>
                        </a:solidFill>
                      </a:endParaRPr>
                    </a:p>
                  </a:txBody>
                  <a:tcPr>
                    <a:solidFill>
                      <a:srgbClr val="A1EDB9"/>
                    </a:solidFill>
                  </a:tcPr>
                </a:tc>
              </a:tr>
              <a:tr h="396240">
                <a:tc>
                  <a:txBody>
                    <a:bodyPr/>
                    <a:lstStyle/>
                    <a:p>
                      <a:r>
                        <a:rPr lang="zh-CN" altLang="en-US" sz="1600" b="1" dirty="0" smtClean="0">
                          <a:solidFill>
                            <a:srgbClr val="000000"/>
                          </a:solidFill>
                        </a:rPr>
                        <a:t>录入试题答案</a:t>
                      </a:r>
                      <a:endParaRPr lang="en-US" altLang="zh-CN" sz="1600" b="1" dirty="0" smtClean="0">
                        <a:solidFill>
                          <a:srgbClr val="000000"/>
                        </a:solidFill>
                      </a:endParaRPr>
                    </a:p>
                    <a:p>
                      <a:r>
                        <a:rPr lang="zh-CN" altLang="en-US" sz="1600" b="1" dirty="0" smtClean="0">
                          <a:solidFill>
                            <a:srgbClr val="000000"/>
                          </a:solidFill>
                        </a:rPr>
                        <a:t>修改试题</a:t>
                      </a:r>
                      <a:endParaRPr lang="en-US" altLang="zh-CN" sz="1600" b="1" dirty="0" smtClean="0">
                        <a:solidFill>
                          <a:srgbClr val="000000"/>
                        </a:solidFill>
                      </a:endParaRPr>
                    </a:p>
                  </a:txBody>
                  <a:tcPr>
                    <a:solidFill>
                      <a:srgbClr val="67E38D"/>
                    </a:solidFill>
                  </a:tcPr>
                </a:tc>
                <a:tc>
                  <a:txBody>
                    <a:bodyPr/>
                    <a:lstStyle/>
                    <a:p>
                      <a:r>
                        <a:rPr lang="en-US" altLang="zh-CN" sz="1600" b="1" dirty="0" smtClean="0">
                          <a:solidFill>
                            <a:srgbClr val="000000"/>
                          </a:solidFill>
                        </a:rPr>
                        <a:t>1</a:t>
                      </a:r>
                      <a:endParaRPr lang="zh-CN" altLang="en-US" sz="1600" b="1" dirty="0">
                        <a:solidFill>
                          <a:srgbClr val="000000"/>
                        </a:solidFill>
                      </a:endParaRPr>
                    </a:p>
                  </a:txBody>
                  <a:tcPr>
                    <a:solidFill>
                      <a:srgbClr val="67E38D"/>
                    </a:solidFill>
                  </a:tcPr>
                </a:tc>
                <a:tc>
                  <a:txBody>
                    <a:bodyPr/>
                    <a:lstStyle/>
                    <a:p>
                      <a:r>
                        <a:rPr lang="zh-CN" altLang="en-US" sz="1600" b="1" dirty="0" smtClean="0">
                          <a:solidFill>
                            <a:srgbClr val="000000"/>
                          </a:solidFill>
                        </a:rPr>
                        <a:t>编号 题目 答案 难度系数 题型  </a:t>
                      </a:r>
                      <a:r>
                        <a:rPr lang="en-US" altLang="zh-CN" sz="1600" b="1" dirty="0" smtClean="0">
                          <a:solidFill>
                            <a:srgbClr val="000000"/>
                          </a:solidFill>
                        </a:rPr>
                        <a:t>5</a:t>
                      </a:r>
                      <a:endParaRPr lang="zh-CN" altLang="en-US" sz="1600" b="1" dirty="0">
                        <a:solidFill>
                          <a:srgbClr val="000000"/>
                        </a:solidFill>
                      </a:endParaRPr>
                    </a:p>
                  </a:txBody>
                  <a:tcPr>
                    <a:solidFill>
                      <a:srgbClr val="67E38D"/>
                    </a:solidFill>
                  </a:tcPr>
                </a:tc>
                <a:tc>
                  <a:txBody>
                    <a:bodyPr/>
                    <a:lstStyle/>
                    <a:p>
                      <a:r>
                        <a:rPr lang="zh-CN" altLang="en-US" sz="1600" b="1" dirty="0" smtClean="0">
                          <a:solidFill>
                            <a:srgbClr val="000000"/>
                          </a:solidFill>
                        </a:rPr>
                        <a:t>低</a:t>
                      </a:r>
                      <a:endParaRPr lang="zh-CN" altLang="en-US" sz="1600" b="1" dirty="0">
                        <a:solidFill>
                          <a:srgbClr val="000000"/>
                        </a:solidFill>
                      </a:endParaRPr>
                    </a:p>
                  </a:txBody>
                  <a:tcPr>
                    <a:solidFill>
                      <a:srgbClr val="67E38D"/>
                    </a:solidFill>
                  </a:tcPr>
                </a:tc>
                <a:tc>
                  <a:txBody>
                    <a:bodyPr/>
                    <a:lstStyle/>
                    <a:p>
                      <a:r>
                        <a:rPr lang="en-US" altLang="zh-CN" sz="1600" b="1" dirty="0" smtClean="0">
                          <a:solidFill>
                            <a:srgbClr val="000000"/>
                          </a:solidFill>
                        </a:rPr>
                        <a:t>3</a:t>
                      </a:r>
                      <a:endParaRPr lang="zh-CN" altLang="en-US" sz="1600" b="1" dirty="0">
                        <a:solidFill>
                          <a:srgbClr val="000000"/>
                        </a:solidFill>
                      </a:endParaRPr>
                    </a:p>
                  </a:txBody>
                  <a:tcPr>
                    <a:solidFill>
                      <a:srgbClr val="67E38D"/>
                    </a:solidFill>
                  </a:tcPr>
                </a:tc>
              </a:tr>
              <a:tr h="4844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0000"/>
                          </a:solidFill>
                        </a:rPr>
                        <a:t>删除试题</a:t>
                      </a:r>
                      <a:endParaRPr lang="en-US" altLang="zh-CN" sz="1600" b="1" dirty="0" smtClean="0">
                        <a:solidFill>
                          <a:srgbClr val="000000"/>
                        </a:solidFill>
                      </a:endParaRPr>
                    </a:p>
                    <a:p>
                      <a:endParaRPr lang="en-US" altLang="zh-CN" sz="1600" b="1" dirty="0" smtClean="0">
                        <a:solidFill>
                          <a:srgbClr val="000000"/>
                        </a:solidFill>
                      </a:endParaRPr>
                    </a:p>
                  </a:txBody>
                  <a:tcPr>
                    <a:solidFill>
                      <a:srgbClr val="67E38D"/>
                    </a:solidFill>
                  </a:tcPr>
                </a:tc>
                <a:tc>
                  <a:txBody>
                    <a:bodyPr/>
                    <a:lstStyle/>
                    <a:p>
                      <a:r>
                        <a:rPr lang="en-US" altLang="zh-CN" sz="1600" b="1" dirty="0" smtClean="0">
                          <a:solidFill>
                            <a:srgbClr val="000000"/>
                          </a:solidFill>
                        </a:rPr>
                        <a:t>1</a:t>
                      </a:r>
                      <a:endParaRPr lang="zh-CN" altLang="en-US" sz="1600" b="1" dirty="0">
                        <a:solidFill>
                          <a:srgbClr val="000000"/>
                        </a:solidFill>
                      </a:endParaRPr>
                    </a:p>
                  </a:txBody>
                  <a:tcPr>
                    <a:solidFill>
                      <a:srgbClr val="67E38D"/>
                    </a:solidFill>
                  </a:tcPr>
                </a:tc>
                <a:tc>
                  <a:txBody>
                    <a:bodyPr/>
                    <a:lstStyle/>
                    <a:p>
                      <a:r>
                        <a:rPr lang="zh-CN" altLang="en-US" sz="1600" b="1" dirty="0" smtClean="0">
                          <a:solidFill>
                            <a:srgbClr val="000000"/>
                          </a:solidFill>
                        </a:rPr>
                        <a:t>选择题目编号 删除按钮 </a:t>
                      </a:r>
                      <a:r>
                        <a:rPr lang="en-US" altLang="zh-CN" sz="1600" b="1" dirty="0" smtClean="0">
                          <a:solidFill>
                            <a:srgbClr val="000000"/>
                          </a:solidFill>
                        </a:rPr>
                        <a:t>2</a:t>
                      </a:r>
                      <a:endParaRPr lang="zh-CN" altLang="en-US" sz="1600" b="1" dirty="0">
                        <a:solidFill>
                          <a:srgbClr val="000000"/>
                        </a:solidFill>
                      </a:endParaRPr>
                    </a:p>
                  </a:txBody>
                  <a:tcPr>
                    <a:solidFill>
                      <a:srgbClr val="67E38D"/>
                    </a:solidFill>
                  </a:tcPr>
                </a:tc>
                <a:tc>
                  <a:txBody>
                    <a:bodyPr/>
                    <a:lstStyle/>
                    <a:p>
                      <a:r>
                        <a:rPr lang="zh-CN" altLang="en-US" sz="1600" b="1" dirty="0" smtClean="0">
                          <a:solidFill>
                            <a:srgbClr val="000000"/>
                          </a:solidFill>
                        </a:rPr>
                        <a:t>低</a:t>
                      </a:r>
                      <a:endParaRPr lang="zh-CN" altLang="en-US" sz="1600" b="1" dirty="0">
                        <a:solidFill>
                          <a:srgbClr val="000000"/>
                        </a:solidFill>
                      </a:endParaRPr>
                    </a:p>
                  </a:txBody>
                  <a:tcPr>
                    <a:solidFill>
                      <a:srgbClr val="67E38D"/>
                    </a:solidFill>
                  </a:tcPr>
                </a:tc>
                <a:tc>
                  <a:txBody>
                    <a:bodyPr/>
                    <a:lstStyle/>
                    <a:p>
                      <a:r>
                        <a:rPr lang="en-US" altLang="zh-CN" sz="1600" b="1" dirty="0" smtClean="0">
                          <a:solidFill>
                            <a:srgbClr val="000000"/>
                          </a:solidFill>
                        </a:rPr>
                        <a:t>3</a:t>
                      </a:r>
                      <a:endParaRPr lang="zh-CN" altLang="en-US" sz="1600" b="1" dirty="0">
                        <a:solidFill>
                          <a:srgbClr val="000000"/>
                        </a:solidFill>
                      </a:endParaRPr>
                    </a:p>
                  </a:txBody>
                  <a:tcPr>
                    <a:solidFill>
                      <a:srgbClr val="67E38D"/>
                    </a:solidFill>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0000"/>
                          </a:solidFill>
                        </a:rPr>
                        <a:t>录入成绩</a:t>
                      </a:r>
                      <a:endParaRPr lang="en-US" altLang="zh-CN" sz="1600" b="1" dirty="0" smtClean="0">
                        <a:solidFill>
                          <a:srgbClr val="0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0000"/>
                          </a:solidFill>
                        </a:rPr>
                        <a:t>修改成绩</a:t>
                      </a:r>
                      <a:endParaRPr lang="en-US" altLang="zh-CN" sz="1600" b="1" dirty="0" smtClean="0">
                        <a:solidFill>
                          <a:srgbClr val="000000"/>
                        </a:solidFill>
                      </a:endParaRPr>
                    </a:p>
                    <a:p>
                      <a:endParaRPr lang="en-US" altLang="zh-CN" sz="1600" b="1" dirty="0" smtClean="0">
                        <a:solidFill>
                          <a:srgbClr val="000000"/>
                        </a:solidFill>
                      </a:endParaRPr>
                    </a:p>
                  </a:txBody>
                  <a:tcPr>
                    <a:solidFill>
                      <a:srgbClr val="67E38D"/>
                    </a:solidFill>
                  </a:tcPr>
                </a:tc>
                <a:tc>
                  <a:txBody>
                    <a:bodyPr/>
                    <a:lstStyle/>
                    <a:p>
                      <a:r>
                        <a:rPr lang="en-US" altLang="zh-CN" sz="1600" b="1" dirty="0" smtClean="0">
                          <a:solidFill>
                            <a:srgbClr val="000000"/>
                          </a:solidFill>
                        </a:rPr>
                        <a:t>1</a:t>
                      </a:r>
                      <a:endParaRPr lang="zh-CN" altLang="en-US" sz="1600" b="1" dirty="0">
                        <a:solidFill>
                          <a:srgbClr val="000000"/>
                        </a:solidFill>
                      </a:endParaRPr>
                    </a:p>
                  </a:txBody>
                  <a:tcPr>
                    <a:solidFill>
                      <a:srgbClr val="67E38D"/>
                    </a:solidFill>
                  </a:tcPr>
                </a:tc>
                <a:tc>
                  <a:txBody>
                    <a:bodyPr/>
                    <a:lstStyle/>
                    <a:p>
                      <a:r>
                        <a:rPr lang="zh-CN" altLang="en-US" sz="1600" b="1" dirty="0" smtClean="0">
                          <a:solidFill>
                            <a:srgbClr val="000000"/>
                          </a:solidFill>
                        </a:rPr>
                        <a:t>学号 考试时间 成绩 </a:t>
                      </a:r>
                      <a:r>
                        <a:rPr lang="en-US" altLang="zh-CN" sz="1600" b="1" dirty="0" smtClean="0">
                          <a:solidFill>
                            <a:srgbClr val="000000"/>
                          </a:solidFill>
                        </a:rPr>
                        <a:t>3</a:t>
                      </a:r>
                      <a:endParaRPr lang="zh-CN" altLang="en-US" sz="1600" b="1" dirty="0">
                        <a:solidFill>
                          <a:srgbClr val="000000"/>
                        </a:solidFill>
                      </a:endParaRPr>
                    </a:p>
                  </a:txBody>
                  <a:tcPr>
                    <a:solidFill>
                      <a:srgbClr val="67E38D"/>
                    </a:solidFill>
                  </a:tcPr>
                </a:tc>
                <a:tc>
                  <a:txBody>
                    <a:bodyPr/>
                    <a:lstStyle/>
                    <a:p>
                      <a:r>
                        <a:rPr lang="zh-CN" altLang="en-US" sz="1600" b="1" dirty="0" smtClean="0">
                          <a:solidFill>
                            <a:srgbClr val="000000"/>
                          </a:solidFill>
                        </a:rPr>
                        <a:t>低</a:t>
                      </a:r>
                      <a:endParaRPr lang="zh-CN" altLang="en-US" sz="1600" b="1" dirty="0">
                        <a:solidFill>
                          <a:srgbClr val="000000"/>
                        </a:solidFill>
                      </a:endParaRPr>
                    </a:p>
                  </a:txBody>
                  <a:tcPr>
                    <a:solidFill>
                      <a:srgbClr val="67E38D"/>
                    </a:solidFill>
                  </a:tcPr>
                </a:tc>
                <a:tc>
                  <a:txBody>
                    <a:bodyPr/>
                    <a:lstStyle/>
                    <a:p>
                      <a:r>
                        <a:rPr lang="en-US" altLang="zh-CN" sz="1600" b="1" dirty="0" smtClean="0">
                          <a:solidFill>
                            <a:srgbClr val="000000"/>
                          </a:solidFill>
                        </a:rPr>
                        <a:t>3</a:t>
                      </a:r>
                      <a:endParaRPr lang="zh-CN" altLang="en-US" sz="1600" b="1" dirty="0">
                        <a:solidFill>
                          <a:srgbClr val="000000"/>
                        </a:solidFill>
                      </a:endParaRPr>
                    </a:p>
                  </a:txBody>
                  <a:tcPr>
                    <a:solidFill>
                      <a:srgbClr val="67E38D"/>
                    </a:solidFill>
                  </a:tcPr>
                </a:tc>
              </a:tr>
              <a:tr h="411480">
                <a:tc>
                  <a:txBody>
                    <a:bodyPr/>
                    <a:lstStyle/>
                    <a:p>
                      <a:r>
                        <a:rPr lang="zh-CN" altLang="en-US" sz="1600" b="1" dirty="0" smtClean="0">
                          <a:solidFill>
                            <a:srgbClr val="000000"/>
                          </a:solidFill>
                        </a:rPr>
                        <a:t>网上测试（答题）</a:t>
                      </a:r>
                      <a:endParaRPr lang="en-US" altLang="zh-CN" sz="1600" b="1" dirty="0" smtClean="0">
                        <a:solidFill>
                          <a:srgbClr val="000000"/>
                        </a:solidFill>
                      </a:endParaRPr>
                    </a:p>
                  </a:txBody>
                  <a:tcPr>
                    <a:solidFill>
                      <a:srgbClr val="67E38D"/>
                    </a:solidFill>
                  </a:tcPr>
                </a:tc>
                <a:tc>
                  <a:txBody>
                    <a:bodyPr/>
                    <a:lstStyle/>
                    <a:p>
                      <a:r>
                        <a:rPr lang="en-US" altLang="zh-CN" sz="1600" b="1" dirty="0" smtClean="0">
                          <a:solidFill>
                            <a:srgbClr val="000000"/>
                          </a:solidFill>
                        </a:rPr>
                        <a:t>0</a:t>
                      </a:r>
                      <a:endParaRPr lang="zh-CN" altLang="en-US" sz="1600" b="1" dirty="0">
                        <a:solidFill>
                          <a:srgbClr val="000000"/>
                        </a:solidFill>
                      </a:endParaRPr>
                    </a:p>
                  </a:txBody>
                  <a:tcPr>
                    <a:solidFill>
                      <a:srgbClr val="67E38D"/>
                    </a:solidFill>
                  </a:tcPr>
                </a:tc>
                <a:tc>
                  <a:txBody>
                    <a:bodyPr/>
                    <a:lstStyle/>
                    <a:p>
                      <a:r>
                        <a:rPr lang="en-US" altLang="zh-CN" sz="1600" b="1" dirty="0" smtClean="0">
                          <a:solidFill>
                            <a:srgbClr val="000000"/>
                          </a:solidFill>
                        </a:rPr>
                        <a:t>20</a:t>
                      </a:r>
                      <a:r>
                        <a:rPr lang="zh-CN" altLang="en-US" sz="1600" b="1" dirty="0" smtClean="0">
                          <a:solidFill>
                            <a:srgbClr val="000000"/>
                          </a:solidFill>
                        </a:rPr>
                        <a:t>道题 确认按钮  </a:t>
                      </a:r>
                      <a:r>
                        <a:rPr lang="en-US" altLang="zh-CN" sz="1600" b="1" dirty="0" smtClean="0">
                          <a:solidFill>
                            <a:srgbClr val="000000"/>
                          </a:solidFill>
                        </a:rPr>
                        <a:t>21</a:t>
                      </a:r>
                      <a:endParaRPr lang="zh-CN" altLang="en-US" sz="1600" b="1" dirty="0">
                        <a:solidFill>
                          <a:srgbClr val="000000"/>
                        </a:solidFill>
                      </a:endParaRPr>
                    </a:p>
                  </a:txBody>
                  <a:tcPr>
                    <a:solidFill>
                      <a:srgbClr val="67E38D"/>
                    </a:solidFill>
                  </a:tcPr>
                </a:tc>
                <a:tc>
                  <a:txBody>
                    <a:bodyPr/>
                    <a:lstStyle/>
                    <a:p>
                      <a:r>
                        <a:rPr lang="zh-CN" altLang="en-US" sz="1600" b="1" dirty="0" smtClean="0">
                          <a:solidFill>
                            <a:srgbClr val="000000"/>
                          </a:solidFill>
                        </a:rPr>
                        <a:t>低</a:t>
                      </a:r>
                      <a:endParaRPr lang="zh-CN" altLang="en-US" sz="1600" b="1" dirty="0">
                        <a:solidFill>
                          <a:srgbClr val="000000"/>
                        </a:solidFill>
                      </a:endParaRPr>
                    </a:p>
                  </a:txBody>
                  <a:tcPr>
                    <a:solidFill>
                      <a:srgbClr val="67E38D"/>
                    </a:solidFill>
                  </a:tcPr>
                </a:tc>
                <a:tc>
                  <a:txBody>
                    <a:bodyPr/>
                    <a:lstStyle/>
                    <a:p>
                      <a:r>
                        <a:rPr lang="en-US" altLang="zh-CN" sz="1600" b="1" dirty="0" smtClean="0">
                          <a:solidFill>
                            <a:srgbClr val="000000"/>
                          </a:solidFill>
                        </a:rPr>
                        <a:t>3</a:t>
                      </a:r>
                      <a:endParaRPr lang="zh-CN" altLang="en-US" sz="1600" b="1" dirty="0">
                        <a:solidFill>
                          <a:srgbClr val="000000"/>
                        </a:solidFill>
                      </a:endParaRPr>
                    </a:p>
                  </a:txBody>
                  <a:tcPr>
                    <a:solidFill>
                      <a:srgbClr val="67E38D"/>
                    </a:solidFill>
                  </a:tcPr>
                </a:tc>
              </a:tr>
            </a:tbl>
          </a:graphicData>
        </a:graphic>
      </p:graphicFrame>
      <p:sp>
        <p:nvSpPr>
          <p:cNvPr id="6" name="矩形 5"/>
          <p:cNvSpPr/>
          <p:nvPr/>
        </p:nvSpPr>
        <p:spPr>
          <a:xfrm>
            <a:off x="179512" y="980728"/>
            <a:ext cx="4572000" cy="1446550"/>
          </a:xfrm>
          <a:prstGeom prst="rect">
            <a:avLst/>
          </a:prstGeom>
        </p:spPr>
        <p:txBody>
          <a:bodyPr>
            <a:spAutoFit/>
          </a:bodyPr>
          <a:lstStyle/>
          <a:p>
            <a:r>
              <a:rPr lang="zh-CN" altLang="en-US" sz="4400" b="1" dirty="0">
                <a:solidFill>
                  <a:srgbClr val="FFFFFF"/>
                </a:solidFill>
              </a:rPr>
              <a:t>输</a:t>
            </a:r>
            <a:endParaRPr lang="en-US" altLang="zh-CN" sz="4400" b="1" dirty="0">
              <a:solidFill>
                <a:srgbClr val="FFFFFF"/>
              </a:solidFill>
            </a:endParaRPr>
          </a:p>
          <a:p>
            <a:r>
              <a:rPr lang="zh-CN" altLang="en-US" sz="4400" b="1" dirty="0" smtClean="0">
                <a:solidFill>
                  <a:srgbClr val="FFFFFF"/>
                </a:solidFill>
              </a:rPr>
              <a:t>入</a:t>
            </a:r>
            <a:endParaRPr lang="zh-CN" altLang="en-US" sz="4400" b="1" dirty="0">
              <a:solidFill>
                <a:srgbClr val="FFFFFF"/>
              </a:solidFill>
            </a:endParaRPr>
          </a:p>
        </p:txBody>
      </p:sp>
    </p:spTree>
    <p:extLst>
      <p:ext uri="{BB962C8B-B14F-4D97-AF65-F5344CB8AC3E}">
        <p14:creationId xmlns:p14="http://schemas.microsoft.com/office/powerpoint/2010/main" val="214368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flower_texture">
  <a:themeElements>
    <a:clrScheme name="graph">
      <a:dk1>
        <a:srgbClr val="FFFFFF"/>
      </a:dk1>
      <a:lt1>
        <a:srgbClr val="FFFFFF"/>
      </a:lt1>
      <a:dk2>
        <a:srgbClr val="1F497D"/>
      </a:dk2>
      <a:lt2>
        <a:srgbClr val="991B1D"/>
      </a:lt2>
      <a:accent1>
        <a:srgbClr val="AB8C22"/>
      </a:accent1>
      <a:accent2>
        <a:srgbClr val="CD885E"/>
      </a:accent2>
      <a:accent3>
        <a:srgbClr val="000000"/>
      </a:accent3>
      <a:accent4>
        <a:srgbClr val="8064A2"/>
      </a:accent4>
      <a:accent5>
        <a:srgbClr val="4BACC6"/>
      </a:accent5>
      <a:accent6>
        <a:srgbClr val="F79646"/>
      </a:accent6>
      <a:hlink>
        <a:srgbClr val="4694DB"/>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flower_texture">
  <a:themeElements>
    <a:clrScheme name="">
      <a:dk1>
        <a:srgbClr val="FFFFFF"/>
      </a:dk1>
      <a:lt1>
        <a:srgbClr val="FFFFFF"/>
      </a:lt1>
      <a:dk2>
        <a:srgbClr val="1F497D"/>
      </a:dk2>
      <a:lt2>
        <a:srgbClr val="991B1D"/>
      </a:lt2>
      <a:accent1>
        <a:srgbClr val="AB8C22"/>
      </a:accent1>
      <a:accent2>
        <a:srgbClr val="CD885E"/>
      </a:accent2>
      <a:accent3>
        <a:srgbClr val="FFFFFF"/>
      </a:accent3>
      <a:accent4>
        <a:srgbClr val="DADADA"/>
      </a:accent4>
      <a:accent5>
        <a:srgbClr val="D2C5AB"/>
      </a:accent5>
      <a:accent6>
        <a:srgbClr val="BA7B54"/>
      </a:accent6>
      <a:hlink>
        <a:srgbClr val="4694DB"/>
      </a:hlink>
      <a:folHlink>
        <a:srgbClr val="969696"/>
      </a:folHlink>
    </a:clrScheme>
    <a:fontScheme name="flower_textur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flower_texture</Template>
  <TotalTime>293</TotalTime>
  <Words>3040</Words>
  <Application>Microsoft Office PowerPoint</Application>
  <PresentationFormat>全屏显示(4:3)</PresentationFormat>
  <Paragraphs>751</Paragraphs>
  <Slides>38</Slides>
  <Notes>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38</vt:i4>
      </vt:variant>
    </vt:vector>
  </HeadingPairs>
  <TitlesOfParts>
    <vt:vector size="47" baseType="lpstr">
      <vt:lpstr>Monotype Sorts</vt:lpstr>
      <vt:lpstr>黑体</vt:lpstr>
      <vt:lpstr>宋体</vt:lpstr>
      <vt:lpstr>微软雅黑</vt:lpstr>
      <vt:lpstr>Arial</vt:lpstr>
      <vt:lpstr>Calibri</vt:lpstr>
      <vt:lpstr>Times New Roman</vt:lpstr>
      <vt:lpstr>flower_texture</vt:lpstr>
      <vt:lpstr>1_flower_texture</vt:lpstr>
      <vt:lpstr>PowerPoint 演示文稿</vt:lpstr>
      <vt:lpstr>PowerPoint 演示文稿</vt:lpstr>
      <vt:lpstr>PowerPoint 演示文稿</vt:lpstr>
      <vt:lpstr>功能点</vt:lpstr>
      <vt:lpstr>功能计数项</vt:lpstr>
      <vt:lpstr>数据库的表</vt:lpstr>
      <vt:lpstr>PowerPoint 演示文稿</vt:lpstr>
      <vt:lpstr>PowerPoint 演示文稿</vt:lpstr>
      <vt:lpstr>PowerPoint 演示文稿</vt:lpstr>
      <vt:lpstr>PowerPoint 演示文稿</vt:lpstr>
      <vt:lpstr>PowerPoint 演示文稿</vt:lpstr>
      <vt:lpstr>PowerPoint 演示文稿</vt:lpstr>
      <vt:lpstr>识别出ILF和EIF功能点个数</vt:lpstr>
      <vt:lpstr>外部接口文件</vt:lpstr>
      <vt:lpstr>PowerPoint 演示文稿</vt:lpstr>
      <vt:lpstr>PowerPoint 演示文稿</vt:lpstr>
      <vt:lpstr>PowerPoint 演示文稿</vt:lpstr>
      <vt:lpstr>分布数据处理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TCF整理</vt:lpstr>
      <vt:lpstr>功能点最终结果</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微软中国</dc:creator>
  <cp:lastModifiedBy>Miss Puff</cp:lastModifiedBy>
  <cp:revision>73</cp:revision>
  <dcterms:created xsi:type="dcterms:W3CDTF">2012-07-23T05:57:46Z</dcterms:created>
  <dcterms:modified xsi:type="dcterms:W3CDTF">2014-03-26T00:16:32Z</dcterms:modified>
</cp:coreProperties>
</file>