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Hbase</a:t>
            </a:r>
            <a:r>
              <a:rPr kumimoji="1" lang="en-US" altLang="zh-CN" dirty="0" smtClean="0"/>
              <a:t> Query Language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查询语言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0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2600" y="25908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JDBC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5300" y="40132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HTTP/HTTPS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38300" y="328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解析器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35300" y="328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语法检查器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18000" y="328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转换器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56400" y="328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20037" y="21336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20037" y="33909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20037" y="47752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88000" y="328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查询优化器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00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应用通过</a:t>
            </a:r>
            <a:r>
              <a:rPr kumimoji="1" lang="en-US" altLang="zh-CN" dirty="0" smtClean="0"/>
              <a:t>HTTP/</a:t>
            </a:r>
            <a:r>
              <a:rPr kumimoji="1" lang="en-US" altLang="zh-CN" dirty="0" err="1" smtClean="0"/>
              <a:t>HTTPS</a:t>
            </a:r>
            <a:r>
              <a:rPr kumimoji="1" lang="en-US" altLang="en-US" dirty="0" err="1" smtClean="0"/>
              <a:t>或JDBC方式将要</a:t>
            </a:r>
            <a:r>
              <a:rPr kumimoji="1" lang="zh-CN" altLang="en-US" dirty="0" smtClean="0"/>
              <a:t>执行</a:t>
            </a:r>
            <a:r>
              <a:rPr kumimoji="1" lang="en-US" altLang="en-US" dirty="0" smtClean="0"/>
              <a:t>的语句</a:t>
            </a:r>
            <a:r>
              <a:rPr kumimoji="1" lang="zh-CN" altLang="en-US" dirty="0" smtClean="0"/>
              <a:t>发送到中间层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中间层首先对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语句进行解析，鉴别出关键字及具体值，然后由检查器对语法进行检查，看是否复合规范，然后送到翻译器转换成</a:t>
            </a:r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，组装成操作，然后通过</a:t>
            </a:r>
            <a:r>
              <a:rPr kumimoji="1" lang="en-US" altLang="zh-CN" dirty="0" err="1" smtClean="0"/>
              <a:t>Hbase</a:t>
            </a:r>
            <a:r>
              <a:rPr kumimoji="1" lang="en-US" altLang="zh-CN" dirty="0" smtClean="0"/>
              <a:t> Client</a:t>
            </a:r>
            <a:r>
              <a:rPr kumimoji="1" lang="zh-CN" altLang="en-US" dirty="0" smtClean="0"/>
              <a:t>提交到</a:t>
            </a:r>
            <a:r>
              <a:rPr kumimoji="1" lang="en-US" altLang="zh-CN" dirty="0" err="1" smtClean="0"/>
              <a:t>RegionServer</a:t>
            </a:r>
            <a:r>
              <a:rPr kumimoji="1" lang="zh-CN" altLang="en-US" dirty="0" smtClean="0"/>
              <a:t>执行，执行后将结果汇总到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对结果进行处理</a:t>
            </a:r>
            <a:r>
              <a:rPr kumimoji="1" lang="zh-CN" altLang="en-US" smtClean="0"/>
              <a:t>，返回给用户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2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order by</a:t>
            </a:r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here</a:t>
            </a:r>
          </a:p>
          <a:p>
            <a:r>
              <a:rPr kumimoji="1" lang="en-US" altLang="en-US" dirty="0" smtClean="0"/>
              <a:t>分页</a:t>
            </a:r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avg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max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min</a:t>
            </a:r>
          </a:p>
          <a:p>
            <a:r>
              <a:rPr kumimoji="1" lang="en-US" altLang="zh-CN" dirty="0" smtClean="0"/>
              <a:t>=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!=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between…and</a:t>
            </a:r>
            <a:r>
              <a:rPr kumimoji="1" lang="zh-CN" altLang="en-US" dirty="0" smtClean="0"/>
              <a:t>、</a:t>
            </a:r>
            <a:r>
              <a:rPr kumimoji="1" lang="en-US" altLang="zh-CN" smtClean="0"/>
              <a:t>like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4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接入层设计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两种方式：</a:t>
            </a:r>
            <a:r>
              <a:rPr kumimoji="1" lang="en-US" altLang="zh-CN" dirty="0" err="1" smtClean="0"/>
              <a:t>jdbc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rest</a:t>
            </a:r>
          </a:p>
          <a:p>
            <a:r>
              <a:rPr kumimoji="1" lang="en-US" altLang="zh-CN" dirty="0" err="1" smtClean="0"/>
              <a:t>jdbc</a:t>
            </a:r>
            <a:r>
              <a:rPr kumimoji="1" lang="zh-CN" altLang="en-US" dirty="0" smtClean="0"/>
              <a:t>实现：</a:t>
            </a:r>
            <a:r>
              <a:rPr kumimoji="1" lang="en-US" altLang="zh-CN" dirty="0" smtClean="0"/>
              <a:t>connect</a:t>
            </a:r>
            <a:r>
              <a:rPr kumimoji="1" lang="zh-CN" altLang="en-US" dirty="0" smtClean="0"/>
              <a:t>通过通讯服务器连接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建立连接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statement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prepareStatement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通信：目前几种比较主流的通信服务器：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p</a:t>
            </a:r>
            <a:r>
              <a:rPr kumimoji="1" lang="en-US" altLang="zh-CN" dirty="0" smtClean="0"/>
              <a:t>rotocol buffers</a:t>
            </a:r>
          </a:p>
          <a:p>
            <a:pPr lvl="1">
              <a:buFont typeface="Wingdings" charset="2"/>
              <a:buChar char="ü"/>
            </a:pPr>
            <a:r>
              <a:rPr kumimoji="1" lang="en-US" altLang="zh-CN" dirty="0" err="1"/>
              <a:t>a</a:t>
            </a:r>
            <a:r>
              <a:rPr kumimoji="1" lang="en-US" altLang="zh-CN" dirty="0" err="1" smtClean="0"/>
              <a:t>vro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thrift</a:t>
            </a:r>
          </a:p>
        </p:txBody>
      </p:sp>
    </p:spTree>
    <p:extLst>
      <p:ext uri="{BB962C8B-B14F-4D97-AF65-F5344CB8AC3E}">
        <p14:creationId xmlns:p14="http://schemas.microsoft.com/office/powerpoint/2010/main" val="373971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语法解析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jsqlparser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一个开源在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上维护的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语法解析，将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语句解析成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31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387</TotalTime>
  <Words>153</Words>
  <Application>Microsoft Macintosh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栖息地</vt:lpstr>
      <vt:lpstr>Hbase Query Language</vt:lpstr>
      <vt:lpstr>架构</vt:lpstr>
      <vt:lpstr>PowerPoint 演示文稿</vt:lpstr>
      <vt:lpstr>SQL支持</vt:lpstr>
      <vt:lpstr>接入层设计</vt:lpstr>
      <vt:lpstr>SQL语法解析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 Query Language</dc:title>
  <dc:creator>鑫 孟</dc:creator>
  <cp:lastModifiedBy>鑫 孟</cp:lastModifiedBy>
  <cp:revision>12</cp:revision>
  <dcterms:created xsi:type="dcterms:W3CDTF">2013-10-08T07:08:49Z</dcterms:created>
  <dcterms:modified xsi:type="dcterms:W3CDTF">2013-10-12T07:28:38Z</dcterms:modified>
</cp:coreProperties>
</file>