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8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776" y="3776472"/>
            <a:ext cx="7196328" cy="147002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" y="5257800"/>
            <a:ext cx="7196328" cy="98755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Font typeface="Wingdings 2" pitchFamily="18" charset="2"/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13-10-9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4267200"/>
            <a:ext cx="7612063" cy="1100138"/>
          </a:xfrm>
        </p:spPr>
        <p:txBody>
          <a:bodyPr anchor="b"/>
          <a:lstStyle>
            <a:lvl1pPr algn="ctr">
              <a:defRPr sz="4400" b="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4040">
            <a:off x="1779080" y="450465"/>
            <a:ext cx="5486400" cy="3626214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1800" kern="120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175" y="5443538"/>
            <a:ext cx="7612063" cy="80486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13-10-9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张图片(带标题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13-10-9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 rot="307655">
            <a:off x="4082874" y="3187732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72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414752">
            <a:off x="4623469" y="338031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13-10-9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457200"/>
            <a:ext cx="1497106" cy="5810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6888" y="457200"/>
            <a:ext cx="6513511" cy="581025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13-10-9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13-10-9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889" y="3774328"/>
            <a:ext cx="7199311" cy="1470025"/>
          </a:xfrm>
        </p:spPr>
        <p:txBody>
          <a:bodyPr anchor="b" anchorCtr="0"/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888" y="5257800"/>
            <a:ext cx="7199312" cy="9906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13-10-9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 rot="504148">
            <a:off x="4493544" y="555043"/>
            <a:ext cx="4142460" cy="308539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2236694"/>
            <a:ext cx="7612063" cy="1362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3617259"/>
            <a:ext cx="7612063" cy="1500187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13-10-9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175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7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13-10-9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4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174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9637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9637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13-10-9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13-10-9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13-10-9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381000"/>
            <a:ext cx="4149725" cy="58864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13-10-9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2070846"/>
            <a:ext cx="7612064" cy="4182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CEC41E-48BD-4881-B6FF-D82EEBBCD904}" type="datetimeFigureOut">
              <a:rPr lang="en-US" smtClean="0"/>
              <a:t>13-10-9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375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2"/>
          </a:solidFill>
          <a:effectLst>
            <a:outerShdw blurRad="50800" dist="25400" dir="2700000" algn="tl" rotWithShape="0">
              <a:schemeClr val="bg1">
                <a:alpha val="4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 typeface="Wingdings 2" pitchFamily="18" charset="2"/>
        <a:buChar char=""/>
        <a:defRPr sz="24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2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Hbase</a:t>
            </a:r>
            <a:r>
              <a:rPr kumimoji="1" lang="en-US" altLang="zh-CN" dirty="0" smtClean="0"/>
              <a:t> Query Language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Hbase</a:t>
            </a:r>
            <a:r>
              <a:rPr kumimoji="1" lang="zh-CN" altLang="en-US" dirty="0" smtClean="0"/>
              <a:t>查询语言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8021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架构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82600" y="2590800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JDBC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95300" y="4013200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HTTP/HTTPS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981200" y="3289300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Sql</a:t>
            </a:r>
            <a:r>
              <a:rPr kumimoji="1" lang="zh-CN" altLang="en-US" dirty="0" smtClean="0"/>
              <a:t>解析器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492500" y="3289300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语法检查器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965700" y="3289300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转换器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426200" y="3289300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客户端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920037" y="2133600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服务端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920037" y="3390900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服务端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920037" y="4775200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3001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应用通过</a:t>
            </a:r>
            <a:r>
              <a:rPr kumimoji="1" lang="en-US" altLang="zh-CN" dirty="0" smtClean="0"/>
              <a:t>HTTP/</a:t>
            </a:r>
            <a:r>
              <a:rPr kumimoji="1" lang="en-US" altLang="zh-CN" dirty="0" err="1" smtClean="0"/>
              <a:t>HTTPS</a:t>
            </a:r>
            <a:r>
              <a:rPr kumimoji="1" lang="en-US" altLang="en-US" dirty="0" err="1" smtClean="0"/>
              <a:t>或JDBC方式将要</a:t>
            </a:r>
            <a:r>
              <a:rPr kumimoji="1" lang="zh-CN" altLang="en-US" dirty="0" smtClean="0"/>
              <a:t>执行</a:t>
            </a:r>
            <a:r>
              <a:rPr kumimoji="1" lang="en-US" altLang="en-US" dirty="0" smtClean="0"/>
              <a:t>的语句</a:t>
            </a:r>
            <a:r>
              <a:rPr kumimoji="1" lang="zh-CN" altLang="en-US" dirty="0" smtClean="0"/>
              <a:t>发送到中间层</a:t>
            </a:r>
            <a:endParaRPr kumimoji="1" lang="en-US" altLang="zh-CN" dirty="0" smtClean="0"/>
          </a:p>
          <a:p>
            <a:r>
              <a:rPr kumimoji="1" lang="zh-CN" altLang="en-US" dirty="0" smtClean="0"/>
              <a:t>中间层首先对</a:t>
            </a:r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语句进行解析，鉴别出关键字及具体值，然后由检查器对语法进行检查，看是否复合规范，然后送到翻译器转换成</a:t>
            </a:r>
            <a:r>
              <a:rPr kumimoji="1" lang="en-US" altLang="zh-CN" dirty="0" err="1" smtClean="0"/>
              <a:t>Hbase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，组装成操作，然后通过</a:t>
            </a:r>
            <a:r>
              <a:rPr kumimoji="1" lang="en-US" altLang="zh-CN" dirty="0" err="1" smtClean="0"/>
              <a:t>Hbase</a:t>
            </a:r>
            <a:r>
              <a:rPr kumimoji="1" lang="en-US" altLang="zh-CN" dirty="0" smtClean="0"/>
              <a:t> Client</a:t>
            </a:r>
            <a:r>
              <a:rPr kumimoji="1" lang="zh-CN" altLang="en-US" dirty="0" smtClean="0"/>
              <a:t>提交到</a:t>
            </a:r>
            <a:r>
              <a:rPr kumimoji="1" lang="en-US" altLang="zh-CN" dirty="0" err="1" smtClean="0"/>
              <a:t>RegionServer</a:t>
            </a:r>
            <a:r>
              <a:rPr kumimoji="1" lang="zh-CN" altLang="en-US" dirty="0" smtClean="0"/>
              <a:t>执行，执行后将结果汇总到</a:t>
            </a:r>
            <a:r>
              <a:rPr kumimoji="1" lang="en-US" altLang="zh-CN" dirty="0" smtClean="0"/>
              <a:t>Client</a:t>
            </a:r>
            <a:r>
              <a:rPr kumimoji="1" lang="zh-CN" altLang="en-US" dirty="0" smtClean="0"/>
              <a:t>对结果进行处理</a:t>
            </a:r>
            <a:r>
              <a:rPr kumimoji="1" lang="zh-CN" altLang="en-US" smtClean="0"/>
              <a:t>，返回给用户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8427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支持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order by</a:t>
            </a:r>
          </a:p>
          <a:p>
            <a:r>
              <a:rPr kumimoji="1" lang="en-US" altLang="zh-CN" dirty="0"/>
              <a:t>w</a:t>
            </a:r>
            <a:r>
              <a:rPr kumimoji="1" lang="en-US" altLang="zh-CN" dirty="0" smtClean="0"/>
              <a:t>here</a:t>
            </a:r>
          </a:p>
          <a:p>
            <a:r>
              <a:rPr kumimoji="1" lang="en-US" altLang="en-US" dirty="0" smtClean="0"/>
              <a:t>分页</a:t>
            </a:r>
          </a:p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ount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sum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avg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max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min</a:t>
            </a:r>
          </a:p>
          <a:p>
            <a:r>
              <a:rPr kumimoji="1" lang="en-US" altLang="zh-CN" dirty="0" smtClean="0"/>
              <a:t>=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!=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between…and</a:t>
            </a:r>
            <a:r>
              <a:rPr kumimoji="1" lang="zh-CN" altLang="en-US" dirty="0" smtClean="0"/>
              <a:t>、</a:t>
            </a:r>
            <a:r>
              <a:rPr kumimoji="1" lang="en-US" altLang="zh-CN" smtClean="0"/>
              <a:t>like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31452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栖息地">
  <a:themeElements>
    <a:clrScheme name="Habitat">
      <a:dk1>
        <a:sysClr val="windowText" lastClr="000000"/>
      </a:dk1>
      <a:lt1>
        <a:sysClr val="window" lastClr="FFFFFF"/>
      </a:lt1>
      <a:dk2>
        <a:srgbClr val="194431"/>
      </a:dk2>
      <a:lt2>
        <a:srgbClr val="F0E6C3"/>
      </a:lt2>
      <a:accent1>
        <a:srgbClr val="F8C000"/>
      </a:accent1>
      <a:accent2>
        <a:srgbClr val="F88600"/>
      </a:accent2>
      <a:accent3>
        <a:srgbClr val="F83500"/>
      </a:accent3>
      <a:accent4>
        <a:srgbClr val="8B723D"/>
      </a:accent4>
      <a:accent5>
        <a:srgbClr val="818B3D"/>
      </a:accent5>
      <a:accent6>
        <a:srgbClr val="586215"/>
      </a:accent6>
      <a:hlink>
        <a:srgbClr val="FF621D"/>
      </a:hlink>
      <a:folHlink>
        <a:srgbClr val="F3D260"/>
      </a:folHlink>
    </a:clrScheme>
    <a:fontScheme name="Habitat">
      <a:maj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Habitat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0000"/>
              </a:schemeClr>
              <a:schemeClr val="phClr">
                <a:satMod val="275000"/>
              </a:schemeClr>
            </a:duotone>
          </a:blip>
          <a:tile tx="0" ty="0" sx="40000" sy="4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30000"/>
              </a:schemeClr>
              <a:schemeClr val="phClr">
                <a:satMod val="275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0000"/>
              <a:satMod val="105000"/>
            </a:schemeClr>
          </a:solidFill>
          <a:prstDash val="solid"/>
        </a:ln>
        <a:ln w="25400" cap="flat" cmpd="sng" algn="ctr">
          <a:solidFill>
            <a:schemeClr val="phClr">
              <a:shade val="80000"/>
            </a:schemeClr>
          </a:solidFill>
          <a:prstDash val="solid"/>
        </a:ln>
        <a:ln w="25400" cap="flat" cmpd="sng" algn="ctr">
          <a:solidFill>
            <a:schemeClr val="phClr">
              <a:shade val="7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r="4200000" sx="105000" sy="105000" algn="t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76200" dist="25400" dir="13200000">
              <a:srgbClr val="000000">
                <a:alpha val="80000"/>
              </a:srgb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19800000"/>
            </a:lightRig>
          </a:scene3d>
          <a:sp3d prstMaterial="softEdge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栖息地.thmx</Template>
  <TotalTime>43</TotalTime>
  <Words>99</Words>
  <Application>Microsoft Macintosh PowerPoint</Application>
  <PresentationFormat>全屏显示(4:3)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栖息地</vt:lpstr>
      <vt:lpstr>Hbase Query Language</vt:lpstr>
      <vt:lpstr>架构</vt:lpstr>
      <vt:lpstr>PowerPoint 演示文稿</vt:lpstr>
      <vt:lpstr>SQL支持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Hbase Query Language</dc:title>
  <dc:creator>鑫 孟</dc:creator>
  <cp:lastModifiedBy>鑫 孟</cp:lastModifiedBy>
  <cp:revision>6</cp:revision>
  <dcterms:created xsi:type="dcterms:W3CDTF">2013-10-08T07:08:49Z</dcterms:created>
  <dcterms:modified xsi:type="dcterms:W3CDTF">2013-10-09T03:24:23Z</dcterms:modified>
</cp:coreProperties>
</file>