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B06C-7355-401D-B856-9BC74BB4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BAC7-3779-4DE9-8181-6464983D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33A8-9E90-47DE-958B-824FCA77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4398-BFD4-416D-84B8-85AA9AB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6365-EDA6-4BCB-956F-6EFBA23E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FD70-25FF-45F0-9BDF-81ECA33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AC7D-EEE7-46C8-BC05-9F8802779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519F-F48E-4159-B089-56D4FD18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E282-6133-4C71-9CB6-BBEC74C7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AABF-02EB-4064-A87D-CC88AECD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33E0B-949F-4BB4-953A-80855021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1967-D1CE-4873-8EF6-C4E0B563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1E4C-EB30-4943-8634-8EA4A818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E3F2-DBE0-4BDD-B9CC-13F67CC1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FF2C-D47A-4BCC-84AB-9D7B3CD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4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0FB-6225-4ABF-91C9-8E956BAB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DE74-979F-4C17-B18F-B687B91E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0610-16F4-443C-8466-EC49CEEA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DD9-4A54-4336-8220-7FCD4B3C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C987-B64F-42E5-A356-D6964591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227E-4EC4-4709-BC22-C1731EB6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967A-D7B9-4B90-B0DC-6FAFD409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CCF3E-19CB-4CF6-BCDE-8202223F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1FC4-7CCE-496A-9DCE-F521EC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41D21-7CA0-44B4-873D-389D2EA6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2C1-E877-4482-A761-7D004E3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147E-ED24-4964-843D-A0F42C9A2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3F92-05F2-4D56-AFB6-E8240BAA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15FF-6025-47FD-A3FD-AADB1D60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8F297-5EE5-434B-8DE9-829D03BE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E8820-3CF2-496F-BED0-7FB245E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0568-B77B-43FD-BE8E-DFCCCE8B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C0B2-B316-48D7-BD7E-28F04DFE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4B54C-CC1C-4B60-AA65-475CA77E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957F9-794C-45B3-B820-B06B6999E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4A0EE-EA9E-47DD-BFDD-531FC4C15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FBC84-A134-40F6-B840-1F92AA2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2E09C-4699-4D62-AFF0-5E82DA1E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6E97-5EB4-414E-BBA9-7DB1804E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E2B-6456-4D1B-8B61-4FE56A3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E13FA-D296-4C09-87DF-9473EF56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7835-4DD0-4288-A82A-F9B38306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7459D-E112-40D5-A7D7-DB338836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4307A-E1EA-469A-B05A-54D62B1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F2BB3-CA28-4F6E-92F3-34C9E52D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E5406-1375-4D4F-BE37-BE165C87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B047-3C31-4E6D-B655-F7DAB98F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67AC-E5E0-4E10-8076-6F4924BE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CCF26-E39F-4186-BED8-B42F8196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CD006-7CA8-4CED-86CB-7D549F2E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89164-3185-408C-88BF-0F6EC35D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72AF6-89F0-423B-A090-42D5A7E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65D-3221-488B-9FAF-4777C583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1488F-7C8B-475B-A980-164187050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958F-E535-4DF8-9EDE-8F9EB195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6EFF-8FC4-4566-9B9E-984239C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77BE-D961-4EB4-8440-3D643FA3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F3139-BC4F-4D63-B034-C976BB4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9424C-DA77-434E-8327-FD5D3DCF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9DC-F187-495C-93B4-EDB1D7D1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4AB1-05F8-43E5-9AEA-5233CC549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170E-C9EB-449C-975E-D4620C439E4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6FFD-FB77-4CD4-810E-E91AC0EA8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1429-71C9-4986-9555-6886256F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F5F9-95A7-4A02-8255-DED18EF9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8528-40E5-4CBE-BF06-DEDBF2BAF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DD2 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BC18E-0325-489A-BA52-404D1EF64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1C0-0D82-42EC-8DDE-ACA7708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152-9063-4144-8348-36D8D8DB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party </a:t>
            </a:r>
            <a:r>
              <a:rPr lang="en-US" dirty="0" err="1"/>
              <a:t>matix</a:t>
            </a:r>
            <a:endParaRPr lang="en-US" dirty="0"/>
          </a:p>
          <a:p>
            <a:pPr lvl="1"/>
            <a:r>
              <a:rPr lang="en-US" dirty="0"/>
              <a:t>See next slide</a:t>
            </a:r>
          </a:p>
          <a:p>
            <a:r>
              <a:rPr lang="en-US" dirty="0"/>
              <a:t>Qx4 enemy matrix</a:t>
            </a:r>
          </a:p>
          <a:p>
            <a:pPr lvl="1"/>
            <a:r>
              <a:rPr lang="en-US" dirty="0"/>
              <a:t>See two slides down</a:t>
            </a:r>
          </a:p>
          <a:p>
            <a:r>
              <a:rPr lang="en-US" dirty="0"/>
              <a:t>Potentially include round and round limit or rounds remaining as continuous variables</a:t>
            </a:r>
          </a:p>
          <a:p>
            <a:r>
              <a:rPr lang="en-US" dirty="0"/>
              <a:t>Include dummy variable for unlimited rounds</a:t>
            </a:r>
          </a:p>
          <a:p>
            <a:r>
              <a:rPr lang="en-US" dirty="0"/>
              <a:t>Concatenate both</a:t>
            </a:r>
          </a:p>
        </p:txBody>
      </p:sp>
    </p:spTree>
    <p:extLst>
      <p:ext uri="{BB962C8B-B14F-4D97-AF65-F5344CB8AC3E}">
        <p14:creationId xmlns:p14="http://schemas.microsoft.com/office/powerpoint/2010/main" val="247516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1C0-0D82-42EC-8DDE-ACA7708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modeling: Party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152-9063-4144-8348-36D8D8DB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Hero class: OHE</a:t>
            </a:r>
          </a:p>
          <a:p>
            <a:pPr lvl="1"/>
            <a:r>
              <a:rPr lang="en-US" dirty="0"/>
              <a:t>Fixed, small number of classes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HP, stress: continuous</a:t>
            </a:r>
          </a:p>
          <a:p>
            <a:pPr lvl="1"/>
            <a:r>
              <a:rPr lang="en-US" dirty="0"/>
              <a:t>Tokens: OHE or continuous to account for multiple</a:t>
            </a:r>
          </a:p>
          <a:p>
            <a:pPr lvl="1"/>
            <a:r>
              <a:rPr lang="en-US" dirty="0"/>
              <a:t>Cooldowns, uses: continuous</a:t>
            </a:r>
          </a:p>
          <a:p>
            <a:pPr lvl="1"/>
            <a:r>
              <a:rPr lang="en-US" dirty="0"/>
              <a:t>Combat item: continuous for count</a:t>
            </a:r>
          </a:p>
          <a:p>
            <a:pPr lvl="1"/>
            <a:r>
              <a:rPr lang="en-US" dirty="0"/>
              <a:t>Ignore relationships for now </a:t>
            </a:r>
          </a:p>
          <a:p>
            <a:r>
              <a:rPr lang="en-US" dirty="0"/>
              <a:t>Concatenate all into one vector per party slot</a:t>
            </a:r>
          </a:p>
          <a:p>
            <a:r>
              <a:rPr lang="en-US" dirty="0" err="1"/>
              <a:t>Hstack</a:t>
            </a:r>
            <a:r>
              <a:rPr lang="en-US" dirty="0"/>
              <a:t> slot vectors to form party matrix</a:t>
            </a:r>
          </a:p>
        </p:txBody>
      </p:sp>
    </p:spTree>
    <p:extLst>
      <p:ext uri="{BB962C8B-B14F-4D97-AF65-F5344CB8AC3E}">
        <p14:creationId xmlns:p14="http://schemas.microsoft.com/office/powerpoint/2010/main" val="341443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1C0-0D82-42EC-8DDE-ACA7708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modeling: Enemy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152-9063-4144-8348-36D8D8DB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Enemy class: infeasible?</a:t>
            </a:r>
          </a:p>
          <a:p>
            <a:pPr lvl="1"/>
            <a:r>
              <a:rPr lang="en-US" dirty="0"/>
              <a:t>Large number of classes</a:t>
            </a:r>
          </a:p>
          <a:p>
            <a:pPr lvl="1"/>
            <a:r>
              <a:rPr lang="en-US" dirty="0"/>
              <a:t>Still might not be too many to OHE; several hundred is workable</a:t>
            </a:r>
          </a:p>
          <a:p>
            <a:pPr lvl="1"/>
            <a:r>
              <a:rPr lang="en-US" dirty="0"/>
              <a:t>Consider embeddings per enemy type</a:t>
            </a:r>
          </a:p>
          <a:p>
            <a:r>
              <a:rPr lang="en-US" dirty="0"/>
              <a:t>Enemy embeddings</a:t>
            </a:r>
          </a:p>
          <a:p>
            <a:pPr lvl="1"/>
            <a:r>
              <a:rPr lang="en-US" dirty="0"/>
              <a:t>N-dimensional vector per enemy type</a:t>
            </a:r>
          </a:p>
          <a:p>
            <a:pPr lvl="1"/>
            <a:r>
              <a:rPr lang="en-US" dirty="0"/>
              <a:t>Separate enemy-independent variables</a:t>
            </a:r>
          </a:p>
          <a:p>
            <a:pPr lvl="2"/>
            <a:r>
              <a:rPr lang="en-US" dirty="0"/>
              <a:t>HP</a:t>
            </a:r>
          </a:p>
          <a:p>
            <a:pPr lvl="2"/>
            <a:r>
              <a:rPr lang="en-US" dirty="0"/>
              <a:t>Tokens</a:t>
            </a:r>
          </a:p>
          <a:p>
            <a:pPr lvl="1"/>
            <a:r>
              <a:rPr lang="en-US" dirty="0"/>
              <a:t>Tokens: OHE or continuous to account for multiple</a:t>
            </a:r>
          </a:p>
          <a:p>
            <a:pPr lvl="2"/>
            <a:r>
              <a:rPr lang="en-US" dirty="0"/>
              <a:t>Additional tokens for enemies</a:t>
            </a:r>
          </a:p>
          <a:p>
            <a:pPr lvl="3"/>
            <a:r>
              <a:rPr lang="en-US" dirty="0"/>
              <a:t>Bilious or whatever</a:t>
            </a:r>
          </a:p>
          <a:p>
            <a:pPr lvl="1"/>
            <a:r>
              <a:rPr lang="en-US" dirty="0"/>
              <a:t>Cooldowns, uses: Ignore at first, leave as part of environment and not presented to model</a:t>
            </a:r>
          </a:p>
          <a:p>
            <a:pPr lvl="2"/>
            <a:r>
              <a:rPr lang="en-US" dirty="0"/>
              <a:t>Eventually,  recent history (last k actions?  How?) or recurrent state vector</a:t>
            </a:r>
          </a:p>
          <a:p>
            <a:r>
              <a:rPr lang="en-US" dirty="0"/>
              <a:t>Concatenate all into one vector per enemy slot</a:t>
            </a:r>
          </a:p>
          <a:p>
            <a:r>
              <a:rPr lang="en-US" dirty="0" err="1"/>
              <a:t>Hstack</a:t>
            </a:r>
            <a:r>
              <a:rPr lang="en-US" dirty="0"/>
              <a:t> slot vectors to form enemy matrix</a:t>
            </a:r>
          </a:p>
          <a:p>
            <a:r>
              <a:rPr lang="en-US" dirty="0"/>
              <a:t>Embeddings calculated separately or perhaps during training</a:t>
            </a:r>
          </a:p>
          <a:p>
            <a:pPr lvl="1"/>
            <a:r>
              <a:rPr lang="en-US" dirty="0"/>
              <a:t>Embeddings input -&gt; model -&gt; vector prediction representing damage and tokens per slot (count shuffle as a token) -&gt; error -&gt; backprop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DD2 RL</vt:lpstr>
      <vt:lpstr>State modeling</vt:lpstr>
      <vt:lpstr>State modeling: Party matrix</vt:lpstr>
      <vt:lpstr>State modeling: Enemy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DD2 RL</dc:title>
  <dc:creator>Chris Dailey</dc:creator>
  <cp:lastModifiedBy>Chris Dailey</cp:lastModifiedBy>
  <cp:revision>2</cp:revision>
  <dcterms:created xsi:type="dcterms:W3CDTF">2021-11-07T18:03:37Z</dcterms:created>
  <dcterms:modified xsi:type="dcterms:W3CDTF">2021-11-07T18:16:19Z</dcterms:modified>
</cp:coreProperties>
</file>