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6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FCFD91-784C-4A05-990C-B33BE0C8591F}" v="98" dt="2021-01-16T07:00:53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7E0C0-8FFC-417F-97E9-B44452248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F13D48-A0DF-4B01-ADAD-7C8DE4454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4E148-6F3E-4F58-B18F-2CC6B026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2F28-F0C4-4DCE-A533-062A76D523A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FF216-3475-48CE-A8F3-261F4A57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78BD97-99C9-48BF-B4DB-17D07AEF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3214-F8F4-4BB9-B791-B84203343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57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00EE6-3662-4B9C-915B-6F9E1740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092BAE-96CB-44EB-9F20-B0F2A5EA5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7CBC9-1EE9-4427-B4B1-24CB4BCB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2F28-F0C4-4DCE-A533-062A76D523A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90BF7-D761-419D-AC0B-D89838F1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C0F023-D0D4-4E5A-93FA-0300EEA3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3214-F8F4-4BB9-B791-B84203343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23C9A2-5996-4B79-BA43-83ABA6439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898F62-983B-4D7E-A5B8-BF9706045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FCC17-84C8-475E-9E47-5D36281B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2F28-F0C4-4DCE-A533-062A76D523A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419EB-ABEF-4EC3-915E-168643B1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AFF16-75FC-437A-AE05-21C41527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3214-F8F4-4BB9-B791-B84203343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1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FD0EE-C7DC-40AA-81CB-C7788FF8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66A32-4B3A-4EB4-BF48-3740FD5D8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E9ECC-0B4A-4B85-AF10-E2C8C444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2F28-F0C4-4DCE-A533-062A76D523A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0E649A-5124-4965-92E1-0C5F3DA0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C9172-7AB5-4F50-A47E-7FAD5720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3214-F8F4-4BB9-B791-B84203343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32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7FEDF-A612-4050-A8A0-110DA109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F9391B-C0E6-41AB-84AE-F6FA1E902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AE70E-EF08-442F-8817-3378D1DB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2F28-F0C4-4DCE-A533-062A76D523A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FD736-1623-4066-BEAB-503AC3C4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872DD-AC86-49B2-9160-15E04212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3214-F8F4-4BB9-B791-B84203343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36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16F67-5F8D-4C29-A590-65140398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37705-3C74-475A-9B4F-634EB1370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6D901D-12BE-4566-AA0C-CD66E479B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5C3B9B-A8DA-4DCC-8040-910C3054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2F28-F0C4-4DCE-A533-062A76D523A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7F96A2-3D04-4AF7-BA27-C1CF1C7B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13C23-4A11-4D17-8CD7-56BA5317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3214-F8F4-4BB9-B791-B84203343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3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17CC5-132D-40D0-9EB7-FCE302FB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AB24C2-709A-4B18-8504-8AD0D1E01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441060-5EA3-4B96-A6EA-2B7AD122F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0206FD-6439-47C4-BB4E-EBDFBA16C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F97B2A-0B58-4643-91A4-86A58C8BF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37D8F9-BDD9-4B37-ACC6-D2EFBA02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2F28-F0C4-4DCE-A533-062A76D523A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E18D3F-858B-4B31-A885-D744B8FE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6A63F0-175C-4BD7-AB1B-A02A437E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3214-F8F4-4BB9-B791-B84203343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0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EB0D3-7578-43C5-9536-71A5E1B0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2C8716-AA2E-499F-A375-EF86429E5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2F28-F0C4-4DCE-A533-062A76D523A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5C2CE7-FAE4-4964-90D9-AD23D9AB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D2BB4A-C126-41AF-AA8F-143B22A1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3214-F8F4-4BB9-B791-B84203343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4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76FDCA-9664-4FF8-8BFB-FD529A7E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2F28-F0C4-4DCE-A533-062A76D523A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02F284-990A-498E-831F-16583EAB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DFA97-AD0E-4463-8414-9281DF8C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3214-F8F4-4BB9-B791-B84203343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65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DCD6C-3904-45EA-8F40-5FAF019C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DC015-1B91-4A09-B5CD-CC535A75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11D7BA-DD4D-4D16-A941-97B1CDDF1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9180D9-6B82-4B6F-AFA3-30D7413E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2F28-F0C4-4DCE-A533-062A76D523A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A4816F-DFAB-4DFC-AC77-78E16711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1F4E11-DA4D-4D54-A3E6-9E7E5D7D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3214-F8F4-4BB9-B791-B84203343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6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F248C-7A87-4405-97D4-E8E10055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EE8FA3-09C9-4748-B1EC-A9C7AFDF8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FA4EA4-909A-454E-8023-87D683337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08E5A1-B40E-492C-8738-B124A1C7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2F28-F0C4-4DCE-A533-062A76D523A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732B25-CD51-47D1-8AAE-00BD5054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AACC50-8D3F-4562-B710-06A10A61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3214-F8F4-4BB9-B791-B84203343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60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CF2BEE-EB9B-435A-A458-BA729723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E6738-788F-40C0-ACD5-1D46E9A30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FFC10-3616-4A08-8767-227175996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42F28-F0C4-4DCE-A533-062A76D523A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3CCB1-5BD0-48BE-909F-6BA49DF6D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294AD-CBF4-4EFC-B263-508B7E0BA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C3214-F8F4-4BB9-B791-B84203343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87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freedcamp.com/view/2849711/task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hyperlink" Target="https://freedcamp.com/view/2849711/tasks" TargetMode="External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image" Target="../media/image9.png"/><Relationship Id="rId15" Type="http://schemas.openxmlformats.org/officeDocument/2006/relationships/image" Target="../media/image5.png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9E5FD-9E1A-406D-9264-C99A3F09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Daily101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깃허브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문서 작업용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ppt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697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ADDA2D5B-1250-4F8B-985E-8AAA730E1353}"/>
              </a:ext>
            </a:extLst>
          </p:cNvPr>
          <p:cNvGrpSpPr/>
          <p:nvPr/>
        </p:nvGrpSpPr>
        <p:grpSpPr>
          <a:xfrm>
            <a:off x="697499" y="724056"/>
            <a:ext cx="10735692" cy="4257101"/>
            <a:chOff x="697499" y="724056"/>
            <a:chExt cx="10735692" cy="4257101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AC5FE94-FB83-4D32-98BE-6F06546F25BB}"/>
                </a:ext>
              </a:extLst>
            </p:cNvPr>
            <p:cNvGrpSpPr/>
            <p:nvPr/>
          </p:nvGrpSpPr>
          <p:grpSpPr>
            <a:xfrm>
              <a:off x="2550219" y="3182194"/>
              <a:ext cx="7030253" cy="1798963"/>
              <a:chOff x="2521020" y="3182194"/>
              <a:chExt cx="7030253" cy="1798963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4A92A46E-5591-4F08-8F2A-D377D2BC504C}"/>
                  </a:ext>
                </a:extLst>
              </p:cNvPr>
              <p:cNvGrpSpPr/>
              <p:nvPr/>
            </p:nvGrpSpPr>
            <p:grpSpPr>
              <a:xfrm>
                <a:off x="2521020" y="3182194"/>
                <a:ext cx="3117251" cy="1798963"/>
                <a:chOff x="2256124" y="4334981"/>
                <a:chExt cx="3117251" cy="1798963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CFF46434-FE64-4DC0-ABD2-DD14363BBEB3}"/>
                    </a:ext>
                  </a:extLst>
                </p:cNvPr>
                <p:cNvSpPr/>
                <p:nvPr/>
              </p:nvSpPr>
              <p:spPr>
                <a:xfrm>
                  <a:off x="2256124" y="4572123"/>
                  <a:ext cx="3117251" cy="1561821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D59393E0-A909-4B2C-AC61-59365ACA7ECC}"/>
                    </a:ext>
                  </a:extLst>
                </p:cNvPr>
                <p:cNvGrpSpPr/>
                <p:nvPr/>
              </p:nvGrpSpPr>
              <p:grpSpPr>
                <a:xfrm>
                  <a:off x="2829498" y="4884373"/>
                  <a:ext cx="1970502" cy="1161844"/>
                  <a:chOff x="7514230" y="1757350"/>
                  <a:chExt cx="1970502" cy="1161844"/>
                </a:xfrm>
              </p:grpSpPr>
              <p:pic>
                <p:nvPicPr>
                  <p:cNvPr id="8" name="그림 7">
                    <a:hlinkClick r:id="rId2"/>
                    <a:extLst>
                      <a:ext uri="{FF2B5EF4-FFF2-40B4-BE49-F238E27FC236}">
                        <a16:creationId xmlns:a16="http://schemas.microsoft.com/office/drawing/2014/main" id="{B15127D6-2192-4341-86DA-97F88DBD8D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514230" y="2370770"/>
                    <a:ext cx="1970502" cy="548424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CEE0A76E-B142-49DE-8FA3-D89C3D4C39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707685" y="1757350"/>
                    <a:ext cx="1583592" cy="49373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3AED1CE-4FB4-4053-AE7F-D5E956F6BD49}"/>
                    </a:ext>
                  </a:extLst>
                </p:cNvPr>
                <p:cNvSpPr txBox="1"/>
                <p:nvPr/>
              </p:nvSpPr>
              <p:spPr>
                <a:xfrm>
                  <a:off x="3287201" y="4334981"/>
                  <a:ext cx="1055097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ko-KR" altLang="en-US" sz="24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협업 툴</a:t>
                  </a: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583D6CF8-CF6D-47E0-9327-6E4C53F404BD}"/>
                  </a:ext>
                </a:extLst>
              </p:cNvPr>
              <p:cNvGrpSpPr/>
              <p:nvPr/>
            </p:nvGrpSpPr>
            <p:grpSpPr>
              <a:xfrm>
                <a:off x="6434022" y="3189858"/>
                <a:ext cx="3117251" cy="1783635"/>
                <a:chOff x="6553729" y="4350309"/>
                <a:chExt cx="3117251" cy="1783635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856202CC-C7F1-4DF4-A3B7-EBA593B02A3B}"/>
                    </a:ext>
                  </a:extLst>
                </p:cNvPr>
                <p:cNvSpPr/>
                <p:nvPr/>
              </p:nvSpPr>
              <p:spPr>
                <a:xfrm>
                  <a:off x="6553729" y="4572123"/>
                  <a:ext cx="3117251" cy="1561821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E256D780-50AF-42B6-8DD6-80FC39BF7DFF}"/>
                    </a:ext>
                  </a:extLst>
                </p:cNvPr>
                <p:cNvGrpSpPr/>
                <p:nvPr/>
              </p:nvGrpSpPr>
              <p:grpSpPr>
                <a:xfrm>
                  <a:off x="7095924" y="4842304"/>
                  <a:ext cx="2032860" cy="1060809"/>
                  <a:chOff x="10256244" y="1685692"/>
                  <a:chExt cx="2032860" cy="1060809"/>
                </a:xfrm>
              </p:grpSpPr>
              <p:pic>
                <p:nvPicPr>
                  <p:cNvPr id="6" name="그림 5">
                    <a:extLst>
                      <a:ext uri="{FF2B5EF4-FFF2-40B4-BE49-F238E27FC236}">
                        <a16:creationId xmlns:a16="http://schemas.microsoft.com/office/drawing/2014/main" id="{53018F5D-4FED-4519-A66C-A956FA1BC4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56244" y="1685692"/>
                    <a:ext cx="762544" cy="1060809"/>
                  </a:xfrm>
                  <a:prstGeom prst="rect">
                    <a:avLst/>
                  </a:prstGeom>
                </p:spPr>
              </p:pic>
              <p:pic>
                <p:nvPicPr>
                  <p:cNvPr id="7" name="그림 6">
                    <a:extLst>
                      <a:ext uri="{FF2B5EF4-FFF2-40B4-BE49-F238E27FC236}">
                        <a16:creationId xmlns:a16="http://schemas.microsoft.com/office/drawing/2014/main" id="{7D673382-02E9-4999-B5FF-2D50522213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330157" y="1813466"/>
                    <a:ext cx="958947" cy="80526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E4F9938-6D6C-43E3-B705-0C2DEDA4E9BA}"/>
                    </a:ext>
                  </a:extLst>
                </p:cNvPr>
                <p:cNvSpPr txBox="1"/>
                <p:nvPr/>
              </p:nvSpPr>
              <p:spPr>
                <a:xfrm>
                  <a:off x="7470191" y="4350309"/>
                  <a:ext cx="1284326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altLang="ko-KR" sz="24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DevOps</a:t>
                  </a:r>
                  <a:endParaRPr lang="ko-KR" altLang="en-US" sz="24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C2BEC87-9031-4DE6-9911-D9231F437426}"/>
                </a:ext>
              </a:extLst>
            </p:cNvPr>
            <p:cNvGrpSpPr/>
            <p:nvPr/>
          </p:nvGrpSpPr>
          <p:grpSpPr>
            <a:xfrm>
              <a:off x="697499" y="724056"/>
              <a:ext cx="10735692" cy="1813127"/>
              <a:chOff x="697499" y="724056"/>
              <a:chExt cx="10735692" cy="1813127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FD9C0BCC-1C17-4826-9574-637D46A6C2D3}"/>
                  </a:ext>
                </a:extLst>
              </p:cNvPr>
              <p:cNvGrpSpPr/>
              <p:nvPr/>
            </p:nvGrpSpPr>
            <p:grpSpPr>
              <a:xfrm>
                <a:off x="697499" y="724056"/>
                <a:ext cx="3117251" cy="1798963"/>
                <a:chOff x="697499" y="724056"/>
                <a:chExt cx="3117251" cy="1798963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218C0CF9-EAF4-45D8-9F14-B2F54542BD7D}"/>
                    </a:ext>
                  </a:extLst>
                </p:cNvPr>
                <p:cNvSpPr/>
                <p:nvPr/>
              </p:nvSpPr>
              <p:spPr>
                <a:xfrm>
                  <a:off x="697499" y="954887"/>
                  <a:ext cx="3117251" cy="1568132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" name="Picture 4" descr="ReactJS Architecture (1 of 3): Configuring React">
                  <a:extLst>
                    <a:ext uri="{FF2B5EF4-FFF2-40B4-BE49-F238E27FC236}">
                      <a16:creationId xmlns:a16="http://schemas.microsoft.com/office/drawing/2014/main" id="{13BF70EF-FBA3-4371-90DE-C12E92ABED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2" t="16700" r="-282" b="15681"/>
                <a:stretch/>
              </p:blipFill>
              <p:spPr bwMode="auto">
                <a:xfrm>
                  <a:off x="1300566" y="1401233"/>
                  <a:ext cx="1828653" cy="7104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29C9069-D56E-4527-AF66-5C56E169582C}"/>
                    </a:ext>
                  </a:extLst>
                </p:cNvPr>
                <p:cNvSpPr txBox="1"/>
                <p:nvPr/>
              </p:nvSpPr>
              <p:spPr>
                <a:xfrm>
                  <a:off x="1429263" y="724056"/>
                  <a:ext cx="1653722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altLang="ko-KR" sz="24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Front-End</a:t>
                  </a:r>
                  <a:endParaRPr lang="ko-KR" altLang="en-US" sz="24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D256DB9D-F57C-424A-AE11-AF9F3BD402F9}"/>
                  </a:ext>
                </a:extLst>
              </p:cNvPr>
              <p:cNvGrpSpPr/>
              <p:nvPr/>
            </p:nvGrpSpPr>
            <p:grpSpPr>
              <a:xfrm>
                <a:off x="8315940" y="724056"/>
                <a:ext cx="3117251" cy="1798963"/>
                <a:chOff x="8315940" y="724056"/>
                <a:chExt cx="3117251" cy="1798963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102CC80F-AC02-4A61-A394-63EF6D409DBB}"/>
                    </a:ext>
                  </a:extLst>
                </p:cNvPr>
                <p:cNvSpPr/>
                <p:nvPr/>
              </p:nvSpPr>
              <p:spPr>
                <a:xfrm>
                  <a:off x="8315940" y="954887"/>
                  <a:ext cx="3117251" cy="1568132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C29805C-F15F-40C5-9BDC-07F0F4316BB9}"/>
                    </a:ext>
                  </a:extLst>
                </p:cNvPr>
                <p:cNvSpPr txBox="1"/>
                <p:nvPr/>
              </p:nvSpPr>
              <p:spPr>
                <a:xfrm>
                  <a:off x="9496096" y="724056"/>
                  <a:ext cx="756938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altLang="ko-KR" sz="24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App</a:t>
                  </a:r>
                  <a:endParaRPr lang="ko-KR" altLang="en-US" sz="24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F994434A-EECE-4073-AE98-A31A3B21FC14}"/>
                    </a:ext>
                  </a:extLst>
                </p:cNvPr>
                <p:cNvGrpSpPr/>
                <p:nvPr/>
              </p:nvGrpSpPr>
              <p:grpSpPr>
                <a:xfrm>
                  <a:off x="8959322" y="1365379"/>
                  <a:ext cx="1667646" cy="782117"/>
                  <a:chOff x="3301697" y="2001069"/>
                  <a:chExt cx="1970502" cy="924155"/>
                </a:xfrm>
              </p:grpSpPr>
              <p:pic>
                <p:nvPicPr>
                  <p:cNvPr id="5" name="Picture 2">
                    <a:extLst>
                      <a:ext uri="{FF2B5EF4-FFF2-40B4-BE49-F238E27FC236}">
                        <a16:creationId xmlns:a16="http://schemas.microsoft.com/office/drawing/2014/main" id="{BD8C865E-57D0-47EB-9D9A-60A1DFA2B6B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38218"/>
                  <a:stretch/>
                </p:blipFill>
                <p:spPr bwMode="auto">
                  <a:xfrm>
                    <a:off x="3301697" y="2001069"/>
                    <a:ext cx="1970502" cy="50610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Picture 2">
                    <a:extLst>
                      <a:ext uri="{FF2B5EF4-FFF2-40B4-BE49-F238E27FC236}">
                        <a16:creationId xmlns:a16="http://schemas.microsoft.com/office/drawing/2014/main" id="{A14EAEA4-37AD-4878-A84A-6B651F2E67D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1782" t="7570"/>
                  <a:stretch/>
                </p:blipFill>
                <p:spPr bwMode="auto">
                  <a:xfrm>
                    <a:off x="4014740" y="2457430"/>
                    <a:ext cx="1218959" cy="46779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1E4E49F1-6F97-4853-8869-611C667EF411}"/>
                  </a:ext>
                </a:extLst>
              </p:cNvPr>
              <p:cNvGrpSpPr/>
              <p:nvPr/>
            </p:nvGrpSpPr>
            <p:grpSpPr>
              <a:xfrm>
                <a:off x="4506719" y="738220"/>
                <a:ext cx="3117251" cy="1798963"/>
                <a:chOff x="4779361" y="724056"/>
                <a:chExt cx="3117251" cy="1798963"/>
              </a:xfrm>
            </p:grpSpPr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19E4274B-347F-4C9D-8B8B-0D8905799DA7}"/>
                    </a:ext>
                  </a:extLst>
                </p:cNvPr>
                <p:cNvGrpSpPr/>
                <p:nvPr/>
              </p:nvGrpSpPr>
              <p:grpSpPr>
                <a:xfrm>
                  <a:off x="4779361" y="724056"/>
                  <a:ext cx="3117251" cy="1798963"/>
                  <a:chOff x="4779361" y="724056"/>
                  <a:chExt cx="3117251" cy="1798963"/>
                </a:xfrm>
              </p:grpSpPr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D65C045D-0A6D-41DC-A98D-33D079DEA2B0}"/>
                      </a:ext>
                    </a:extLst>
                  </p:cNvPr>
                  <p:cNvSpPr/>
                  <p:nvPr/>
                </p:nvSpPr>
                <p:spPr>
                  <a:xfrm>
                    <a:off x="4779361" y="954887"/>
                    <a:ext cx="3117251" cy="156813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0381055-09AC-409F-9624-CA50BA335307}"/>
                      </a:ext>
                    </a:extLst>
                  </p:cNvPr>
                  <p:cNvSpPr txBox="1"/>
                  <p:nvPr/>
                </p:nvSpPr>
                <p:spPr>
                  <a:xfrm>
                    <a:off x="5557163" y="724056"/>
                    <a:ext cx="1561646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 anchor="ctr">
                    <a:spAutoFit/>
                  </a:bodyPr>
                  <a:lstStyle/>
                  <a:p>
                    <a:r>
                      <a:rPr lang="en-US" altLang="ko-KR" sz="2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rPr>
                      <a:t>Back-End</a:t>
                    </a:r>
                    <a:endParaRPr lang="ko-KR" altLang="en-US" sz="24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endParaRPr>
                  </a:p>
                </p:txBody>
              </p:sp>
            </p:grp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D1E5F3E6-FBB4-4444-A95D-5C46C0E5C1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03272" y="1221723"/>
                  <a:ext cx="1069428" cy="1069428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8" name="사각형: 모서리가 접힌 도형 37">
            <a:extLst>
              <a:ext uri="{FF2B5EF4-FFF2-40B4-BE49-F238E27FC236}">
                <a16:creationId xmlns:a16="http://schemas.microsoft.com/office/drawing/2014/main" id="{C4960DFE-C42A-495F-8F5A-5A5E5868B325}"/>
              </a:ext>
            </a:extLst>
          </p:cNvPr>
          <p:cNvSpPr/>
          <p:nvPr/>
        </p:nvSpPr>
        <p:spPr>
          <a:xfrm>
            <a:off x="0" y="-1402080"/>
            <a:ext cx="3972560" cy="1234314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7. </a:t>
            </a:r>
            <a:r>
              <a:rPr lang="ko-KR" altLang="en-US" sz="32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endParaRPr lang="ko-KR" altLang="en-US" sz="3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33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8EEC3518-70FB-4BD9-A893-A5190329FE2B}"/>
              </a:ext>
            </a:extLst>
          </p:cNvPr>
          <p:cNvGrpSpPr/>
          <p:nvPr/>
        </p:nvGrpSpPr>
        <p:grpSpPr>
          <a:xfrm>
            <a:off x="148281" y="22418"/>
            <a:ext cx="11770278" cy="6727854"/>
            <a:chOff x="148281" y="22418"/>
            <a:chExt cx="11770278" cy="672785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D5EEC95-7B70-4B9F-8111-64AB266C1FC4}"/>
                </a:ext>
              </a:extLst>
            </p:cNvPr>
            <p:cNvSpPr/>
            <p:nvPr/>
          </p:nvSpPr>
          <p:spPr>
            <a:xfrm>
              <a:off x="3420516" y="161665"/>
              <a:ext cx="1913483" cy="572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9C7755C-B3C3-4CCC-8F9C-A6535B02011B}"/>
                </a:ext>
              </a:extLst>
            </p:cNvPr>
            <p:cNvSpPr/>
            <p:nvPr/>
          </p:nvSpPr>
          <p:spPr>
            <a:xfrm>
              <a:off x="4141632" y="3529471"/>
              <a:ext cx="1409228" cy="18551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469BD2E-74F7-42BF-BC0B-39F95A9952F9}"/>
                </a:ext>
              </a:extLst>
            </p:cNvPr>
            <p:cNvSpPr/>
            <p:nvPr/>
          </p:nvSpPr>
          <p:spPr>
            <a:xfrm>
              <a:off x="518410" y="2220939"/>
              <a:ext cx="5113605" cy="905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4">
                <a:latin typeface="+mj-lt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133F9D-3E3E-4BE6-B760-9E7BE1036D27}"/>
                </a:ext>
              </a:extLst>
            </p:cNvPr>
            <p:cNvSpPr/>
            <p:nvPr/>
          </p:nvSpPr>
          <p:spPr>
            <a:xfrm>
              <a:off x="148281" y="835798"/>
              <a:ext cx="9760183" cy="5914474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4">
                <a:latin typeface="+mj-lt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1DE3FF9-32EC-4354-AC0B-41BF71BCA8CE}"/>
                </a:ext>
              </a:extLst>
            </p:cNvPr>
            <p:cNvSpPr/>
            <p:nvPr/>
          </p:nvSpPr>
          <p:spPr>
            <a:xfrm>
              <a:off x="259919" y="1017352"/>
              <a:ext cx="7939469" cy="450304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4">
                <a:latin typeface="+mj-lt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A2AD362-D2D4-4F18-94E0-3BCF919F7644}"/>
                </a:ext>
              </a:extLst>
            </p:cNvPr>
            <p:cNvSpPr/>
            <p:nvPr/>
          </p:nvSpPr>
          <p:spPr>
            <a:xfrm>
              <a:off x="384229" y="1963030"/>
              <a:ext cx="7676835" cy="3460627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4" dirty="0">
                <a:latin typeface="+mj-lt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7BE98BF-126C-4BD5-8645-143E056C8EE0}"/>
                </a:ext>
              </a:extLst>
            </p:cNvPr>
            <p:cNvSpPr/>
            <p:nvPr/>
          </p:nvSpPr>
          <p:spPr>
            <a:xfrm>
              <a:off x="337608" y="5851250"/>
              <a:ext cx="7861779" cy="790044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4">
                <a:latin typeface="+mj-lt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CAA03C8-0E33-465C-A23D-9DA7F711E35F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637599" y="1883661"/>
              <a:ext cx="0" cy="337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BD637F9-26F2-4553-87D0-2212048B9682}"/>
                </a:ext>
              </a:extLst>
            </p:cNvPr>
            <p:cNvCxnSpPr>
              <a:cxnSpLocks/>
            </p:cNvCxnSpPr>
            <p:nvPr/>
          </p:nvCxnSpPr>
          <p:spPr>
            <a:xfrm>
              <a:off x="579447" y="5423657"/>
              <a:ext cx="0" cy="3157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C5A9FBF-9BF3-4D1E-8084-AA2E683C91E7}"/>
                </a:ext>
              </a:extLst>
            </p:cNvPr>
            <p:cNvGrpSpPr/>
            <p:nvPr/>
          </p:nvGrpSpPr>
          <p:grpSpPr>
            <a:xfrm>
              <a:off x="1651487" y="1118149"/>
              <a:ext cx="1972223" cy="765512"/>
              <a:chOff x="2285802" y="2386782"/>
              <a:chExt cx="1972223" cy="76551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D3C7642-EA3B-46B1-8824-66ECE97EF1CD}"/>
                  </a:ext>
                </a:extLst>
              </p:cNvPr>
              <p:cNvSpPr/>
              <p:nvPr/>
            </p:nvSpPr>
            <p:spPr>
              <a:xfrm>
                <a:off x="2285802" y="2478557"/>
                <a:ext cx="1972223" cy="673737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4">
                  <a:latin typeface="+mj-lt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EBA8E0D-49B7-4642-A82B-E775BD9F1CC0}"/>
                  </a:ext>
                </a:extLst>
              </p:cNvPr>
              <p:cNvSpPr/>
              <p:nvPr/>
            </p:nvSpPr>
            <p:spPr>
              <a:xfrm>
                <a:off x="2488865" y="2386782"/>
                <a:ext cx="1555035" cy="1678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  <a:ea typeface="배달의민족 주아" panose="02020603020101020101" pitchFamily="18" charset="-127"/>
                  </a:rPr>
                  <a:t>Proxy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C41F19-284D-460C-9EBD-4DA7EC59F37D}"/>
                  </a:ext>
                </a:extLst>
              </p:cNvPr>
              <p:cNvSpPr txBox="1"/>
              <p:nvPr/>
            </p:nvSpPr>
            <p:spPr>
              <a:xfrm>
                <a:off x="3362529" y="2655055"/>
                <a:ext cx="1847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sz="1000" dirty="0">
                  <a:latin typeface="+mj-lt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67FA4C-4A37-47F4-8DE3-D3F535FEAFC0}"/>
                </a:ext>
              </a:extLst>
            </p:cNvPr>
            <p:cNvSpPr txBox="1"/>
            <p:nvPr/>
          </p:nvSpPr>
          <p:spPr>
            <a:xfrm>
              <a:off x="10149587" y="921657"/>
              <a:ext cx="77777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+mj-lt"/>
                  <a:ea typeface="배달의민족 주아" panose="02020603020101020101" pitchFamily="18" charset="-127"/>
                </a:rPr>
                <a:t>Container</a:t>
              </a:r>
            </a:p>
          </p:txBody>
        </p:sp>
        <p:cxnSp>
          <p:nvCxnSpPr>
            <p:cNvPr id="18" name="꺾인 연결선 9">
              <a:extLst>
                <a:ext uri="{FF2B5EF4-FFF2-40B4-BE49-F238E27FC236}">
                  <a16:creationId xmlns:a16="http://schemas.microsoft.com/office/drawing/2014/main" id="{CA7E9317-DB75-4CD0-97BF-D793C326C979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rot="10800000" flipV="1">
              <a:off x="2632069" y="447699"/>
              <a:ext cx="777517" cy="670450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7238484-8AD4-4306-B601-6E464F51286F}"/>
                </a:ext>
              </a:extLst>
            </p:cNvPr>
            <p:cNvGrpSpPr/>
            <p:nvPr/>
          </p:nvGrpSpPr>
          <p:grpSpPr>
            <a:xfrm>
              <a:off x="8249202" y="2547800"/>
              <a:ext cx="1584767" cy="1254760"/>
              <a:chOff x="8199387" y="4715792"/>
              <a:chExt cx="1584767" cy="1254760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6A248E97-DB43-42AC-8343-A7308E35C2B8}"/>
                  </a:ext>
                </a:extLst>
              </p:cNvPr>
              <p:cNvGrpSpPr/>
              <p:nvPr/>
            </p:nvGrpSpPr>
            <p:grpSpPr>
              <a:xfrm>
                <a:off x="8539539" y="4715792"/>
                <a:ext cx="1244615" cy="1254760"/>
                <a:chOff x="6619531" y="4626382"/>
                <a:chExt cx="1244615" cy="125476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7AFA8AFE-1420-4033-8CB0-0ECAAEBC2DFA}"/>
                    </a:ext>
                  </a:extLst>
                </p:cNvPr>
                <p:cNvSpPr/>
                <p:nvPr/>
              </p:nvSpPr>
              <p:spPr>
                <a:xfrm>
                  <a:off x="6619531" y="4744453"/>
                  <a:ext cx="1244615" cy="1136689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4">
                    <a:latin typeface="+mj-lt"/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71814F27-F3D9-44F9-924A-B40DDDD069BB}"/>
                    </a:ext>
                  </a:extLst>
                </p:cNvPr>
                <p:cNvSpPr/>
                <p:nvPr/>
              </p:nvSpPr>
              <p:spPr>
                <a:xfrm>
                  <a:off x="6751105" y="4626382"/>
                  <a:ext cx="991640" cy="3409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+mj-lt"/>
                      <a:ea typeface="배달의민족 주아" panose="02020603020101020101" pitchFamily="18" charset="-127"/>
                    </a:rPr>
                    <a:t>DevOps Tools</a:t>
                  </a:r>
                  <a:endParaRPr lang="ko-KR" altLang="en-US" sz="800" dirty="0">
                    <a:solidFill>
                      <a:schemeClr val="tx1"/>
                    </a:solidFill>
                    <a:latin typeface="+mj-lt"/>
                    <a:ea typeface="배달의민족 주아" panose="02020603020101020101" pitchFamily="18" charset="-127"/>
                  </a:endParaRPr>
                </a:p>
              </p:txBody>
            </p:sp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3C67CC50-9301-42AF-BD8C-BE56B58068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70279" y="5262306"/>
                  <a:ext cx="897451" cy="267733"/>
                </a:xfrm>
                <a:prstGeom prst="rect">
                  <a:avLst/>
                </a:prstGeom>
              </p:spPr>
            </p:pic>
          </p:grp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9A0A057B-F7AB-4AE7-B6FC-18F470A8C0C9}"/>
                  </a:ext>
                </a:extLst>
              </p:cNvPr>
              <p:cNvCxnSpPr>
                <a:cxnSpLocks/>
                <a:stCxn id="22" idx="1"/>
              </p:cNvCxnSpPr>
              <p:nvPr/>
            </p:nvCxnSpPr>
            <p:spPr>
              <a:xfrm flipH="1">
                <a:off x="8199387" y="5402208"/>
                <a:ext cx="340152" cy="0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꺾인 연결선 55">
              <a:extLst>
                <a:ext uri="{FF2B5EF4-FFF2-40B4-BE49-F238E27FC236}">
                  <a16:creationId xmlns:a16="http://schemas.microsoft.com/office/drawing/2014/main" id="{8E814202-4AAC-461E-ABBF-07E333EDC17B}"/>
                </a:ext>
              </a:extLst>
            </p:cNvPr>
            <p:cNvCxnSpPr/>
            <p:nvPr/>
          </p:nvCxnSpPr>
          <p:spPr>
            <a:xfrm>
              <a:off x="9917397" y="1189676"/>
              <a:ext cx="1256340" cy="393492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A171723-7368-4512-8521-0B6EF6EC8045}"/>
                </a:ext>
              </a:extLst>
            </p:cNvPr>
            <p:cNvSpPr/>
            <p:nvPr/>
          </p:nvSpPr>
          <p:spPr>
            <a:xfrm>
              <a:off x="277110" y="161665"/>
              <a:ext cx="1693366" cy="572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8D4B45-D36F-403B-9CFD-66E3407823FD}"/>
                </a:ext>
              </a:extLst>
            </p:cNvPr>
            <p:cNvSpPr txBox="1"/>
            <p:nvPr/>
          </p:nvSpPr>
          <p:spPr>
            <a:xfrm>
              <a:off x="359833" y="22418"/>
              <a:ext cx="5970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70C0"/>
                  </a:solidFill>
                </a:rPr>
                <a:t>Client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275429F5-5CCC-41FD-A32F-EF58FAAD2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7964" y="1331594"/>
              <a:ext cx="408205" cy="471395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998C4B4-0646-435B-BC4A-7D79C3F2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3408" y="2207954"/>
              <a:ext cx="663473" cy="557141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3F78739-49C1-42FF-A301-352E6DB686ED}"/>
                </a:ext>
              </a:extLst>
            </p:cNvPr>
            <p:cNvSpPr/>
            <p:nvPr/>
          </p:nvSpPr>
          <p:spPr>
            <a:xfrm>
              <a:off x="10452758" y="1801546"/>
              <a:ext cx="1460590" cy="12857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B308D4-DC2E-4A39-A510-D3CB5AA63833}"/>
                </a:ext>
              </a:extLst>
            </p:cNvPr>
            <p:cNvSpPr txBox="1"/>
            <p:nvPr/>
          </p:nvSpPr>
          <p:spPr>
            <a:xfrm>
              <a:off x="10607439" y="1632643"/>
              <a:ext cx="114113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배포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A5F0C62-0F74-4219-86FD-2C5C989E1C7B}"/>
                </a:ext>
              </a:extLst>
            </p:cNvPr>
            <p:cNvGrpSpPr/>
            <p:nvPr/>
          </p:nvGrpSpPr>
          <p:grpSpPr>
            <a:xfrm>
              <a:off x="10457969" y="3820502"/>
              <a:ext cx="1460590" cy="1407921"/>
              <a:chOff x="10483646" y="3293827"/>
              <a:chExt cx="1460590" cy="140792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3DD70C4-3078-42EA-8B5A-B6589A0E74A9}"/>
                  </a:ext>
                </a:extLst>
              </p:cNvPr>
              <p:cNvSpPr/>
              <p:nvPr/>
            </p:nvSpPr>
            <p:spPr>
              <a:xfrm>
                <a:off x="10483646" y="3416031"/>
                <a:ext cx="1460590" cy="12857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0A1A47E3-C136-46EE-A34A-A7580CD45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29254" y="3643358"/>
                <a:ext cx="897992" cy="845169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057C085-FCAB-49F4-A185-FC3A1C049650}"/>
                  </a:ext>
                </a:extLst>
              </p:cNvPr>
              <p:cNvSpPr txBox="1"/>
              <p:nvPr/>
            </p:nvSpPr>
            <p:spPr>
              <a:xfrm>
                <a:off x="10643371" y="3293827"/>
                <a:ext cx="114113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배포</a:t>
                </a:r>
              </a:p>
            </p:txBody>
          </p:sp>
        </p:grpSp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5B15EDBB-1D99-49F0-9782-3D3D29644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1969" y="3419516"/>
              <a:ext cx="1505576" cy="247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Google Shape;217;ga9d2d047f1_4_0">
              <a:extLst>
                <a:ext uri="{FF2B5EF4-FFF2-40B4-BE49-F238E27FC236}">
                  <a16:creationId xmlns:a16="http://schemas.microsoft.com/office/drawing/2014/main" id="{3F715859-7715-430B-96F4-96F235DF3577}"/>
                </a:ext>
              </a:extLst>
            </p:cNvPr>
            <p:cNvSpPr txBox="1"/>
            <p:nvPr/>
          </p:nvSpPr>
          <p:spPr>
            <a:xfrm>
              <a:off x="500090" y="2652281"/>
              <a:ext cx="1295590" cy="4259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  <a:sym typeface="Malgun Gothic"/>
                </a:rPr>
                <a:t>타임라인</a:t>
              </a:r>
              <a:endParaRPr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  <a:sym typeface="Malgun Gothic"/>
                </a:rPr>
                <a:t>Management</a:t>
              </a:r>
              <a:endParaRPr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8" name="Google Shape;213;ga9d2d047f1_4_0">
              <a:extLst>
                <a:ext uri="{FF2B5EF4-FFF2-40B4-BE49-F238E27FC236}">
                  <a16:creationId xmlns:a16="http://schemas.microsoft.com/office/drawing/2014/main" id="{A979DEBB-2970-4396-891E-B10FD3BB3750}"/>
                </a:ext>
              </a:extLst>
            </p:cNvPr>
            <p:cNvSpPr txBox="1"/>
            <p:nvPr/>
          </p:nvSpPr>
          <p:spPr>
            <a:xfrm>
              <a:off x="1842369" y="2652281"/>
              <a:ext cx="1295590" cy="4259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  <a:sym typeface="Malgun Gothic"/>
                </a:rPr>
                <a:t>활동량</a:t>
              </a:r>
              <a:endParaRPr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  <a:sym typeface="Malgun Gothic"/>
                </a:rPr>
                <a:t>Management</a:t>
              </a:r>
              <a:endParaRPr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9" name="Google Shape;214;ga9d2d047f1_4_0">
              <a:extLst>
                <a:ext uri="{FF2B5EF4-FFF2-40B4-BE49-F238E27FC236}">
                  <a16:creationId xmlns:a16="http://schemas.microsoft.com/office/drawing/2014/main" id="{BF2FFCE5-0727-4B61-A568-B3F56E918A0B}"/>
                </a:ext>
              </a:extLst>
            </p:cNvPr>
            <p:cNvSpPr txBox="1"/>
            <p:nvPr/>
          </p:nvSpPr>
          <p:spPr>
            <a:xfrm>
              <a:off x="3184648" y="2652281"/>
              <a:ext cx="1295590" cy="4259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  <a:sym typeface="Malgun Gothic"/>
                </a:rPr>
                <a:t>소비</a:t>
              </a:r>
              <a:endParaRPr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  <a:sym typeface="Malgun Gothic"/>
                </a:rPr>
                <a:t>Management</a:t>
              </a:r>
              <a:endParaRPr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40" name="Google Shape;215;ga9d2d047f1_4_0">
              <a:extLst>
                <a:ext uri="{FF2B5EF4-FFF2-40B4-BE49-F238E27FC236}">
                  <a16:creationId xmlns:a16="http://schemas.microsoft.com/office/drawing/2014/main" id="{FBBC6CAD-D21E-40F8-892F-F0AB49C6CD13}"/>
                </a:ext>
              </a:extLst>
            </p:cNvPr>
            <p:cNvSpPr txBox="1"/>
            <p:nvPr/>
          </p:nvSpPr>
          <p:spPr>
            <a:xfrm>
              <a:off x="4526926" y="2649321"/>
              <a:ext cx="1059197" cy="4318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  <a:sym typeface="Malgun Gothic"/>
                </a:rPr>
                <a:t>식단</a:t>
              </a:r>
              <a:endParaRPr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  <a:sym typeface="Malgun Gothic"/>
                </a:rPr>
                <a:t>Management</a:t>
              </a:r>
              <a:endParaRPr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2167A36-CCB7-4FF7-A09B-AAC49C39F1EB}"/>
                </a:ext>
              </a:extLst>
            </p:cNvPr>
            <p:cNvGrpSpPr/>
            <p:nvPr/>
          </p:nvGrpSpPr>
          <p:grpSpPr>
            <a:xfrm>
              <a:off x="4821901" y="2387715"/>
              <a:ext cx="644718" cy="322751"/>
              <a:chOff x="4821901" y="2387715"/>
              <a:chExt cx="644718" cy="322751"/>
            </a:xfrm>
          </p:grpSpPr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196BD9FE-779E-41B4-AF93-DFCEE560E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1901" y="2387715"/>
                <a:ext cx="335519" cy="322751"/>
              </a:xfrm>
              <a:prstGeom prst="rect">
                <a:avLst/>
              </a:prstGeom>
            </p:spPr>
          </p:pic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C87F7A54-F31B-43C3-92C4-2CB7FE3205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63671" y="2453043"/>
                <a:ext cx="302948" cy="223685"/>
              </a:xfrm>
              <a:prstGeom prst="rect">
                <a:avLst/>
              </a:prstGeom>
            </p:spPr>
          </p:pic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30FB377B-CD51-40E8-B685-873E5F39EB16}"/>
                </a:ext>
              </a:extLst>
            </p:cNvPr>
            <p:cNvGrpSpPr/>
            <p:nvPr/>
          </p:nvGrpSpPr>
          <p:grpSpPr>
            <a:xfrm>
              <a:off x="4221475" y="4249609"/>
              <a:ext cx="1237146" cy="948975"/>
              <a:chOff x="4195619" y="3276753"/>
              <a:chExt cx="1237146" cy="948975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C7CFB057-3E5B-4BA5-AEF6-CE0C411C40AC}"/>
                  </a:ext>
                </a:extLst>
              </p:cNvPr>
              <p:cNvGrpSpPr/>
              <p:nvPr/>
            </p:nvGrpSpPr>
            <p:grpSpPr>
              <a:xfrm>
                <a:off x="4195619" y="3276753"/>
                <a:ext cx="1236028" cy="435159"/>
                <a:chOff x="4195619" y="3276753"/>
                <a:chExt cx="1236028" cy="435159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0DD670F-B4F6-44B9-96F0-BAC82DD56B92}"/>
                    </a:ext>
                  </a:extLst>
                </p:cNvPr>
                <p:cNvSpPr txBox="1"/>
                <p:nvPr/>
              </p:nvSpPr>
              <p:spPr>
                <a:xfrm>
                  <a:off x="4365598" y="3362862"/>
                  <a:ext cx="90601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050" dirty="0">
                      <a:latin typeface="+mj-lt"/>
                      <a:ea typeface="배달의민족 주아" panose="02020603020101020101" pitchFamily="18" charset="-127"/>
                    </a:rPr>
                    <a:t>사진 업로드</a:t>
                  </a:r>
                  <a:endParaRPr lang="en-US" altLang="ko-KR" sz="1050" dirty="0">
                    <a:latin typeface="+mj-lt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957B0970-07CF-4601-A9D5-09039EBA3B96}"/>
                    </a:ext>
                  </a:extLst>
                </p:cNvPr>
                <p:cNvSpPr/>
                <p:nvPr/>
              </p:nvSpPr>
              <p:spPr>
                <a:xfrm>
                  <a:off x="4195619" y="3276753"/>
                  <a:ext cx="1236028" cy="435159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4">
                    <a:latin typeface="+mj-lt"/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CCBB9BCD-2E99-444A-8587-C963C19652B7}"/>
                  </a:ext>
                </a:extLst>
              </p:cNvPr>
              <p:cNvGrpSpPr/>
              <p:nvPr/>
            </p:nvGrpSpPr>
            <p:grpSpPr>
              <a:xfrm>
                <a:off x="4196737" y="3790569"/>
                <a:ext cx="1236028" cy="435159"/>
                <a:chOff x="4195619" y="3276753"/>
                <a:chExt cx="1236028" cy="435159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E04873C-B6E4-422A-9CBF-00AC9B694A51}"/>
                    </a:ext>
                  </a:extLst>
                </p:cNvPr>
                <p:cNvSpPr txBox="1"/>
                <p:nvPr/>
              </p:nvSpPr>
              <p:spPr>
                <a:xfrm>
                  <a:off x="4365598" y="3362862"/>
                  <a:ext cx="90601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050" dirty="0">
                      <a:latin typeface="+mj-lt"/>
                      <a:ea typeface="배달의민족 주아" panose="02020603020101020101" pitchFamily="18" charset="-127"/>
                    </a:rPr>
                    <a:t>파일 업로드</a:t>
                  </a:r>
                  <a:endParaRPr lang="en-US" altLang="ko-KR" sz="1050" dirty="0">
                    <a:latin typeface="+mj-lt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CA0686EB-C9A2-493E-AE63-32C1E223D2D5}"/>
                    </a:ext>
                  </a:extLst>
                </p:cNvPr>
                <p:cNvSpPr/>
                <p:nvPr/>
              </p:nvSpPr>
              <p:spPr>
                <a:xfrm>
                  <a:off x="4195619" y="3276753"/>
                  <a:ext cx="1236028" cy="435159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4">
                    <a:latin typeface="+mj-lt"/>
                  </a:endParaRPr>
                </a:p>
              </p:txBody>
            </p:sp>
          </p:grp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9F172AE-0F7D-4EB8-8ACE-31A197B3DD86}"/>
                </a:ext>
              </a:extLst>
            </p:cNvPr>
            <p:cNvSpPr/>
            <p:nvPr/>
          </p:nvSpPr>
          <p:spPr>
            <a:xfrm>
              <a:off x="4173147" y="4185760"/>
              <a:ext cx="1353322" cy="10892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F7DDA483-5A0C-40FA-B33E-65490AEFE17D}"/>
                </a:ext>
              </a:extLst>
            </p:cNvPr>
            <p:cNvCxnSpPr>
              <a:cxnSpLocks/>
              <a:endCxn id="113" idx="0"/>
            </p:cNvCxnSpPr>
            <p:nvPr/>
          </p:nvCxnSpPr>
          <p:spPr>
            <a:xfrm>
              <a:off x="5069923" y="5288460"/>
              <a:ext cx="0" cy="76953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054D5A-07B3-4FDB-9D51-227A7C7B9AF8}"/>
                </a:ext>
              </a:extLst>
            </p:cNvPr>
            <p:cNvSpPr txBox="1"/>
            <p:nvPr/>
          </p:nvSpPr>
          <p:spPr>
            <a:xfrm>
              <a:off x="2747022" y="2052045"/>
              <a:ext cx="84189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+mj-lt"/>
                  <a:ea typeface="배달의민족 주아" panose="02020603020101020101" pitchFamily="18" charset="-127"/>
                </a:rPr>
                <a:t>API Server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6A28CB-A3D1-4931-B1B0-5AD4CDF7FE42}"/>
                </a:ext>
              </a:extLst>
            </p:cNvPr>
            <p:cNvSpPr txBox="1"/>
            <p:nvPr/>
          </p:nvSpPr>
          <p:spPr>
            <a:xfrm>
              <a:off x="4589229" y="3676279"/>
              <a:ext cx="61427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>
                  <a:latin typeface="+mj-lt"/>
                  <a:ea typeface="배달의민족 주아" panose="02020603020101020101" pitchFamily="18" charset="-127"/>
                </a:rPr>
                <a:t>식단</a:t>
              </a:r>
              <a:endParaRPr lang="en-US" altLang="ko-KR" sz="1050" dirty="0">
                <a:latin typeface="+mj-lt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1050" dirty="0">
                  <a:latin typeface="+mj-lt"/>
                  <a:ea typeface="배달의민족 주아" panose="02020603020101020101" pitchFamily="18" charset="-127"/>
                </a:rPr>
                <a:t>Service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43126AC-5D84-4C64-A981-B25E0A596704}"/>
                </a:ext>
              </a:extLst>
            </p:cNvPr>
            <p:cNvSpPr/>
            <p:nvPr/>
          </p:nvSpPr>
          <p:spPr>
            <a:xfrm>
              <a:off x="4267200" y="3662656"/>
              <a:ext cx="1144890" cy="435159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4">
                <a:latin typeface="+mj-lt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CBAA036-6912-4383-A1F1-3FEEAA02F4F7}"/>
                </a:ext>
              </a:extLst>
            </p:cNvPr>
            <p:cNvSpPr/>
            <p:nvPr/>
          </p:nvSpPr>
          <p:spPr>
            <a:xfrm>
              <a:off x="4312448" y="3723232"/>
              <a:ext cx="311203" cy="3112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4" dirty="0">
                  <a:solidFill>
                    <a:schemeClr val="tx1"/>
                  </a:solidFill>
                  <a:latin typeface="+mj-lt"/>
                  <a:ea typeface="배달의민족 주아" panose="02020603020101020101" pitchFamily="18" charset="-127"/>
                </a:rPr>
                <a:t>s</a:t>
              </a:r>
              <a:endParaRPr lang="ko-KR" altLang="en-US" sz="1404" dirty="0">
                <a:solidFill>
                  <a:schemeClr val="tx1"/>
                </a:solidFill>
                <a:latin typeface="+mj-lt"/>
                <a:ea typeface="배달의민족 주아" panose="02020603020101020101" pitchFamily="18" charset="-127"/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757D35F-A3D0-40C1-88DF-C2569A5EDE13}"/>
                </a:ext>
              </a:extLst>
            </p:cNvPr>
            <p:cNvGrpSpPr/>
            <p:nvPr/>
          </p:nvGrpSpPr>
          <p:grpSpPr>
            <a:xfrm>
              <a:off x="1707721" y="3824000"/>
              <a:ext cx="1145202" cy="447821"/>
              <a:chOff x="1642525" y="4804438"/>
              <a:chExt cx="1145202" cy="447821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85CF395-443A-4A03-9E02-0BAB07AD2D27}"/>
                  </a:ext>
                </a:extLst>
              </p:cNvPr>
              <p:cNvSpPr txBox="1"/>
              <p:nvPr/>
            </p:nvSpPr>
            <p:spPr>
              <a:xfrm>
                <a:off x="2087490" y="4836761"/>
                <a:ext cx="61427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50" dirty="0">
                    <a:latin typeface="+mj-lt"/>
                    <a:ea typeface="배달의민족 주아" panose="02020603020101020101" pitchFamily="18" charset="-127"/>
                  </a:rPr>
                  <a:t>활동량</a:t>
                </a:r>
                <a:endParaRPr lang="en-US" altLang="ko-KR" sz="1050" dirty="0">
                  <a:latin typeface="+mj-lt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en-US" altLang="ko-KR" sz="1050" dirty="0">
                    <a:latin typeface="+mj-lt"/>
                    <a:ea typeface="배달의민족 주아" panose="02020603020101020101" pitchFamily="18" charset="-127"/>
                  </a:rPr>
                  <a:t>Service</a:t>
                </a: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CD1DD17-F44A-4742-BC2F-13CB6F6D4A15}"/>
                  </a:ext>
                </a:extLst>
              </p:cNvPr>
              <p:cNvSpPr/>
              <p:nvPr/>
            </p:nvSpPr>
            <p:spPr>
              <a:xfrm>
                <a:off x="1642525" y="4804438"/>
                <a:ext cx="1145202" cy="43515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4">
                  <a:latin typeface="+mj-lt"/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60D3D477-EEBA-42B4-8AAC-DAC27A12B51B}"/>
                  </a:ext>
                </a:extLst>
              </p:cNvPr>
              <p:cNvSpPr/>
              <p:nvPr/>
            </p:nvSpPr>
            <p:spPr>
              <a:xfrm>
                <a:off x="1713313" y="4867762"/>
                <a:ext cx="311203" cy="31120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4" dirty="0">
                    <a:solidFill>
                      <a:schemeClr val="tx1"/>
                    </a:solidFill>
                    <a:latin typeface="+mj-lt"/>
                    <a:ea typeface="배달의민족 주아" panose="02020603020101020101" pitchFamily="18" charset="-127"/>
                  </a:rPr>
                  <a:t>s</a:t>
                </a:r>
                <a:endParaRPr lang="ko-KR" altLang="en-US" sz="1404" dirty="0">
                  <a:solidFill>
                    <a:schemeClr val="tx1"/>
                  </a:solidFill>
                  <a:latin typeface="+mj-lt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6B374BB-F3A7-46CB-A7E0-BE7FD106BBFD}"/>
                </a:ext>
              </a:extLst>
            </p:cNvPr>
            <p:cNvGrpSpPr/>
            <p:nvPr/>
          </p:nvGrpSpPr>
          <p:grpSpPr>
            <a:xfrm>
              <a:off x="437615" y="3823962"/>
              <a:ext cx="1145202" cy="443747"/>
              <a:chOff x="488415" y="4801862"/>
              <a:chExt cx="1145202" cy="44374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65496B0-0297-4511-A1A3-D7A2F4DF0B88}"/>
                  </a:ext>
                </a:extLst>
              </p:cNvPr>
              <p:cNvSpPr txBox="1"/>
              <p:nvPr/>
            </p:nvSpPr>
            <p:spPr>
              <a:xfrm>
                <a:off x="842213" y="4830111"/>
                <a:ext cx="723275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50" dirty="0">
                    <a:latin typeface="+mj-lt"/>
                    <a:ea typeface="배달의민족 주아" panose="02020603020101020101" pitchFamily="18" charset="-127"/>
                  </a:rPr>
                  <a:t>타임라인</a:t>
                </a:r>
                <a:endParaRPr lang="en-US" altLang="ko-KR" sz="1050" dirty="0">
                  <a:latin typeface="+mj-lt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en-US" altLang="ko-KR" sz="1050" dirty="0">
                    <a:latin typeface="+mj-lt"/>
                    <a:ea typeface="배달의민족 주아" panose="02020603020101020101" pitchFamily="18" charset="-127"/>
                  </a:rPr>
                  <a:t>Service</a:t>
                </a: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841CAA5-7A56-4045-9F1B-287BEB2E9932}"/>
                  </a:ext>
                </a:extLst>
              </p:cNvPr>
              <p:cNvSpPr/>
              <p:nvPr/>
            </p:nvSpPr>
            <p:spPr>
              <a:xfrm>
                <a:off x="488415" y="4801862"/>
                <a:ext cx="1145202" cy="43515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4">
                  <a:latin typeface="+mj-lt"/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81B48DE6-98D4-4942-833E-7A6067EA226F}"/>
                  </a:ext>
                </a:extLst>
              </p:cNvPr>
              <p:cNvSpPr/>
              <p:nvPr/>
            </p:nvSpPr>
            <p:spPr>
              <a:xfrm>
                <a:off x="562180" y="4867762"/>
                <a:ext cx="311203" cy="31120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4" dirty="0">
                    <a:solidFill>
                      <a:schemeClr val="tx1"/>
                    </a:solidFill>
                    <a:latin typeface="+mj-lt"/>
                    <a:ea typeface="배달의민족 주아" panose="02020603020101020101" pitchFamily="18" charset="-127"/>
                  </a:rPr>
                  <a:t>s</a:t>
                </a:r>
                <a:endParaRPr lang="ko-KR" altLang="en-US" sz="1404" dirty="0">
                  <a:solidFill>
                    <a:schemeClr val="tx1"/>
                  </a:solidFill>
                  <a:latin typeface="+mj-lt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7E1C92CF-576E-469A-8424-8959BB0683E8}"/>
                </a:ext>
              </a:extLst>
            </p:cNvPr>
            <p:cNvGrpSpPr/>
            <p:nvPr/>
          </p:nvGrpSpPr>
          <p:grpSpPr>
            <a:xfrm>
              <a:off x="2937706" y="3827885"/>
              <a:ext cx="1145202" cy="435159"/>
              <a:chOff x="2861506" y="4818485"/>
              <a:chExt cx="1145202" cy="435159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FC653B6-0CCE-4034-8D17-1BDD4992711E}"/>
                  </a:ext>
                </a:extLst>
              </p:cNvPr>
              <p:cNvSpPr txBox="1"/>
              <p:nvPr/>
            </p:nvSpPr>
            <p:spPr>
              <a:xfrm>
                <a:off x="3236372" y="4826280"/>
                <a:ext cx="61427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50" dirty="0">
                    <a:latin typeface="+mj-lt"/>
                    <a:ea typeface="배달의민족 주아" panose="02020603020101020101" pitchFamily="18" charset="-127"/>
                  </a:rPr>
                  <a:t>소비</a:t>
                </a:r>
                <a:endParaRPr lang="en-US" altLang="ko-KR" sz="1050" dirty="0">
                  <a:latin typeface="+mj-lt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en-US" altLang="ko-KR" sz="1050" dirty="0">
                    <a:latin typeface="+mj-lt"/>
                    <a:ea typeface="배달의민족 주아" panose="02020603020101020101" pitchFamily="18" charset="-127"/>
                  </a:rPr>
                  <a:t>Service</a:t>
                </a: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6821A33-FA05-4500-9678-A36851504E93}"/>
                  </a:ext>
                </a:extLst>
              </p:cNvPr>
              <p:cNvSpPr/>
              <p:nvPr/>
            </p:nvSpPr>
            <p:spPr>
              <a:xfrm>
                <a:off x="2861506" y="4818485"/>
                <a:ext cx="1145202" cy="43515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4">
                  <a:latin typeface="+mj-lt"/>
                </a:endParaRPr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60CBB235-5256-4B8F-B0C4-2746DBC5D842}"/>
                  </a:ext>
                </a:extLst>
              </p:cNvPr>
              <p:cNvSpPr/>
              <p:nvPr/>
            </p:nvSpPr>
            <p:spPr>
              <a:xfrm>
                <a:off x="2942280" y="4878290"/>
                <a:ext cx="311203" cy="31120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4" dirty="0">
                    <a:solidFill>
                      <a:schemeClr val="tx1"/>
                    </a:solidFill>
                    <a:latin typeface="+mj-lt"/>
                    <a:ea typeface="배달의민족 주아" panose="02020603020101020101" pitchFamily="18" charset="-127"/>
                  </a:rPr>
                  <a:t>s</a:t>
                </a:r>
                <a:endParaRPr lang="ko-KR" altLang="en-US" sz="1404" dirty="0">
                  <a:solidFill>
                    <a:schemeClr val="tx1"/>
                  </a:solidFill>
                  <a:latin typeface="+mj-lt"/>
                  <a:ea typeface="배달의민족 주아" panose="02020603020101020101" pitchFamily="18" charset="-127"/>
                </a:endParaRPr>
              </a:p>
            </p:txBody>
          </p:sp>
        </p:grpSp>
        <p:cxnSp>
          <p:nvCxnSpPr>
            <p:cNvPr id="69" name="꺾인 연결선 102">
              <a:extLst>
                <a:ext uri="{FF2B5EF4-FFF2-40B4-BE49-F238E27FC236}">
                  <a16:creationId xmlns:a16="http://schemas.microsoft.com/office/drawing/2014/main" id="{582D1F58-CBAE-4CD7-AC79-8D7D45DCD61A}"/>
                </a:ext>
              </a:extLst>
            </p:cNvPr>
            <p:cNvCxnSpPr>
              <a:cxnSpLocks/>
              <a:stCxn id="26" idx="3"/>
              <a:endCxn id="15" idx="0"/>
            </p:cNvCxnSpPr>
            <p:nvPr/>
          </p:nvCxnSpPr>
          <p:spPr>
            <a:xfrm>
              <a:off x="1970476" y="447700"/>
              <a:ext cx="661592" cy="670449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DD52D428-867D-4BAA-B8DF-20C706DED4FE}"/>
                </a:ext>
              </a:extLst>
            </p:cNvPr>
            <p:cNvCxnSpPr>
              <a:cxnSpLocks/>
              <a:endCxn id="104" idx="0"/>
            </p:cNvCxnSpPr>
            <p:nvPr/>
          </p:nvCxnSpPr>
          <p:spPr>
            <a:xfrm flipH="1">
              <a:off x="1409221" y="4259121"/>
              <a:ext cx="11822" cy="179886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6DF6FC8D-3B5D-4B6B-AE55-A17C5E901BA1}"/>
                </a:ext>
              </a:extLst>
            </p:cNvPr>
            <p:cNvCxnSpPr>
              <a:cxnSpLocks/>
              <a:endCxn id="107" idx="0"/>
            </p:cNvCxnSpPr>
            <p:nvPr/>
          </p:nvCxnSpPr>
          <p:spPr>
            <a:xfrm flipH="1">
              <a:off x="2629455" y="4259121"/>
              <a:ext cx="14598" cy="179886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9B9E2FE6-3576-4438-9516-E301F0265A87}"/>
                </a:ext>
              </a:extLst>
            </p:cNvPr>
            <p:cNvCxnSpPr>
              <a:cxnSpLocks/>
              <a:endCxn id="110" idx="0"/>
            </p:cNvCxnSpPr>
            <p:nvPr/>
          </p:nvCxnSpPr>
          <p:spPr>
            <a:xfrm>
              <a:off x="3849689" y="4259121"/>
              <a:ext cx="0" cy="179886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B2B52CC-7D56-4325-855A-EB35CA394D85}"/>
                </a:ext>
              </a:extLst>
            </p:cNvPr>
            <p:cNvSpPr/>
            <p:nvPr/>
          </p:nvSpPr>
          <p:spPr>
            <a:xfrm>
              <a:off x="377318" y="3392544"/>
              <a:ext cx="7541978" cy="2042979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4" dirty="0">
                <a:latin typeface="+mj-lt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0F1B43D-2F56-440C-8F9D-578EADA1C46D}"/>
                </a:ext>
              </a:extLst>
            </p:cNvPr>
            <p:cNvSpPr/>
            <p:nvPr/>
          </p:nvSpPr>
          <p:spPr>
            <a:xfrm>
              <a:off x="400580" y="3318184"/>
              <a:ext cx="1504940" cy="2087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  <a:ea typeface="배달의민족 주아" panose="02020603020101020101" pitchFamily="18" charset="-127"/>
                </a:rPr>
                <a:t>Business Service</a:t>
              </a:r>
              <a:endParaRPr lang="ko-KR" altLang="en-US" sz="1200" dirty="0">
                <a:solidFill>
                  <a:schemeClr val="tx1"/>
                </a:solidFill>
                <a:latin typeface="+mj-lt"/>
                <a:ea typeface="배달의민족 주아" panose="02020603020101020101" pitchFamily="18" charset="-127"/>
              </a:endParaRP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E9FD9823-7F0D-4085-9680-258007DB9E6B}"/>
                </a:ext>
              </a:extLst>
            </p:cNvPr>
            <p:cNvCxnSpPr/>
            <p:nvPr/>
          </p:nvCxnSpPr>
          <p:spPr>
            <a:xfrm flipV="1">
              <a:off x="2427964" y="1883661"/>
              <a:ext cx="0" cy="3372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7F9053F-898C-4247-BB46-B541BA2BCE18}"/>
                </a:ext>
              </a:extLst>
            </p:cNvPr>
            <p:cNvSpPr txBox="1"/>
            <p:nvPr/>
          </p:nvSpPr>
          <p:spPr>
            <a:xfrm>
              <a:off x="6449133" y="4445544"/>
              <a:ext cx="70283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atin typeface="+mj-lt"/>
                </a:rPr>
                <a:t>Upload</a:t>
              </a:r>
              <a:endParaRPr lang="ko-KR" altLang="en-US" sz="900" b="1" dirty="0">
                <a:latin typeface="+mj-lt"/>
              </a:endParaRP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5D2461C-CFA9-4764-BDDF-ACE236ABEAD9}"/>
                </a:ext>
              </a:extLst>
            </p:cNvPr>
            <p:cNvGrpSpPr/>
            <p:nvPr/>
          </p:nvGrpSpPr>
          <p:grpSpPr>
            <a:xfrm>
              <a:off x="8602054" y="4151771"/>
              <a:ext cx="1244615" cy="1136689"/>
              <a:chOff x="8602054" y="4342271"/>
              <a:chExt cx="1244615" cy="1136689"/>
            </a:xfrm>
          </p:grpSpPr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E858B43B-CF74-4CA2-9A46-0BE48453CC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71992" y="4452734"/>
                <a:ext cx="924418" cy="864778"/>
              </a:xfrm>
              <a:prstGeom prst="rect">
                <a:avLst/>
              </a:prstGeom>
            </p:spPr>
          </p:pic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A45610C7-07F6-4E52-A98B-F2808E2E1295}"/>
                  </a:ext>
                </a:extLst>
              </p:cNvPr>
              <p:cNvSpPr/>
              <p:nvPr/>
            </p:nvSpPr>
            <p:spPr>
              <a:xfrm>
                <a:off x="8602054" y="4342271"/>
                <a:ext cx="1244615" cy="113668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4">
                  <a:latin typeface="+mj-lt"/>
                </a:endParaRPr>
              </a:p>
            </p:txBody>
          </p:sp>
        </p:grp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30E68FC7-46C0-4C70-9C85-6B6EEA198FD5}"/>
                </a:ext>
              </a:extLst>
            </p:cNvPr>
            <p:cNvCxnSpPr>
              <a:cxnSpLocks/>
              <a:stCxn id="51" idx="3"/>
              <a:endCxn id="79" idx="1"/>
            </p:cNvCxnSpPr>
            <p:nvPr/>
          </p:nvCxnSpPr>
          <p:spPr>
            <a:xfrm flipV="1">
              <a:off x="5526469" y="4720116"/>
              <a:ext cx="3075585" cy="102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CF5F7C4B-5E03-46E0-A67F-544D91C9AE3B}"/>
                </a:ext>
              </a:extLst>
            </p:cNvPr>
            <p:cNvGrpSpPr/>
            <p:nvPr/>
          </p:nvGrpSpPr>
          <p:grpSpPr>
            <a:xfrm>
              <a:off x="5589341" y="4839298"/>
              <a:ext cx="1211211" cy="435993"/>
              <a:chOff x="2861506" y="4818485"/>
              <a:chExt cx="1211211" cy="435993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FAB4AC2-5504-49D7-9412-9E00FDD5B8D1}"/>
                  </a:ext>
                </a:extLst>
              </p:cNvPr>
              <p:cNvSpPr txBox="1"/>
              <p:nvPr/>
            </p:nvSpPr>
            <p:spPr>
              <a:xfrm>
                <a:off x="3166700" y="4838980"/>
                <a:ext cx="906017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50" dirty="0" err="1">
                    <a:latin typeface="+mj-lt"/>
                    <a:ea typeface="배달의민족 주아" panose="02020603020101020101" pitchFamily="18" charset="-127"/>
                  </a:rPr>
                  <a:t>구글</a:t>
                </a:r>
                <a:r>
                  <a:rPr lang="ko-KR" altLang="en-US" sz="1050" dirty="0">
                    <a:latin typeface="+mj-lt"/>
                    <a:ea typeface="배달의민족 주아" panose="02020603020101020101" pitchFamily="18" charset="-127"/>
                  </a:rPr>
                  <a:t> 로그인</a:t>
                </a:r>
                <a:endParaRPr lang="en-US" altLang="ko-KR" sz="1050" dirty="0">
                  <a:latin typeface="+mj-lt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en-US" altLang="ko-KR" sz="1050" dirty="0">
                    <a:latin typeface="+mj-lt"/>
                    <a:ea typeface="배달의민족 주아" panose="02020603020101020101" pitchFamily="18" charset="-127"/>
                  </a:rPr>
                  <a:t>Service</a:t>
                </a: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09446CB5-0564-46A2-B48E-E528C2C2FC78}"/>
                  </a:ext>
                </a:extLst>
              </p:cNvPr>
              <p:cNvSpPr/>
              <p:nvPr/>
            </p:nvSpPr>
            <p:spPr>
              <a:xfrm>
                <a:off x="2861506" y="4818485"/>
                <a:ext cx="1145202" cy="43515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4">
                  <a:latin typeface="+mj-lt"/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283EFE01-713A-4294-9900-C36724239F74}"/>
                  </a:ext>
                </a:extLst>
              </p:cNvPr>
              <p:cNvSpPr/>
              <p:nvPr/>
            </p:nvSpPr>
            <p:spPr>
              <a:xfrm>
                <a:off x="2904180" y="4878290"/>
                <a:ext cx="311203" cy="31120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4" dirty="0">
                    <a:solidFill>
                      <a:schemeClr val="tx1"/>
                    </a:solidFill>
                    <a:latin typeface="+mj-lt"/>
                    <a:ea typeface="배달의민족 주아" panose="02020603020101020101" pitchFamily="18" charset="-127"/>
                  </a:rPr>
                  <a:t>s</a:t>
                </a:r>
                <a:endParaRPr lang="ko-KR" altLang="en-US" sz="1404" dirty="0">
                  <a:solidFill>
                    <a:schemeClr val="tx1"/>
                  </a:solidFill>
                  <a:latin typeface="+mj-lt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FB99B70-BC78-4A68-88F1-C810C64D824C}"/>
                </a:ext>
              </a:extLst>
            </p:cNvPr>
            <p:cNvGrpSpPr/>
            <p:nvPr/>
          </p:nvGrpSpPr>
          <p:grpSpPr>
            <a:xfrm>
              <a:off x="6723554" y="4832437"/>
              <a:ext cx="1145202" cy="435159"/>
              <a:chOff x="2861506" y="4818485"/>
              <a:chExt cx="1145202" cy="435159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DAC5724-07F1-4CB3-A0FA-7A9AF3DCA101}"/>
                  </a:ext>
                </a:extLst>
              </p:cNvPr>
              <p:cNvSpPr txBox="1"/>
              <p:nvPr/>
            </p:nvSpPr>
            <p:spPr>
              <a:xfrm>
                <a:off x="3375758" y="4826280"/>
                <a:ext cx="61427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50" dirty="0">
                    <a:latin typeface="+mj-lt"/>
                    <a:ea typeface="배달의민족 주아" panose="02020603020101020101" pitchFamily="18" charset="-127"/>
                  </a:rPr>
                  <a:t>날씨</a:t>
                </a:r>
                <a:endParaRPr lang="en-US" altLang="ko-KR" sz="1050" dirty="0">
                  <a:latin typeface="+mj-lt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en-US" altLang="ko-KR" sz="1050" dirty="0">
                    <a:latin typeface="+mj-lt"/>
                    <a:ea typeface="배달의민족 주아" panose="02020603020101020101" pitchFamily="18" charset="-127"/>
                  </a:rPr>
                  <a:t>Service</a:t>
                </a: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43ACA41-9A81-45B4-B34A-7530943F0DDD}"/>
                  </a:ext>
                </a:extLst>
              </p:cNvPr>
              <p:cNvSpPr/>
              <p:nvPr/>
            </p:nvSpPr>
            <p:spPr>
              <a:xfrm>
                <a:off x="2861506" y="4818485"/>
                <a:ext cx="1145202" cy="43515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4">
                  <a:latin typeface="+mj-lt"/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B85E2EF9-715B-4915-93E7-BDD83D0CC761}"/>
                  </a:ext>
                </a:extLst>
              </p:cNvPr>
              <p:cNvSpPr/>
              <p:nvPr/>
            </p:nvSpPr>
            <p:spPr>
              <a:xfrm>
                <a:off x="2997824" y="4878290"/>
                <a:ext cx="311203" cy="31120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4" dirty="0">
                    <a:solidFill>
                      <a:schemeClr val="tx1"/>
                    </a:solidFill>
                    <a:latin typeface="+mj-lt"/>
                    <a:ea typeface="배달의민족 주아" panose="02020603020101020101" pitchFamily="18" charset="-127"/>
                  </a:rPr>
                  <a:t>s</a:t>
                </a:r>
                <a:endParaRPr lang="ko-KR" altLang="en-US" sz="1404" dirty="0">
                  <a:solidFill>
                    <a:schemeClr val="tx1"/>
                  </a:solidFill>
                  <a:latin typeface="+mj-lt"/>
                  <a:ea typeface="배달의민족 주아" panose="02020603020101020101" pitchFamily="18" charset="-127"/>
                </a:endParaRPr>
              </a:p>
            </p:txBody>
          </p:sp>
        </p:grp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922FD972-6B82-4B1C-9E6C-79DC7C70E26F}"/>
                </a:ext>
              </a:extLst>
            </p:cNvPr>
            <p:cNvCxnSpPr>
              <a:cxnSpLocks/>
              <a:endCxn id="116" idx="0"/>
            </p:cNvCxnSpPr>
            <p:nvPr/>
          </p:nvCxnSpPr>
          <p:spPr>
            <a:xfrm>
              <a:off x="6290157" y="5267596"/>
              <a:ext cx="0" cy="79039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DB7083F1-FC03-423E-8C2A-8CDC35AB295B}"/>
                </a:ext>
              </a:extLst>
            </p:cNvPr>
            <p:cNvCxnSpPr>
              <a:cxnSpLocks/>
              <a:endCxn id="119" idx="0"/>
            </p:cNvCxnSpPr>
            <p:nvPr/>
          </p:nvCxnSpPr>
          <p:spPr>
            <a:xfrm>
              <a:off x="7518389" y="5255730"/>
              <a:ext cx="0" cy="80221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5677CCCA-73EC-404A-8EBA-C811D1BFFAB0}"/>
                </a:ext>
              </a:extLst>
            </p:cNvPr>
            <p:cNvCxnSpPr/>
            <p:nvPr/>
          </p:nvCxnSpPr>
          <p:spPr>
            <a:xfrm flipV="1">
              <a:off x="3153204" y="3165786"/>
              <a:ext cx="0" cy="2013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Google Shape;222;ga9d2d047f1_4_0">
              <a:extLst>
                <a:ext uri="{FF2B5EF4-FFF2-40B4-BE49-F238E27FC236}">
                  <a16:creationId xmlns:a16="http://schemas.microsoft.com/office/drawing/2014/main" id="{9D52C89B-FA71-41CC-8A5E-A40641EAA6AE}"/>
                </a:ext>
              </a:extLst>
            </p:cNvPr>
            <p:cNvSpPr/>
            <p:nvPr/>
          </p:nvSpPr>
          <p:spPr>
            <a:xfrm>
              <a:off x="1586421" y="1916506"/>
              <a:ext cx="703558" cy="37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dirty="0">
                  <a:latin typeface="+mj-lt"/>
                  <a:ea typeface="나눔스퀘어_ac" panose="020B0600000101010101" pitchFamily="50" charset="-127"/>
                </a:rPr>
                <a:t>REST</a:t>
              </a:r>
              <a:endParaRPr sz="1000" dirty="0">
                <a:latin typeface="+mj-lt"/>
                <a:ea typeface="나눔스퀘어_ac" panose="020B060000010101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dirty="0">
                  <a:latin typeface="+mj-lt"/>
                  <a:ea typeface="나눔스퀘어_ac" panose="020B0600000101010101" pitchFamily="50" charset="-127"/>
                </a:rPr>
                <a:t>API</a:t>
              </a:r>
              <a:endParaRPr sz="1000" dirty="0">
                <a:latin typeface="+mj-lt"/>
                <a:ea typeface="나눔스퀘어_ac" panose="020B0600000101010101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42B8D29C-DCD4-4DAB-80A5-A79E6D881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4262" y="1647780"/>
              <a:ext cx="735798" cy="1023601"/>
            </a:xfrm>
            <a:prstGeom prst="rect">
              <a:avLst/>
            </a:prstGeom>
          </p:spPr>
        </p:pic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59A7A1A1-CB0A-493D-895E-DB70AAA857C4}"/>
                </a:ext>
              </a:extLst>
            </p:cNvPr>
            <p:cNvGrpSpPr/>
            <p:nvPr/>
          </p:nvGrpSpPr>
          <p:grpSpPr>
            <a:xfrm>
              <a:off x="3573862" y="2387715"/>
              <a:ext cx="644718" cy="322751"/>
              <a:chOff x="4821901" y="2387715"/>
              <a:chExt cx="644718" cy="322751"/>
            </a:xfrm>
          </p:grpSpPr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A7C54014-4D7B-4C3C-AED5-E2345D8EED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1901" y="2387715"/>
                <a:ext cx="335519" cy="322751"/>
              </a:xfrm>
              <a:prstGeom prst="rect">
                <a:avLst/>
              </a:prstGeom>
            </p:spPr>
          </p:pic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id="{D8ED23C1-3E07-41FF-AF9F-2FB4DD8AFC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63671" y="2453043"/>
                <a:ext cx="302948" cy="223685"/>
              </a:xfrm>
              <a:prstGeom prst="rect">
                <a:avLst/>
              </a:prstGeom>
            </p:spPr>
          </p:pic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708BF6D7-F1A9-460D-AD8E-923F7F168BCF}"/>
                </a:ext>
              </a:extLst>
            </p:cNvPr>
            <p:cNvGrpSpPr/>
            <p:nvPr/>
          </p:nvGrpSpPr>
          <p:grpSpPr>
            <a:xfrm>
              <a:off x="2185646" y="2387715"/>
              <a:ext cx="644718" cy="322751"/>
              <a:chOff x="4821901" y="2387715"/>
              <a:chExt cx="644718" cy="322751"/>
            </a:xfrm>
          </p:grpSpPr>
          <p:pic>
            <p:nvPicPr>
              <p:cNvPr id="98" name="그림 97">
                <a:extLst>
                  <a:ext uri="{FF2B5EF4-FFF2-40B4-BE49-F238E27FC236}">
                    <a16:creationId xmlns:a16="http://schemas.microsoft.com/office/drawing/2014/main" id="{78182B37-8B8F-4267-99F0-ABD86B146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1901" y="2387715"/>
                <a:ext cx="335519" cy="322751"/>
              </a:xfrm>
              <a:prstGeom prst="rect">
                <a:avLst/>
              </a:prstGeom>
            </p:spPr>
          </p:pic>
          <p:pic>
            <p:nvPicPr>
              <p:cNvPr id="99" name="그림 98">
                <a:extLst>
                  <a:ext uri="{FF2B5EF4-FFF2-40B4-BE49-F238E27FC236}">
                    <a16:creationId xmlns:a16="http://schemas.microsoft.com/office/drawing/2014/main" id="{6C10BFCA-0BFD-4AC2-88B7-15376C606E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63671" y="2453043"/>
                <a:ext cx="302948" cy="223685"/>
              </a:xfrm>
              <a:prstGeom prst="rect">
                <a:avLst/>
              </a:prstGeom>
            </p:spPr>
          </p:pic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75CFACE2-2CAD-4C7F-803D-0DD05088F6A8}"/>
                </a:ext>
              </a:extLst>
            </p:cNvPr>
            <p:cNvGrpSpPr/>
            <p:nvPr/>
          </p:nvGrpSpPr>
          <p:grpSpPr>
            <a:xfrm>
              <a:off x="822583" y="2387715"/>
              <a:ext cx="644718" cy="322751"/>
              <a:chOff x="4821901" y="2387715"/>
              <a:chExt cx="644718" cy="322751"/>
            </a:xfrm>
          </p:grpSpPr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FEB0FE34-5C76-4193-8B37-60A61D518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1901" y="2387715"/>
                <a:ext cx="335519" cy="322751"/>
              </a:xfrm>
              <a:prstGeom prst="rect">
                <a:avLst/>
              </a:prstGeom>
            </p:spPr>
          </p:pic>
          <p:pic>
            <p:nvPicPr>
              <p:cNvPr id="102" name="그림 101">
                <a:extLst>
                  <a:ext uri="{FF2B5EF4-FFF2-40B4-BE49-F238E27FC236}">
                    <a16:creationId xmlns:a16="http://schemas.microsoft.com/office/drawing/2014/main" id="{31CD6556-9D9D-41F4-94EE-21CF7E923E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63671" y="2453043"/>
                <a:ext cx="302948" cy="223685"/>
              </a:xfrm>
              <a:prstGeom prst="rect">
                <a:avLst/>
              </a:prstGeom>
            </p:spPr>
          </p:pic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811C934D-AC82-4805-A1CD-24653F8AA156}"/>
                </a:ext>
              </a:extLst>
            </p:cNvPr>
            <p:cNvGrpSpPr/>
            <p:nvPr/>
          </p:nvGrpSpPr>
          <p:grpSpPr>
            <a:xfrm>
              <a:off x="1066851" y="6057990"/>
              <a:ext cx="684739" cy="515404"/>
              <a:chOff x="1066851" y="6057990"/>
              <a:chExt cx="684739" cy="515404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1ED0C710-4D3C-411B-AFCA-5350586BF2F3}"/>
                  </a:ext>
                </a:extLst>
              </p:cNvPr>
              <p:cNvSpPr/>
              <p:nvPr/>
            </p:nvSpPr>
            <p:spPr>
              <a:xfrm>
                <a:off x="1066851" y="6057990"/>
                <a:ext cx="684739" cy="1418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+mj-lt"/>
                    <a:ea typeface="배달의민족 주아" panose="02020603020101020101" pitchFamily="18" charset="-127"/>
                  </a:rPr>
                  <a:t>Timeline</a:t>
                </a:r>
                <a:endParaRPr lang="ko-KR" altLang="en-US" sz="900" dirty="0">
                  <a:solidFill>
                    <a:schemeClr val="tx1"/>
                  </a:solidFill>
                  <a:latin typeface="+mj-lt"/>
                  <a:ea typeface="배달의민족 주아" panose="02020603020101020101" pitchFamily="18" charset="-127"/>
                </a:endParaRPr>
              </a:p>
            </p:txBody>
          </p:sp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id="{4059EFEE-EFEC-4D91-BCA1-A8335F2931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49511" y="6253975"/>
                <a:ext cx="319419" cy="319419"/>
              </a:xfrm>
              <a:prstGeom prst="rect">
                <a:avLst/>
              </a:prstGeom>
            </p:spPr>
          </p:pic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DD47051A-F543-4C8D-A836-41C3C57773A4}"/>
                </a:ext>
              </a:extLst>
            </p:cNvPr>
            <p:cNvGrpSpPr/>
            <p:nvPr/>
          </p:nvGrpSpPr>
          <p:grpSpPr>
            <a:xfrm>
              <a:off x="2287085" y="6057990"/>
              <a:ext cx="684739" cy="515404"/>
              <a:chOff x="1944754" y="6057990"/>
              <a:chExt cx="684739" cy="515404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EA4C3EF9-081B-4C7B-BFFE-C2AE88123CA5}"/>
                  </a:ext>
                </a:extLst>
              </p:cNvPr>
              <p:cNvSpPr/>
              <p:nvPr/>
            </p:nvSpPr>
            <p:spPr>
              <a:xfrm>
                <a:off x="1944754" y="6057990"/>
                <a:ext cx="684739" cy="1418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+mj-lt"/>
                    <a:ea typeface="배달의민족 주아" panose="02020603020101020101" pitchFamily="18" charset="-127"/>
                  </a:rPr>
                  <a:t>Activity</a:t>
                </a:r>
                <a:endParaRPr lang="ko-KR" altLang="en-US" sz="900" dirty="0">
                  <a:solidFill>
                    <a:schemeClr val="tx1"/>
                  </a:solidFill>
                  <a:latin typeface="+mj-lt"/>
                  <a:ea typeface="배달의민족 주아" panose="02020603020101020101" pitchFamily="18" charset="-127"/>
                </a:endParaRPr>
              </a:p>
            </p:txBody>
          </p:sp>
          <p:pic>
            <p:nvPicPr>
              <p:cNvPr id="108" name="그림 107">
                <a:extLst>
                  <a:ext uri="{FF2B5EF4-FFF2-40B4-BE49-F238E27FC236}">
                    <a16:creationId xmlns:a16="http://schemas.microsoft.com/office/drawing/2014/main" id="{8536CAB2-4429-4EAA-B415-15BBAE5A36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27414" y="6253975"/>
                <a:ext cx="319419" cy="319419"/>
              </a:xfrm>
              <a:prstGeom prst="rect">
                <a:avLst/>
              </a:prstGeom>
            </p:spPr>
          </p:pic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4321BF3-5DA7-4FE3-A8D4-CF949FE89251}"/>
                </a:ext>
              </a:extLst>
            </p:cNvPr>
            <p:cNvGrpSpPr/>
            <p:nvPr/>
          </p:nvGrpSpPr>
          <p:grpSpPr>
            <a:xfrm>
              <a:off x="3507319" y="6057990"/>
              <a:ext cx="684739" cy="515404"/>
              <a:chOff x="3153204" y="6057990"/>
              <a:chExt cx="684739" cy="515404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2004011B-6729-4EAE-82BD-47231E747C70}"/>
                  </a:ext>
                </a:extLst>
              </p:cNvPr>
              <p:cNvSpPr/>
              <p:nvPr/>
            </p:nvSpPr>
            <p:spPr>
              <a:xfrm>
                <a:off x="3153204" y="6057990"/>
                <a:ext cx="684739" cy="1418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+mj-lt"/>
                    <a:ea typeface="배달의민족 주아" panose="02020603020101020101" pitchFamily="18" charset="-127"/>
                  </a:rPr>
                  <a:t>Spend</a:t>
                </a:r>
                <a:endParaRPr lang="ko-KR" altLang="en-US" sz="900" dirty="0">
                  <a:solidFill>
                    <a:schemeClr val="tx1"/>
                  </a:solidFill>
                  <a:latin typeface="+mj-lt"/>
                  <a:ea typeface="배달의민족 주아" panose="02020603020101020101" pitchFamily="18" charset="-127"/>
                </a:endParaRPr>
              </a:p>
            </p:txBody>
          </p:sp>
          <p:pic>
            <p:nvPicPr>
              <p:cNvPr id="111" name="그림 110">
                <a:extLst>
                  <a:ext uri="{FF2B5EF4-FFF2-40B4-BE49-F238E27FC236}">
                    <a16:creationId xmlns:a16="http://schemas.microsoft.com/office/drawing/2014/main" id="{92C63C3B-D085-423A-980A-2E88E0AA08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5864" y="6253975"/>
                <a:ext cx="319419" cy="319419"/>
              </a:xfrm>
              <a:prstGeom prst="rect">
                <a:avLst/>
              </a:prstGeom>
            </p:spPr>
          </p:pic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63514D46-0144-4C8E-BBA4-349B324F19BA}"/>
                </a:ext>
              </a:extLst>
            </p:cNvPr>
            <p:cNvGrpSpPr/>
            <p:nvPr/>
          </p:nvGrpSpPr>
          <p:grpSpPr>
            <a:xfrm>
              <a:off x="4727553" y="6057990"/>
              <a:ext cx="684739" cy="515404"/>
              <a:chOff x="4500067" y="6057990"/>
              <a:chExt cx="684739" cy="515404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44260F2F-2CF8-4D2A-ABE8-BDE214DBC1CB}"/>
                  </a:ext>
                </a:extLst>
              </p:cNvPr>
              <p:cNvSpPr/>
              <p:nvPr/>
            </p:nvSpPr>
            <p:spPr>
              <a:xfrm>
                <a:off x="4500067" y="6057990"/>
                <a:ext cx="684739" cy="1418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+mj-lt"/>
                    <a:ea typeface="배달의민족 주아" panose="02020603020101020101" pitchFamily="18" charset="-127"/>
                  </a:rPr>
                  <a:t>Food</a:t>
                </a:r>
                <a:endParaRPr lang="ko-KR" altLang="en-US" sz="900" dirty="0">
                  <a:solidFill>
                    <a:schemeClr val="tx1"/>
                  </a:solidFill>
                  <a:latin typeface="+mj-lt"/>
                  <a:ea typeface="배달의민족 주아" panose="02020603020101020101" pitchFamily="18" charset="-127"/>
                </a:endParaRPr>
              </a:p>
            </p:txBody>
          </p:sp>
          <p:pic>
            <p:nvPicPr>
              <p:cNvPr id="114" name="그림 113">
                <a:extLst>
                  <a:ext uri="{FF2B5EF4-FFF2-40B4-BE49-F238E27FC236}">
                    <a16:creationId xmlns:a16="http://schemas.microsoft.com/office/drawing/2014/main" id="{7C8C2FDA-6238-40E9-9FBA-E96018A4A1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82727" y="6253975"/>
                <a:ext cx="319419" cy="319419"/>
              </a:xfrm>
              <a:prstGeom prst="rect">
                <a:avLst/>
              </a:prstGeom>
            </p:spPr>
          </p:pic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7B666952-FA82-4A76-AEA7-4752E66958B6}"/>
                </a:ext>
              </a:extLst>
            </p:cNvPr>
            <p:cNvGrpSpPr/>
            <p:nvPr/>
          </p:nvGrpSpPr>
          <p:grpSpPr>
            <a:xfrm>
              <a:off x="5947787" y="6057990"/>
              <a:ext cx="684739" cy="515404"/>
              <a:chOff x="5820867" y="6057990"/>
              <a:chExt cx="684739" cy="515404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D7ED1B2D-21C8-4777-BC19-78E100EB1488}"/>
                  </a:ext>
                </a:extLst>
              </p:cNvPr>
              <p:cNvSpPr/>
              <p:nvPr/>
            </p:nvSpPr>
            <p:spPr>
              <a:xfrm>
                <a:off x="5820867" y="6057990"/>
                <a:ext cx="684739" cy="1418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+mj-lt"/>
                    <a:ea typeface="배달의민족 주아" panose="02020603020101020101" pitchFamily="18" charset="-127"/>
                  </a:rPr>
                  <a:t>User</a:t>
                </a:r>
                <a:endParaRPr lang="ko-KR" altLang="en-US" sz="900" dirty="0">
                  <a:solidFill>
                    <a:schemeClr val="tx1"/>
                  </a:solidFill>
                  <a:latin typeface="+mj-lt"/>
                  <a:ea typeface="배달의민족 주아" panose="02020603020101020101" pitchFamily="18" charset="-127"/>
                </a:endParaRPr>
              </a:p>
            </p:txBody>
          </p:sp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D439058B-8585-44D0-AFA8-032C2942D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03527" y="6253975"/>
                <a:ext cx="319419" cy="319419"/>
              </a:xfrm>
              <a:prstGeom prst="rect">
                <a:avLst/>
              </a:prstGeom>
            </p:spPr>
          </p:pic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E62A9E76-B02B-4275-A5A9-496E34FD5ED2}"/>
                </a:ext>
              </a:extLst>
            </p:cNvPr>
            <p:cNvGrpSpPr/>
            <p:nvPr/>
          </p:nvGrpSpPr>
          <p:grpSpPr>
            <a:xfrm>
              <a:off x="7168022" y="6057946"/>
              <a:ext cx="700734" cy="515448"/>
              <a:chOff x="6955136" y="6057946"/>
              <a:chExt cx="700734" cy="515448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AEFBFA6B-F0F4-4488-ACF0-B9DB77E47EDD}"/>
                  </a:ext>
                </a:extLst>
              </p:cNvPr>
              <p:cNvSpPr/>
              <p:nvPr/>
            </p:nvSpPr>
            <p:spPr>
              <a:xfrm>
                <a:off x="6955136" y="6057946"/>
                <a:ext cx="700734" cy="1419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>
                    <a:solidFill>
                      <a:schemeClr val="tx1"/>
                    </a:solidFill>
                    <a:latin typeface="+mj-lt"/>
                    <a:ea typeface="배달의민족 주아" panose="02020603020101020101" pitchFamily="18" charset="-127"/>
                  </a:rPr>
                  <a:t>OpenApi</a:t>
                </a:r>
                <a:endParaRPr lang="ko-KR" altLang="en-US" sz="900" dirty="0">
                  <a:solidFill>
                    <a:schemeClr val="tx1"/>
                  </a:solidFill>
                  <a:latin typeface="+mj-lt"/>
                  <a:ea typeface="배달의민족 주아" panose="02020603020101020101" pitchFamily="18" charset="-127"/>
                </a:endParaRPr>
              </a:p>
            </p:txBody>
          </p:sp>
          <p:pic>
            <p:nvPicPr>
              <p:cNvPr id="120" name="그림 119">
                <a:extLst>
                  <a:ext uri="{FF2B5EF4-FFF2-40B4-BE49-F238E27FC236}">
                    <a16:creationId xmlns:a16="http://schemas.microsoft.com/office/drawing/2014/main" id="{2533FF52-16B4-4EFC-B682-36E67CC815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45794" y="6253975"/>
                <a:ext cx="319419" cy="319419"/>
              </a:xfrm>
              <a:prstGeom prst="rect">
                <a:avLst/>
              </a:prstGeom>
            </p:spPr>
          </p:pic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7FE8092C-424E-4EBD-9CCB-9D1883BAD491}"/>
                </a:ext>
              </a:extLst>
            </p:cNvPr>
            <p:cNvGrpSpPr/>
            <p:nvPr/>
          </p:nvGrpSpPr>
          <p:grpSpPr>
            <a:xfrm>
              <a:off x="10457969" y="5314380"/>
              <a:ext cx="1460590" cy="1407921"/>
              <a:chOff x="10483646" y="3293827"/>
              <a:chExt cx="1460590" cy="1407921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7E81F6BD-AD4B-46C6-BA84-761FE311FD71}"/>
                  </a:ext>
                </a:extLst>
              </p:cNvPr>
              <p:cNvSpPr/>
              <p:nvPr/>
            </p:nvSpPr>
            <p:spPr>
              <a:xfrm>
                <a:off x="10483646" y="3416031"/>
                <a:ext cx="1460590" cy="12857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A6FEBFB-D4A3-4A01-8FDC-D9A6637A38FC}"/>
                  </a:ext>
                </a:extLst>
              </p:cNvPr>
              <p:cNvSpPr txBox="1"/>
              <p:nvPr/>
            </p:nvSpPr>
            <p:spPr>
              <a:xfrm>
                <a:off x="10643371" y="3293827"/>
                <a:ext cx="114113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협업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툴</a:t>
                </a:r>
              </a:p>
            </p:txBody>
          </p:sp>
        </p:grpSp>
        <p:pic>
          <p:nvPicPr>
            <p:cNvPr id="124" name="그림 123">
              <a:hlinkClick r:id="rId12"/>
              <a:extLst>
                <a:ext uri="{FF2B5EF4-FFF2-40B4-BE49-F238E27FC236}">
                  <a16:creationId xmlns:a16="http://schemas.microsoft.com/office/drawing/2014/main" id="{CEDFD070-D19C-46B7-8048-2F7D2AE8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524403" y="5964153"/>
              <a:ext cx="1256340" cy="349661"/>
            </a:xfrm>
            <a:prstGeom prst="rect">
              <a:avLst/>
            </a:prstGeom>
          </p:spPr>
        </p:pic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D0F03B73-9304-40A8-9499-752440A4CC54}"/>
                </a:ext>
              </a:extLst>
            </p:cNvPr>
            <p:cNvSpPr/>
            <p:nvPr/>
          </p:nvSpPr>
          <p:spPr>
            <a:xfrm>
              <a:off x="400580" y="5739380"/>
              <a:ext cx="867513" cy="2087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  <a:ea typeface="배달의민족 주아" panose="02020603020101020101" pitchFamily="18" charset="-127"/>
                </a:rPr>
                <a:t>DB</a:t>
              </a:r>
              <a:endParaRPr lang="ko-KR" altLang="en-US" sz="1200" dirty="0">
                <a:solidFill>
                  <a:schemeClr val="tx1"/>
                </a:solidFill>
                <a:latin typeface="+mj-lt"/>
                <a:ea typeface="배달의민족 주아" panose="02020603020101020101" pitchFamily="18" charset="-127"/>
              </a:endParaRPr>
            </a:p>
          </p:txBody>
        </p: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77A4DA75-3EEF-40B0-97F6-8A804D9E056E}"/>
                </a:ext>
              </a:extLst>
            </p:cNvPr>
            <p:cNvGrpSpPr/>
            <p:nvPr/>
          </p:nvGrpSpPr>
          <p:grpSpPr>
            <a:xfrm>
              <a:off x="427914" y="192493"/>
              <a:ext cx="1492907" cy="518474"/>
              <a:chOff x="427914" y="192493"/>
              <a:chExt cx="1492907" cy="518474"/>
            </a:xfrm>
          </p:grpSpPr>
          <p:pic>
            <p:nvPicPr>
              <p:cNvPr id="127" name="Google Shape;195;ga9d2d047f1_4_0">
                <a:extLst>
                  <a:ext uri="{FF2B5EF4-FFF2-40B4-BE49-F238E27FC236}">
                    <a16:creationId xmlns:a16="http://schemas.microsoft.com/office/drawing/2014/main" id="{EFBC2355-E5DE-4509-B908-D57291246910}"/>
                  </a:ext>
                </a:extLst>
              </p:cNvPr>
              <p:cNvPicPr preferRelativeResize="0"/>
              <p:nvPr/>
            </p:nvPicPr>
            <p:blipFill>
              <a:blip r:embed="rId14">
                <a:alphaModFix/>
              </a:blip>
              <a:stretch>
                <a:fillRect/>
              </a:stretch>
            </p:blipFill>
            <p:spPr>
              <a:xfrm flipH="1">
                <a:off x="427914" y="319469"/>
                <a:ext cx="274764" cy="2645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8" name="Picture 4" descr="ReactJS Architecture (1 of 3): Configuring React">
                <a:extLst>
                  <a:ext uri="{FF2B5EF4-FFF2-40B4-BE49-F238E27FC236}">
                    <a16:creationId xmlns:a16="http://schemas.microsoft.com/office/drawing/2014/main" id="{5070A7B5-FECC-4795-8F92-9B1D3EB13A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2" t="16700" r="-282" b="15681"/>
              <a:stretch/>
            </p:blipFill>
            <p:spPr bwMode="auto">
              <a:xfrm>
                <a:off x="1366829" y="345608"/>
                <a:ext cx="553992" cy="2122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9FC7E48B-F090-43D9-A56D-0FA13BB2CE5B}"/>
                  </a:ext>
                </a:extLst>
              </p:cNvPr>
              <p:cNvGrpSpPr/>
              <p:nvPr/>
            </p:nvGrpSpPr>
            <p:grpSpPr>
              <a:xfrm>
                <a:off x="754335" y="192493"/>
                <a:ext cx="553992" cy="518474"/>
                <a:chOff x="686985" y="164637"/>
                <a:chExt cx="553992" cy="518474"/>
              </a:xfrm>
            </p:grpSpPr>
            <p:pic>
              <p:nvPicPr>
                <p:cNvPr id="130" name="Google Shape;197;ga9d2d047f1_4_0">
                  <a:extLst>
                    <a:ext uri="{FF2B5EF4-FFF2-40B4-BE49-F238E27FC236}">
                      <a16:creationId xmlns:a16="http://schemas.microsoft.com/office/drawing/2014/main" id="{92F56503-2E0E-49DD-A9F4-3FFCBE1260A5}"/>
                    </a:ext>
                  </a:extLst>
                </p:cNvPr>
                <p:cNvPicPr preferRelativeResize="0"/>
                <p:nvPr/>
              </p:nvPicPr>
              <p:blipFill>
                <a:blip r:embed="rId16">
                  <a:alphaModFix/>
                </a:blip>
                <a:stretch>
                  <a:fillRect/>
                </a:stretch>
              </p:blipFill>
              <p:spPr>
                <a:xfrm>
                  <a:off x="800316" y="164637"/>
                  <a:ext cx="313164" cy="4066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1" name="Google Shape;208;ga9d2d047f1_4_0">
                  <a:extLst>
                    <a:ext uri="{FF2B5EF4-FFF2-40B4-BE49-F238E27FC236}">
                      <a16:creationId xmlns:a16="http://schemas.microsoft.com/office/drawing/2014/main" id="{8845AC5E-D818-4ABB-A21C-1EAFA6578F8D}"/>
                    </a:ext>
                  </a:extLst>
                </p:cNvPr>
                <p:cNvSpPr txBox="1"/>
                <p:nvPr/>
              </p:nvSpPr>
              <p:spPr>
                <a:xfrm>
                  <a:off x="686985" y="498146"/>
                  <a:ext cx="553992" cy="1849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900" dirty="0">
                      <a:latin typeface="+mj-lt"/>
                      <a:ea typeface="나눔스퀘어_ac" panose="020B0600000101010101" pitchFamily="50" charset="-127"/>
                      <a:cs typeface="Malgun Gothic"/>
                      <a:sym typeface="Malgun Gothic"/>
                    </a:rPr>
                    <a:t>웹 UI</a:t>
                  </a:r>
                  <a:endParaRPr sz="900" dirty="0">
                    <a:latin typeface="+mj-lt"/>
                    <a:ea typeface="나눔스퀘어_ac" panose="020B0600000101010101" pitchFamily="50" charset="-127"/>
                    <a:cs typeface="Malgun Gothic"/>
                    <a:sym typeface="Malgun Gothic"/>
                  </a:endParaRPr>
                </a:p>
              </p:txBody>
            </p:sp>
          </p:grp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47513FA-1046-44A5-9EEE-C662764A0B52}"/>
                </a:ext>
              </a:extLst>
            </p:cNvPr>
            <p:cNvSpPr txBox="1"/>
            <p:nvPr/>
          </p:nvSpPr>
          <p:spPr>
            <a:xfrm>
              <a:off x="3510307" y="22418"/>
              <a:ext cx="5970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70C0"/>
                  </a:solidFill>
                </a:rPr>
                <a:t>Client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33E1B40A-49B2-4772-9821-5E61265D6290}"/>
                </a:ext>
              </a:extLst>
            </p:cNvPr>
            <p:cNvGrpSpPr/>
            <p:nvPr/>
          </p:nvGrpSpPr>
          <p:grpSpPr>
            <a:xfrm>
              <a:off x="3573862" y="216155"/>
              <a:ext cx="1645993" cy="494812"/>
              <a:chOff x="3573862" y="216155"/>
              <a:chExt cx="1645993" cy="494812"/>
            </a:xfrm>
          </p:grpSpPr>
          <p:pic>
            <p:nvPicPr>
              <p:cNvPr id="134" name="Picture 2">
                <a:extLst>
                  <a:ext uri="{FF2B5EF4-FFF2-40B4-BE49-F238E27FC236}">
                    <a16:creationId xmlns:a16="http://schemas.microsoft.com/office/drawing/2014/main" id="{DE4A8517-3BA8-48F9-9A13-C3C0A8E199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80483" y="390250"/>
                <a:ext cx="839372" cy="1466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Google Shape;195;ga9d2d047f1_4_0">
                <a:extLst>
                  <a:ext uri="{FF2B5EF4-FFF2-40B4-BE49-F238E27FC236}">
                    <a16:creationId xmlns:a16="http://schemas.microsoft.com/office/drawing/2014/main" id="{972606E5-6BCA-43EF-842E-651E4AC759EA}"/>
                  </a:ext>
                </a:extLst>
              </p:cNvPr>
              <p:cNvPicPr preferRelativeResize="0"/>
              <p:nvPr/>
            </p:nvPicPr>
            <p:blipFill>
              <a:blip r:embed="rId14">
                <a:alphaModFix/>
              </a:blip>
              <a:stretch>
                <a:fillRect/>
              </a:stretch>
            </p:blipFill>
            <p:spPr>
              <a:xfrm flipH="1">
                <a:off x="3573862" y="331300"/>
                <a:ext cx="274764" cy="26452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D003F4D6-013B-43E1-BA26-07FDEA979C0A}"/>
                  </a:ext>
                </a:extLst>
              </p:cNvPr>
              <p:cNvGrpSpPr/>
              <p:nvPr/>
            </p:nvGrpSpPr>
            <p:grpSpPr>
              <a:xfrm>
                <a:off x="3837558" y="216155"/>
                <a:ext cx="553992" cy="494812"/>
                <a:chOff x="3900283" y="216155"/>
                <a:chExt cx="553992" cy="494812"/>
              </a:xfrm>
            </p:grpSpPr>
            <p:pic>
              <p:nvPicPr>
                <p:cNvPr id="137" name="Google Shape;194;ga9d2d047f1_4_0">
                  <a:extLst>
                    <a:ext uri="{FF2B5EF4-FFF2-40B4-BE49-F238E27FC236}">
                      <a16:creationId xmlns:a16="http://schemas.microsoft.com/office/drawing/2014/main" id="{6C0AA54B-2FF3-45DE-BAD7-D4C07B8259BD}"/>
                    </a:ext>
                  </a:extLst>
                </p:cNvPr>
                <p:cNvPicPr preferRelativeResize="0"/>
                <p:nvPr/>
              </p:nvPicPr>
              <p:blipFill>
                <a:blip r:embed="rId17">
                  <a:alphaModFix/>
                </a:blip>
                <a:stretch>
                  <a:fillRect/>
                </a:stretch>
              </p:blipFill>
              <p:spPr>
                <a:xfrm>
                  <a:off x="4042164" y="216155"/>
                  <a:ext cx="270231" cy="3321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8" name="Google Shape;208;ga9d2d047f1_4_0">
                  <a:extLst>
                    <a:ext uri="{FF2B5EF4-FFF2-40B4-BE49-F238E27FC236}">
                      <a16:creationId xmlns:a16="http://schemas.microsoft.com/office/drawing/2014/main" id="{20151D58-D7A7-4EEF-A989-767F753B84B4}"/>
                    </a:ext>
                  </a:extLst>
                </p:cNvPr>
                <p:cNvSpPr txBox="1"/>
                <p:nvPr/>
              </p:nvSpPr>
              <p:spPr>
                <a:xfrm>
                  <a:off x="3900283" y="526002"/>
                  <a:ext cx="553992" cy="1849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altLang="en-US" sz="900" dirty="0">
                      <a:latin typeface="+mj-lt"/>
                      <a:ea typeface="나눔스퀘어_ac" panose="020B0600000101010101" pitchFamily="50" charset="-127"/>
                      <a:cs typeface="Malgun Gothic"/>
                      <a:sym typeface="Malgun Gothic"/>
                    </a:rPr>
                    <a:t>앱</a:t>
                  </a:r>
                  <a:r>
                    <a:rPr lang="ko-KR" sz="900" dirty="0">
                      <a:latin typeface="+mj-lt"/>
                      <a:ea typeface="나눔스퀘어_ac" panose="020B0600000101010101" pitchFamily="50" charset="-127"/>
                      <a:cs typeface="Malgun Gothic"/>
                      <a:sym typeface="Malgun Gothic"/>
                    </a:rPr>
                    <a:t> UI</a:t>
                  </a:r>
                  <a:endParaRPr sz="900" dirty="0">
                    <a:latin typeface="+mj-lt"/>
                    <a:ea typeface="나눔스퀘어_ac" panose="020B0600000101010101" pitchFamily="50" charset="-127"/>
                    <a:cs typeface="Malgun Gothic"/>
                    <a:sym typeface="Malgun Gothic"/>
                  </a:endParaRPr>
                </a:p>
              </p:txBody>
            </p:sp>
          </p:grpSp>
        </p:grpSp>
      </p:grpSp>
      <p:sp>
        <p:nvSpPr>
          <p:cNvPr id="143" name="사각형: 모서리가 접힌 도형 142">
            <a:extLst>
              <a:ext uri="{FF2B5EF4-FFF2-40B4-BE49-F238E27FC236}">
                <a16:creationId xmlns:a16="http://schemas.microsoft.com/office/drawing/2014/main" id="{7DDEB4D5-5D97-4E19-9E5F-3C150EA2FF7F}"/>
              </a:ext>
            </a:extLst>
          </p:cNvPr>
          <p:cNvSpPr/>
          <p:nvPr/>
        </p:nvSpPr>
        <p:spPr>
          <a:xfrm>
            <a:off x="0" y="-1402080"/>
            <a:ext cx="3972560" cy="1234314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 </a:t>
            </a:r>
            <a:r>
              <a:rPr lang="ko-KR" altLang="en-US" sz="3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서비스 흐름도</a:t>
            </a:r>
            <a:endParaRPr lang="en-US" altLang="ko-KR" sz="3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3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아키텍처</a:t>
            </a:r>
          </a:p>
        </p:txBody>
      </p:sp>
    </p:spTree>
    <p:extLst>
      <p:ext uri="{BB962C8B-B14F-4D97-AF65-F5344CB8AC3E}">
        <p14:creationId xmlns:p14="http://schemas.microsoft.com/office/powerpoint/2010/main" val="59619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6B0BBD8CBE00340BD554DD23FCABD89" ma:contentTypeVersion="4" ma:contentTypeDescription="새 문서를 만듭니다." ma:contentTypeScope="" ma:versionID="1f42d0fc5f3edd6ccc8b04602a6316fd">
  <xsd:schema xmlns:xsd="http://www.w3.org/2001/XMLSchema" xmlns:xs="http://www.w3.org/2001/XMLSchema" xmlns:p="http://schemas.microsoft.com/office/2006/metadata/properties" xmlns:ns3="e45e7387-a6ee-4b4b-a155-550b742006d3" targetNamespace="http://schemas.microsoft.com/office/2006/metadata/properties" ma:root="true" ma:fieldsID="74397ffa37b6fac0361125cc8baa8152" ns3:_="">
    <xsd:import namespace="e45e7387-a6ee-4b4b-a155-550b742006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5e7387-a6ee-4b4b-a155-550b742006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DC7969-3600-4068-AA2C-33256E4960E5}">
  <ds:schemaRefs>
    <ds:schemaRef ds:uri="http://purl.org/dc/elements/1.1/"/>
    <ds:schemaRef ds:uri="e45e7387-a6ee-4b4b-a155-550b742006d3"/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DB7BD0D-4A0A-4FAE-BAC2-77CFFF666F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8153C7-C308-45C8-81CB-B3F35FDA8E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5e7387-a6ee-4b4b-a155-550b742006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79</Words>
  <Application>Microsoft Office PowerPoint</Application>
  <PresentationFormat>와이드스크린</PresentationFormat>
  <Paragraphs>59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나눔스퀘어_ac</vt:lpstr>
      <vt:lpstr>나눔스퀘어_ac Bold</vt:lpstr>
      <vt:lpstr>맑은 고딕</vt:lpstr>
      <vt:lpstr>Arial</vt:lpstr>
      <vt:lpstr>Office 테마</vt:lpstr>
      <vt:lpstr>Daily101 깃허브 문서 작업용 ppt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이은별</dc:creator>
  <cp:lastModifiedBy>이은별</cp:lastModifiedBy>
  <cp:revision>3</cp:revision>
  <dcterms:created xsi:type="dcterms:W3CDTF">2021-01-16T06:19:57Z</dcterms:created>
  <dcterms:modified xsi:type="dcterms:W3CDTF">2021-01-16T07:01:48Z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0x010100F6B0BBD8CBE00340BD554DD23FCABD89</vt:lpwstr>
  </property>
</Properties>
</file>