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bfb7a2c4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bfb7a2c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bfb7a2c4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bfb7a2c4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bfb7a2c4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bfb7a2c4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bfb7a2c4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bfb7a2c4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242223"/>
            <a:ext cx="4255500" cy="15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OLYMPIA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06125" y="1924675"/>
            <a:ext cx="42555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Krishnanand 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Mareena Sibi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Mariya George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Mathews Saiji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Elsa Zacharia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Meera Ramachandran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Minnu Anish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77575" y="402975"/>
            <a:ext cx="7673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Theme :: </a:t>
            </a:r>
            <a:r>
              <a:rPr lang="en" sz="3300">
                <a:latin typeface="Nunito"/>
                <a:ea typeface="Nunito"/>
                <a:cs typeface="Nunito"/>
                <a:sym typeface="Nunito"/>
              </a:rPr>
              <a:t>Sustainable Development for a Better Tomorrow</a:t>
            </a:r>
            <a:endParaRPr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77575" y="2514025"/>
            <a:ext cx="71163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latin typeface="Maven Pro"/>
                <a:ea typeface="Maven Pro"/>
                <a:cs typeface="Maven Pro"/>
                <a:sym typeface="Maven Pro"/>
              </a:rPr>
              <a:t>Problem Statement</a:t>
            </a:r>
            <a:r>
              <a:rPr b="1" lang="en" sz="1800" u="sng"/>
              <a:t> 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Difficulty in household waste management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02550" y="231500"/>
            <a:ext cx="78129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:: Application for Waste Collection and Recycling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1688900"/>
            <a:ext cx="7770000" cy="3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Features of the application ::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Informs the user about nearest recycling centres with their contact numbers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Users can schedule a pick up service if needed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There is a grading mechanism which gives points to each user for the waste products they recycled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Helps users to recycle waste by themselves through short videos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on how to recycle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application also has a mechanism to buy and sell used products(text books,electronics)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subTitle"/>
          </p:nvPr>
        </p:nvSpPr>
        <p:spPr>
          <a:xfrm>
            <a:off x="772800" y="857250"/>
            <a:ext cx="75984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user can create a profile in the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Select the category of waste to be disposed (Paper, Glass, Plastics, Electronic wastes)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Select the location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application displays the nearest recycling centre, its contact information, number of days to the scheduled waste pickup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users can schedule a pickup if needed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users will be awarded with points when they recycle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ctrTitle"/>
          </p:nvPr>
        </p:nvSpPr>
        <p:spPr>
          <a:xfrm>
            <a:off x="1965275" y="967274"/>
            <a:ext cx="6110700" cy="28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</a:t>
            </a:r>
            <a:endParaRPr sz="4100"/>
          </a:p>
        </p:txBody>
      </p:sp>
      <p:sp>
        <p:nvSpPr>
          <p:cNvPr id="301" name="Google Shape;301;p17"/>
          <p:cNvSpPr txBox="1"/>
          <p:nvPr>
            <p:ph idx="1" type="subTitle"/>
          </p:nvPr>
        </p:nvSpPr>
        <p:spPr>
          <a:xfrm>
            <a:off x="0" y="4889700"/>
            <a:ext cx="1978200" cy="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