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CAD1D-DB9B-4712-B6CB-F473BA5A8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34F987-5311-444C-95BF-35761ED52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46911-E23F-4DAB-BBA2-964FDD04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68CFC-3DB2-4CF6-B2A9-315DDFA3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AADC7-A59D-4D04-BFC8-91091401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5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D626E-632B-4A73-8BA4-FBEEF637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850DAE-2143-4F3F-83DF-B2B381A28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0E7BA-EE12-4DD6-9F2F-1892038A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DAF88-7BEE-4C90-9C84-CE41D01F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CC92F-E23E-4511-9EB8-716CD46D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3B0661-29E2-4637-A7D9-9288508EF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6687A8-8192-43F8-8D76-5F751E17D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1E45B-9EE5-4240-BDEE-AD18D8E1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10CE6-A2AC-4CCF-8B94-EE5C59CD1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AF8B4-A069-4B9F-8AE3-CD3342C1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1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E03A4-EAE7-4A73-9063-1A25DA8A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32244-F551-4938-B5FF-071DAC765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06515-4895-43A6-A613-3335920E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02A5C-1643-4D64-9A9C-CAE8E64C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3F6D0-C69E-40BE-8217-3B1FAF95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3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BD9A0-2F3D-4341-9914-4ADD34B0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E473E9-573E-49F7-BCDB-B1E8129CD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16C6AE-1F7F-4067-A8C7-699E1ABA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E4F9F-5572-4D09-A124-3A742BA3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1E2C6-BDC9-491D-ACF9-58B9C2E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15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F5207-D824-4FE8-9E6F-B4CF500D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03439-FE48-409B-BB0C-5A49783EA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9D8AE-03EA-4888-B3C9-C06870B67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57E96-96A7-4C77-8323-8C271A28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ACD4A0-EB64-4EF8-BC21-B3000106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5B8615-75C5-4519-853C-FEC50AA6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85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0DD7C-0658-483F-BA40-623D51A5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A0E4B8-89AF-45F4-A9C6-CD55191E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71FCD9-BFBF-4C34-A304-E7B420BCB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37077B-B0C4-4B9E-B873-81BA14BB3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FB46AA-570D-4154-8E62-C49981644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F39B8D-D68D-48BF-B4E4-BD159700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360F8A-AF10-4091-AE54-4A8B82BB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D23081-0819-4522-B9BF-0A49FC12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51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D3F26-1DAC-4D0B-928F-23B53849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9EC25D-F492-4852-85A1-4832BBD4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F68347-5C31-41C7-B98B-A8ACE10F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F12442-4F98-4F6E-A930-8655A045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57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F90B91-2C54-4F75-AE81-4EBD6612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282029-C6FC-4E7D-802A-B9CE367A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784D3F-B2AA-4FBC-8CF7-3CCABBDD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78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A68A7-0081-42B9-82EF-92FA81D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83FB1-B95D-4B01-953D-6F4CFAB65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43504E-2D18-4960-AFBC-852888406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3CA674-ABEB-4158-B08B-7BBFA3A5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B688F3-A8BD-43B2-BB01-85977FFC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45536A-BD34-483F-B039-115ECF3F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34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84504-E544-4B0B-A51A-295F475D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E5F288-CD79-4190-B474-826CF3733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03B0BA-3148-4C5C-9D7B-33775D463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BDF08B-994D-4D9A-B44C-EDFEA156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9B01CD-318E-4F83-8AC0-54228CBC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69DCB4-8330-4686-9162-7DC9613B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69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240D69-C8E6-4E60-A54E-4EF3D06F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BB1397-6E6C-4A85-97B2-9D2B14863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2FD6F-BDBA-4317-A6F1-46F368D8F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039FA-8E18-46C8-978A-2D1FE0447F54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4058F-AA9E-4FE2-8BF8-C7478F512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74C64-45A7-4945-B92A-D6FBC032C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69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A866008-3A42-409C-885B-8DD5FB2CC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0" y="0"/>
            <a:ext cx="9410700" cy="4029075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CB2B8C-C998-4335-AB2D-A8CCC6B308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717" b="60480"/>
          <a:stretch/>
        </p:blipFill>
        <p:spPr>
          <a:xfrm>
            <a:off x="1857079" y="4029075"/>
            <a:ext cx="3148553" cy="25022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59574E-EBE2-49C3-81D5-BD7568806C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33" t="45229" r="28147" b="17788"/>
          <a:stretch/>
        </p:blipFill>
        <p:spPr>
          <a:xfrm>
            <a:off x="7247645" y="4085199"/>
            <a:ext cx="3026004" cy="2446171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2EDC66CF-F89C-4D5F-A876-C86D20258EE9}"/>
              </a:ext>
            </a:extLst>
          </p:cNvPr>
          <p:cNvSpPr/>
          <p:nvPr/>
        </p:nvSpPr>
        <p:spPr>
          <a:xfrm>
            <a:off x="5986021" y="5184743"/>
            <a:ext cx="424206" cy="197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97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3ADC66F-7993-4628-8975-B668D9F6E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5"/>
          <a:stretch/>
        </p:blipFill>
        <p:spPr>
          <a:xfrm>
            <a:off x="461913" y="2990016"/>
            <a:ext cx="4392891" cy="36837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BB596D5-C966-4086-B4D7-C0DFF0889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30" y="0"/>
            <a:ext cx="117157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1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F802183-D414-48E3-9524-CA5839ABF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681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8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F7EC811-19CF-4C02-B72F-67B90F684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2" y="0"/>
            <a:ext cx="117443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51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杨凯心1(Kaixin Yang)</dc:creator>
  <cp:lastModifiedBy>杨凯心1(Kaixin Yang)</cp:lastModifiedBy>
  <cp:revision>6</cp:revision>
  <dcterms:created xsi:type="dcterms:W3CDTF">2022-06-28T05:18:55Z</dcterms:created>
  <dcterms:modified xsi:type="dcterms:W3CDTF">2022-06-28T06:14:51Z</dcterms:modified>
</cp:coreProperties>
</file>