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CAD1D-DB9B-4712-B6CB-F473BA5A8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4F987-5311-444C-95BF-35761ED52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46911-E23F-4DAB-BBA2-964FDD04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68CFC-3DB2-4CF6-B2A9-315DDFA3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AADC7-A59D-4D04-BFC8-9109140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D626E-632B-4A73-8BA4-FBEEF637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50DAE-2143-4F3F-83DF-B2B381A28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0E7BA-EE12-4DD6-9F2F-1892038A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DAF88-7BEE-4C90-9C84-CE41D01F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CC92F-E23E-4511-9EB8-716CD46D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3B0661-29E2-4637-A7D9-9288508EF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687A8-8192-43F8-8D76-5F751E17D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1E45B-9EE5-4240-BDEE-AD18D8E1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10CE6-A2AC-4CCF-8B94-EE5C59CD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AF8B4-A069-4B9F-8AE3-CD3342C1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1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E03A4-EAE7-4A73-9063-1A25DA8A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32244-F551-4938-B5FF-071DAC76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06515-4895-43A6-A613-3335920E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02A5C-1643-4D64-9A9C-CAE8E64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3F6D0-C69E-40BE-8217-3B1FAF95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D9A0-2F3D-4341-9914-4ADD34B0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473E9-573E-49F7-BCDB-B1E8129C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6C6AE-1F7F-4067-A8C7-699E1ABA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E4F9F-5572-4D09-A124-3A742BA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1E2C6-BDC9-491D-ACF9-58B9C2E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F5207-D824-4FE8-9E6F-B4CF500D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03439-FE48-409B-BB0C-5A49783EA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9D8AE-03EA-4888-B3C9-C06870B67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57E96-96A7-4C77-8323-8C271A28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CD4A0-EB64-4EF8-BC21-B3000106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B8615-75C5-4519-853C-FEC50AA6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5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0DD7C-0658-483F-BA40-623D51A5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0E4B8-89AF-45F4-A9C6-CD55191E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1FCD9-BFBF-4C34-A304-E7B420BCB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37077B-B0C4-4B9E-B873-81BA14BB3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FB46AA-570D-4154-8E62-C49981644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F39B8D-D68D-48BF-B4E4-BD159700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60F8A-AF10-4091-AE54-4A8B82BB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D23081-0819-4522-B9BF-0A49FC12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1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D3F26-1DAC-4D0B-928F-23B53849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9EC25D-F492-4852-85A1-4832BBD4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F68347-5C31-41C7-B98B-A8ACE10F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12442-4F98-4F6E-A930-8655A045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7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F90B91-2C54-4F75-AE81-4EBD6612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282029-C6FC-4E7D-802A-B9CE367A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84D3F-B2AA-4FBC-8CF7-3CCABBDD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8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A68A7-0081-42B9-82EF-92FA81D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83FB1-B95D-4B01-953D-6F4CFAB6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43504E-2D18-4960-AFBC-852888406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CA674-ABEB-4158-B08B-7BBFA3A5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688F3-A8BD-43B2-BB01-85977FFC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5536A-BD34-483F-B039-115ECF3F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4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84504-E544-4B0B-A51A-295F475D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5F288-CD79-4190-B474-826CF3733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3B0BA-3148-4C5C-9D7B-33775D46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DF08B-994D-4D9A-B44C-EDFEA156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B01CD-318E-4F83-8AC0-54228CBC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9DCB4-8330-4686-9162-7DC9613B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9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40D69-C8E6-4E60-A54E-4EF3D06F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B1397-6E6C-4A85-97B2-9D2B1486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2FD6F-BDBA-4317-A6F1-46F368D8F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39FA-8E18-46C8-978A-2D1FE0447F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4058F-AA9E-4FE2-8BF8-C7478F512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74C64-45A7-4945-B92A-D6FBC032C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9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866008-3A42-409C-885B-8DD5FB2CC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0"/>
            <a:ext cx="9410700" cy="4029075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CB2B8C-C998-4335-AB2D-A8CCC6B30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17" b="60480"/>
          <a:stretch/>
        </p:blipFill>
        <p:spPr>
          <a:xfrm>
            <a:off x="1857079" y="4029075"/>
            <a:ext cx="3148553" cy="2502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59574E-EBE2-49C3-81D5-BD7568806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33" t="45229" r="28147" b="17788"/>
          <a:stretch/>
        </p:blipFill>
        <p:spPr>
          <a:xfrm>
            <a:off x="7247645" y="4085199"/>
            <a:ext cx="3026004" cy="244617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2EDC66CF-F89C-4D5F-A876-C86D20258EE9}"/>
              </a:ext>
            </a:extLst>
          </p:cNvPr>
          <p:cNvSpPr/>
          <p:nvPr/>
        </p:nvSpPr>
        <p:spPr>
          <a:xfrm>
            <a:off x="5986021" y="5184743"/>
            <a:ext cx="424206" cy="197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7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8D97F06-590D-4CE0-9983-0113AD1CC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63"/>
          <a:stretch/>
        </p:blipFill>
        <p:spPr>
          <a:xfrm>
            <a:off x="6473106" y="2639505"/>
            <a:ext cx="4988578" cy="37188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F60267C-0EC1-433A-9D4B-83A7328BB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42"/>
          <a:stretch/>
        </p:blipFill>
        <p:spPr>
          <a:xfrm>
            <a:off x="603316" y="2123480"/>
            <a:ext cx="4988578" cy="41641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F63A283-8CBD-47FF-B719-C6B8221E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1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678E5A-9674-4AE1-8894-62F8130C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3844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C78B78-6892-42AC-9B41-6C6758B27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40"/>
          <a:stretch/>
        </p:blipFill>
        <p:spPr>
          <a:xfrm>
            <a:off x="255830" y="3018718"/>
            <a:ext cx="5473478" cy="33370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FCEF8C-BDD0-4C04-87EF-0974A97B3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53"/>
          <a:stretch/>
        </p:blipFill>
        <p:spPr>
          <a:xfrm>
            <a:off x="6462694" y="3018718"/>
            <a:ext cx="5473478" cy="356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5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A84F43-6B41-4BF4-AEE1-4A7E6E97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44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9E10B4-017D-4A61-A835-9D32784CA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710"/>
          <a:stretch/>
        </p:blipFill>
        <p:spPr>
          <a:xfrm>
            <a:off x="383751" y="3303783"/>
            <a:ext cx="4744431" cy="3554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69EAB8-7FF6-4E8D-9867-3ACC4AC77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15"/>
          <a:stretch/>
        </p:blipFill>
        <p:spPr>
          <a:xfrm>
            <a:off x="6503317" y="4091232"/>
            <a:ext cx="5105400" cy="25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1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EB9921-5A5B-45D7-8596-9CBE4C30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372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C913E96-CEAA-4E68-BEAA-A5B3C3C9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376" y="3237218"/>
            <a:ext cx="3878148" cy="35485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67ADA6E-9CF3-4256-9AA6-24311C346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859" y="3305003"/>
            <a:ext cx="3466899" cy="3552997"/>
          </a:xfrm>
          <a:prstGeom prst="rect">
            <a:avLst/>
          </a:prstGeom>
        </p:spPr>
      </p:pic>
      <p:pic>
        <p:nvPicPr>
          <p:cNvPr id="1026" name="Picture 2" descr="模拟退火算法（SA算法）_Puppet__的博客-CSDN博客_sa算法">
            <a:extLst>
              <a:ext uri="{FF2B5EF4-FFF2-40B4-BE49-F238E27FC236}">
                <a16:creationId xmlns:a16="http://schemas.microsoft.com/office/drawing/2014/main" id="{9BCDB850-AAA9-4EE1-9BA2-72DD89ECB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" y="4732381"/>
            <a:ext cx="4459941" cy="140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0CD9AC1-9A76-46EA-B729-079A3E1A4151}"/>
              </a:ext>
            </a:extLst>
          </p:cNvPr>
          <p:cNvSpPr txBox="1"/>
          <p:nvPr/>
        </p:nvSpPr>
        <p:spPr>
          <a:xfrm>
            <a:off x="778900" y="3878980"/>
            <a:ext cx="299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较高初始温度，缓慢降温</a:t>
            </a:r>
          </a:p>
        </p:txBody>
      </p:sp>
    </p:spTree>
    <p:extLst>
      <p:ext uri="{BB962C8B-B14F-4D97-AF65-F5344CB8AC3E}">
        <p14:creationId xmlns:p14="http://schemas.microsoft.com/office/powerpoint/2010/main" val="254669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5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杨凯心1(Kaixin Yang)</dc:creator>
  <cp:lastModifiedBy>杨凯心1(Kaixin Yang)</cp:lastModifiedBy>
  <cp:revision>12</cp:revision>
  <dcterms:created xsi:type="dcterms:W3CDTF">2022-06-28T05:18:55Z</dcterms:created>
  <dcterms:modified xsi:type="dcterms:W3CDTF">2022-06-30T04:22:44Z</dcterms:modified>
</cp:coreProperties>
</file>