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DBB81-A718-4944-A216-947E987B7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A3137-20A8-4690-9AEF-57ED00BEB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EC6B2-0E80-45EE-85AC-CDA2EB28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C82D4-EE41-4CCB-B2A4-1F561E11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D4D7A-2EA4-437F-967C-87AFFDB1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8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BCDBD-DF6B-491E-8BCB-DB3EA79C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CA6B3-7D94-498A-A496-09D267D0B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76ADC-9115-4982-A350-3D2126E7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F1EFC-3009-4FD7-8326-CC3F5F17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8FAE6-F0A4-4F3B-B292-17D1831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FD435-41F4-4889-B07F-88834FC73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D4D5A-5CA4-4AF1-AAA3-F43619B2E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59FF1-502C-43BE-9F58-8B2264E5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9248E-EAF6-46B9-82E2-8C427CA4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3C388-9E89-4FDA-A753-70CF2686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7043-DD05-4F80-A52C-077F1C99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A7108-9FBA-466E-B02C-529CF31B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29F36-36D9-4CF4-8ADD-6F8AAA93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08365-454C-4C5C-B01F-87AF2C9E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F9AF8-FBFE-47E9-8A42-D75DDE35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563F-BFF3-4BE8-A9DB-6D2E80C0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C4F62-F789-436A-9666-922EAE36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BDBCC-0822-4188-8362-47E6D156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9A3C0-0EBB-4362-AE79-D97B80C1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CB696-553B-4BD4-AC5C-AA47A9B1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4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00E95-5951-47C5-8858-63F68F59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1BC71-7C89-41C6-8760-DDA40738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2EFBA-9909-4AE8-B1D5-DE8637C7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B1F06-0299-48C9-9B0C-F6864B2F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F5B6-ADF1-4E42-9BBC-9667E7A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76762-D1A3-4D03-A26A-DF07C393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F50CA-3E24-4965-B686-82E40A3C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23348-4C01-427D-99D3-2815F17A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FBECC-10FB-4C16-8EBE-1585C2BA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5FE9FA-6B74-416F-93E8-4D868FCB3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36AA44-3518-4453-AD9C-A020BCF43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181188-04F3-45B9-B20C-DF83C0DB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B0BD96-2E6E-4868-810C-CAFAF201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0F0E14-A8FA-4C25-8525-455361CA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4863-970F-44F2-A09C-73015DC7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7F483-E0B7-4985-AFA6-2DF484B9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1349E-5A0A-46B0-B346-9F6A292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1089A-9ABE-420F-B764-A92FB8B8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4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62DDB9-CE95-47A3-9180-89C89663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0357DB-7D0C-4FE3-A4F0-0168EC57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A9B26-E7DE-45DD-A2D1-EDBC3235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3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613FD-3AAF-44B4-AE99-E0F8B228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0124F-40CA-4D8C-A48D-F9A198AEA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E5F9C-B806-448F-B1F5-996409808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03E9D-339E-4D30-8FB2-4F8CD9E9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92C37-9A05-4A0A-9591-54B79351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5925C-E8AE-47A7-BE2B-26E88FA1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DE949-80C8-454B-B3C8-590D11EE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53660A-0EE1-4D32-9F24-381535C15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172AE-39D8-41B0-8F39-59BBC622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70E51-339B-41FE-A112-563ABE3F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AD3CD-4191-45AC-9113-B64F36EC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85C78-D73E-4485-81AB-1A6DADA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42AE43-96DF-435B-A734-E61D141B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E2D56-EE44-4FE5-AE75-736AF4BE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2107D-6A6B-4A21-838F-B57053BFF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2F74-75BB-4AEB-8D52-057B85C356DC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EDB11-486F-479F-8C1A-3D3209B6D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B5749-6E1C-4371-8E01-506927E63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36C3-6CA1-449B-8908-D0DF2CBD2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A0012-0CC4-4940-8982-21CFCF744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基于宏病毒组学的病毒生态分布识别方法构建与应用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CFB06C-DAD3-448B-994E-80FA41759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由研究型课题调整为方法学课题</a:t>
            </a:r>
          </a:p>
        </p:txBody>
      </p:sp>
    </p:spTree>
    <p:extLst>
      <p:ext uri="{BB962C8B-B14F-4D97-AF65-F5344CB8AC3E}">
        <p14:creationId xmlns:p14="http://schemas.microsoft.com/office/powerpoint/2010/main" val="347574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E5DB-6A3A-4420-8E3A-9A159C75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58B4C-A8E5-47E4-A96B-7CC79627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8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C81A-1E5D-4BFC-AE37-101F1594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E11AF-EFD7-48A9-B846-8726CE14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7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5D6C-19F7-4E85-BA73-F962AD82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0812E-992D-4A07-9064-1C6CA346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4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9DB34-6A73-40E6-8A9A-8B02A509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35716-7124-457B-80B2-9A308B27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4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基于宏病毒组学的病毒生态分布识别方法构建与应用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基于宏病毒组学的病毒生态分布识别方法构建与应用</dc:title>
  <dc:creator>杨凯心1(Kaixin Yang)</dc:creator>
  <cp:lastModifiedBy>杨凯心1(Kaixin Yang)</cp:lastModifiedBy>
  <cp:revision>1</cp:revision>
  <dcterms:created xsi:type="dcterms:W3CDTF">2022-10-16T12:06:49Z</dcterms:created>
  <dcterms:modified xsi:type="dcterms:W3CDTF">2022-10-16T12:08:05Z</dcterms:modified>
</cp:coreProperties>
</file>