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72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27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2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76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81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88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98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28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5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C650-6E6D-4723-B0EB-55846D84A1A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892F-30C7-490A-9C78-8CF7DD941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0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資料結構小結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zh-TW" dirty="0" err="1"/>
          </a:p>
          <a:p>
            <a:pPr>
              <a:buFont typeface="Wingdings" pitchFamily="2" charset="2"/>
              <a:buChar char="l"/>
            </a:pPr>
            <a:r>
              <a:rPr lang="en-US" altLang="zh-TW" dirty="0" err="1" smtClean="0">
                <a:solidFill>
                  <a:srgbClr val="FF0000"/>
                </a:solidFill>
              </a:rPr>
              <a:t>arrey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a[5]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傳統靜態陣列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514350" indent="-457200">
              <a:buFont typeface="Wingdings" pitchFamily="2" charset="2"/>
              <a:buChar char="l"/>
            </a:pPr>
            <a:r>
              <a:rPr lang="en-US" altLang="zh-TW" b="1" dirty="0">
                <a:solidFill>
                  <a:srgbClr val="92D050"/>
                </a:solidFill>
              </a:rPr>
              <a:t>v</a:t>
            </a:r>
            <a:r>
              <a:rPr lang="en-US" altLang="zh-TW" b="1" dirty="0" smtClean="0">
                <a:solidFill>
                  <a:srgbClr val="92D050"/>
                </a:solidFill>
              </a:rPr>
              <a:t>ector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en-US" altLang="zh-TW" b="1" dirty="0" smtClean="0">
                <a:solidFill>
                  <a:srgbClr val="92D050"/>
                </a:solidFill>
              </a:rPr>
              <a:t>Vector&lt;</a:t>
            </a:r>
            <a:r>
              <a:rPr lang="en-US" altLang="zh-TW" b="1" dirty="0" err="1" smtClean="0">
                <a:solidFill>
                  <a:srgbClr val="92D050"/>
                </a:solidFill>
              </a:rPr>
              <a:t>int</a:t>
            </a:r>
            <a:r>
              <a:rPr lang="en-US" altLang="zh-TW" b="1" dirty="0" smtClean="0">
                <a:solidFill>
                  <a:srgbClr val="92D050"/>
                </a:solidFill>
              </a:rPr>
              <a:t>&gt;a;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en-US" altLang="zh-TW" b="1" dirty="0" err="1" smtClean="0">
                <a:solidFill>
                  <a:srgbClr val="92D050"/>
                </a:solidFill>
              </a:rPr>
              <a:t>a.pushback</a:t>
            </a:r>
            <a:r>
              <a:rPr lang="en-US" altLang="zh-TW" b="1" dirty="0" smtClean="0">
                <a:solidFill>
                  <a:srgbClr val="92D050"/>
                </a:solidFill>
              </a:rPr>
              <a:t>(5)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zh-TW" altLang="en-US" b="1" dirty="0" smtClean="0">
                <a:solidFill>
                  <a:srgbClr val="92D050"/>
                </a:solidFill>
              </a:rPr>
              <a:t>優點</a:t>
            </a:r>
            <a:r>
              <a:rPr lang="en-US" altLang="zh-TW" b="1" dirty="0" smtClean="0">
                <a:solidFill>
                  <a:srgbClr val="92D050"/>
                </a:solidFill>
              </a:rPr>
              <a:t>:</a:t>
            </a:r>
            <a:r>
              <a:rPr lang="zh-TW" altLang="en-US" b="1" dirty="0" smtClean="0">
                <a:solidFill>
                  <a:srgbClr val="92D050"/>
                </a:solidFill>
              </a:rPr>
              <a:t>可任意加入或刪除</a:t>
            </a:r>
            <a:endParaRPr lang="en-US" altLang="zh-TW" b="1" dirty="0" smtClean="0">
              <a:solidFill>
                <a:srgbClr val="92D050"/>
              </a:solidFill>
            </a:endParaRPr>
          </a:p>
          <a:p>
            <a:pPr marL="514350" indent="-457200">
              <a:buFont typeface="Wingdings" pitchFamily="2" charset="2"/>
              <a:buChar char="l"/>
            </a:pPr>
            <a:r>
              <a:rPr lang="en-US" altLang="zh-TW" dirty="0"/>
              <a:t>s</a:t>
            </a:r>
            <a:r>
              <a:rPr lang="en-US" altLang="zh-TW" dirty="0" smtClean="0"/>
              <a:t>tack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en-US" altLang="zh-TW" dirty="0" smtClean="0"/>
              <a:t>Stack&lt;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&gt;s;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en-US" altLang="zh-TW" dirty="0" err="1" smtClean="0"/>
              <a:t>S.push</a:t>
            </a:r>
            <a:r>
              <a:rPr lang="en-US" altLang="zh-TW" dirty="0" smtClean="0"/>
              <a:t>(5)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en-US" altLang="zh-TW" dirty="0" err="1" smtClean="0"/>
              <a:t>S.pop</a:t>
            </a:r>
            <a:r>
              <a:rPr lang="en-US" altLang="zh-TW" dirty="0" smtClean="0"/>
              <a:t>()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zh-TW" altLang="en-US" dirty="0" smtClean="0"/>
              <a:t>優點</a:t>
            </a:r>
            <a:r>
              <a:rPr lang="en-US" altLang="zh-TW" dirty="0" smtClean="0"/>
              <a:t>: </a:t>
            </a:r>
            <a:r>
              <a:rPr lang="zh-TW" altLang="en-US" dirty="0" smtClean="0"/>
              <a:t>快速取出最後放入的資料，有其獨特性</a:t>
            </a:r>
            <a:endParaRPr lang="en-US" altLang="zh-TW" dirty="0" smtClean="0"/>
          </a:p>
          <a:p>
            <a:pPr marL="914400" lvl="1" indent="-457200">
              <a:buFont typeface="Wingdings" pitchFamily="2" charset="2"/>
              <a:buChar char="l"/>
            </a:pPr>
            <a:r>
              <a:rPr lang="zh-TW" altLang="en-US" dirty="0" smtClean="0"/>
              <a:t>時機</a:t>
            </a:r>
            <a:r>
              <a:rPr lang="en-US" altLang="zh-TW" dirty="0"/>
              <a:t>:</a:t>
            </a:r>
            <a:endParaRPr lang="en-US" altLang="zh-TW" dirty="0" smtClean="0"/>
          </a:p>
          <a:p>
            <a:pPr marL="514350" indent="-457200">
              <a:buFont typeface="Wingdings" pitchFamily="2" charset="2"/>
              <a:buChar char="l"/>
            </a:pP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Queue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queue&lt;</a:t>
            </a:r>
            <a:r>
              <a:rPr lang="en-US" altLang="zh-TW" dirty="0" err="1" smtClean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&gt;q;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</a:rPr>
              <a:t>q</a:t>
            </a:r>
            <a:r>
              <a:rPr lang="en-US" altLang="zh-TW" dirty="0" err="1" smtClean="0">
                <a:solidFill>
                  <a:schemeClr val="accent3">
                    <a:lumMod val="75000"/>
                  </a:schemeClr>
                </a:solidFill>
              </a:rPr>
              <a:t>.push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(5)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en-US" altLang="zh-TW" dirty="0" err="1">
                <a:solidFill>
                  <a:schemeClr val="accent3">
                    <a:lumMod val="75000"/>
                  </a:schemeClr>
                </a:solidFill>
              </a:rPr>
              <a:t>q</a:t>
            </a:r>
            <a:r>
              <a:rPr lang="en-US" altLang="zh-TW" dirty="0" err="1" smtClean="0">
                <a:solidFill>
                  <a:schemeClr val="accent3">
                    <a:lumMod val="75000"/>
                  </a:schemeClr>
                </a:solidFill>
              </a:rPr>
              <a:t>.pop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</a:p>
          <a:p>
            <a:pPr marL="914400" lvl="1" indent="-457200">
              <a:buFont typeface="Wingdings" pitchFamily="2" charset="2"/>
              <a:buChar char="l"/>
            </a:pP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優點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快速取出最先放入的資料</a:t>
            </a:r>
            <a:endParaRPr lang="en-US" altLang="zh-TW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914400" lvl="1" indent="-457200">
              <a:buFont typeface="Wingdings" pitchFamily="2" charset="2"/>
              <a:buChar char="l"/>
            </a:pP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時機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endParaRPr lang="en-US" altLang="zh-TW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514350" indent="-457200">
              <a:buFont typeface="Wingdings" pitchFamily="2" charset="2"/>
              <a:buChar char="l"/>
            </a:pPr>
            <a:endParaRPr lang="en-US" altLang="zh-TW" dirty="0" smtClean="0"/>
          </a:p>
          <a:p>
            <a:pPr marL="514350" indent="-457200">
              <a:buFont typeface="Wingdings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60</Words>
  <Application>Microsoft Office PowerPoint</Application>
  <PresentationFormat>如螢幕大小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資料結構小結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2024-11-07T06:33:37Z</dcterms:created>
  <dcterms:modified xsi:type="dcterms:W3CDTF">2024-11-13T06:28:58Z</dcterms:modified>
</cp:coreProperties>
</file>