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8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4B47F-3153-DAA7-E323-3B65C62A8FF9}" v="35" dt="2025-04-25T02:21:53.851"/>
    <p1510:client id="{97A9D6B3-17ED-F330-5FED-438A72FD7C2C}" v="7" dt="2025-04-26T01:30:48.126"/>
    <p1510:client id="{D66103E3-CB32-6F3E-1E53-B6BD110491E4}" v="474" dt="2025-04-25T20:13:23.616"/>
    <p1510:client id="{E6E89780-79C5-DB98-E9F6-58CA17CA2F5C}" v="193" dt="2025-04-25T02:10:23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6CB6A-99B1-446C-AB82-72E651F280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6F2E30-FD47-434C-A4F2-16C24594ACCC}">
      <dgm:prSet/>
      <dgm:spPr/>
      <dgm:t>
        <a:bodyPr/>
        <a:lstStyle/>
        <a:p>
          <a:r>
            <a:rPr lang="en-US" b="1"/>
            <a:t>Project Duration:</a:t>
          </a:r>
          <a:endParaRPr lang="en-US"/>
        </a:p>
      </dgm:t>
    </dgm:pt>
    <dgm:pt modelId="{EF0F511A-BD28-4943-AB8A-91A8167A20FA}" type="parTrans" cxnId="{00B14275-1C50-4EC0-AC83-C7A9FBF7C27D}">
      <dgm:prSet/>
      <dgm:spPr/>
      <dgm:t>
        <a:bodyPr/>
        <a:lstStyle/>
        <a:p>
          <a:endParaRPr lang="en-US"/>
        </a:p>
      </dgm:t>
    </dgm:pt>
    <dgm:pt modelId="{1618C69C-BB40-4800-BB38-E9DF31591D25}" type="sibTrans" cxnId="{00B14275-1C50-4EC0-AC83-C7A9FBF7C27D}">
      <dgm:prSet/>
      <dgm:spPr/>
      <dgm:t>
        <a:bodyPr/>
        <a:lstStyle/>
        <a:p>
          <a:endParaRPr lang="en-US"/>
        </a:p>
      </dgm:t>
    </dgm:pt>
    <dgm:pt modelId="{ED72A44A-6C93-4D0D-BF97-E18A44E377D8}">
      <dgm:prSet/>
      <dgm:spPr/>
      <dgm:t>
        <a:bodyPr/>
        <a:lstStyle/>
        <a:p>
          <a:r>
            <a:rPr lang="en-US"/>
            <a:t>April 18 – April 25</a:t>
          </a:r>
        </a:p>
      </dgm:t>
    </dgm:pt>
    <dgm:pt modelId="{7F3968FC-C98E-4351-A0A9-B4F46CE98CF8}" type="parTrans" cxnId="{3F7DA28D-C230-42BB-BCBC-2B8AD8D280AF}">
      <dgm:prSet/>
      <dgm:spPr/>
      <dgm:t>
        <a:bodyPr/>
        <a:lstStyle/>
        <a:p>
          <a:endParaRPr lang="en-US"/>
        </a:p>
      </dgm:t>
    </dgm:pt>
    <dgm:pt modelId="{4D5085A5-571D-4D3B-8843-F5B53E73EA27}" type="sibTrans" cxnId="{3F7DA28D-C230-42BB-BCBC-2B8AD8D280AF}">
      <dgm:prSet/>
      <dgm:spPr/>
      <dgm:t>
        <a:bodyPr/>
        <a:lstStyle/>
        <a:p>
          <a:endParaRPr lang="en-US"/>
        </a:p>
      </dgm:t>
    </dgm:pt>
    <dgm:pt modelId="{E154C976-8F61-48A3-9622-BE90B6DF5D2E}">
      <dgm:prSet/>
      <dgm:spPr/>
      <dgm:t>
        <a:bodyPr/>
        <a:lstStyle/>
        <a:p>
          <a:r>
            <a:rPr lang="en-US" b="1"/>
            <a:t>Team Members:</a:t>
          </a:r>
          <a:endParaRPr lang="en-US"/>
        </a:p>
      </dgm:t>
    </dgm:pt>
    <dgm:pt modelId="{2511FA81-FBDF-4A96-A293-A517E545323D}" type="parTrans" cxnId="{4FADDC78-9525-44C2-9171-456F06FA7214}">
      <dgm:prSet/>
      <dgm:spPr/>
      <dgm:t>
        <a:bodyPr/>
        <a:lstStyle/>
        <a:p>
          <a:endParaRPr lang="en-US"/>
        </a:p>
      </dgm:t>
    </dgm:pt>
    <dgm:pt modelId="{EDFDA2E9-2C06-4096-91CA-294B82371634}" type="sibTrans" cxnId="{4FADDC78-9525-44C2-9171-456F06FA7214}">
      <dgm:prSet/>
      <dgm:spPr/>
      <dgm:t>
        <a:bodyPr/>
        <a:lstStyle/>
        <a:p>
          <a:endParaRPr lang="en-US"/>
        </a:p>
      </dgm:t>
    </dgm:pt>
    <dgm:pt modelId="{8330CF96-A39D-4E5E-9FFE-2A53B3AC127E}">
      <dgm:prSet/>
      <dgm:spPr/>
      <dgm:t>
        <a:bodyPr/>
        <a:lstStyle/>
        <a:p>
          <a:r>
            <a:rPr lang="en-US"/>
            <a:t>Jordan Kauffman</a:t>
          </a:r>
        </a:p>
      </dgm:t>
    </dgm:pt>
    <dgm:pt modelId="{716DF50F-A2BE-4B6C-8EC1-C471419FA3E4}" type="parTrans" cxnId="{C7EC0440-81CF-4806-AE6D-72B0B2D7E8AA}">
      <dgm:prSet/>
      <dgm:spPr/>
      <dgm:t>
        <a:bodyPr/>
        <a:lstStyle/>
        <a:p>
          <a:endParaRPr lang="en-US"/>
        </a:p>
      </dgm:t>
    </dgm:pt>
    <dgm:pt modelId="{799BF9B2-E423-472E-8676-18BE573AD56C}" type="sibTrans" cxnId="{C7EC0440-81CF-4806-AE6D-72B0B2D7E8AA}">
      <dgm:prSet/>
      <dgm:spPr/>
      <dgm:t>
        <a:bodyPr/>
        <a:lstStyle/>
        <a:p>
          <a:endParaRPr lang="en-US"/>
        </a:p>
      </dgm:t>
    </dgm:pt>
    <dgm:pt modelId="{6EA0CC61-EDBE-4E8E-B017-CFD111BC034C}">
      <dgm:prSet/>
      <dgm:spPr/>
      <dgm:t>
        <a:bodyPr/>
        <a:lstStyle/>
        <a:p>
          <a:r>
            <a:rPr lang="en-US"/>
            <a:t>Abdallah Daimi Syed</a:t>
          </a:r>
        </a:p>
      </dgm:t>
    </dgm:pt>
    <dgm:pt modelId="{86780CEC-7D49-4B8F-A420-5AB726460B3E}" type="parTrans" cxnId="{DCB60047-8E54-47E1-A60A-38ED879A0F15}">
      <dgm:prSet/>
      <dgm:spPr/>
      <dgm:t>
        <a:bodyPr/>
        <a:lstStyle/>
        <a:p>
          <a:endParaRPr lang="en-US"/>
        </a:p>
      </dgm:t>
    </dgm:pt>
    <dgm:pt modelId="{9842DE10-4E73-4E30-AE3F-033FB856431C}" type="sibTrans" cxnId="{DCB60047-8E54-47E1-A60A-38ED879A0F15}">
      <dgm:prSet/>
      <dgm:spPr/>
      <dgm:t>
        <a:bodyPr/>
        <a:lstStyle/>
        <a:p>
          <a:endParaRPr lang="en-US"/>
        </a:p>
      </dgm:t>
    </dgm:pt>
    <dgm:pt modelId="{F53076FC-AE58-49AC-951F-6848395C223D}">
      <dgm:prSet/>
      <dgm:spPr/>
      <dgm:t>
        <a:bodyPr/>
        <a:lstStyle/>
        <a:p>
          <a:r>
            <a:rPr lang="en-US" b="1"/>
            <a:t>Primary Communication Channel:</a:t>
          </a:r>
          <a:endParaRPr lang="en-US"/>
        </a:p>
      </dgm:t>
    </dgm:pt>
    <dgm:pt modelId="{8D7970A4-C739-4AB4-8CAA-2016A385D1C6}" type="parTrans" cxnId="{1F9A493F-2550-4DC9-826D-637997838B61}">
      <dgm:prSet/>
      <dgm:spPr/>
      <dgm:t>
        <a:bodyPr/>
        <a:lstStyle/>
        <a:p>
          <a:endParaRPr lang="en-US"/>
        </a:p>
      </dgm:t>
    </dgm:pt>
    <dgm:pt modelId="{7E77F9B6-95D4-4EA7-885E-6CB30556B100}" type="sibTrans" cxnId="{1F9A493F-2550-4DC9-826D-637997838B61}">
      <dgm:prSet/>
      <dgm:spPr/>
      <dgm:t>
        <a:bodyPr/>
        <a:lstStyle/>
        <a:p>
          <a:endParaRPr lang="en-US"/>
        </a:p>
      </dgm:t>
    </dgm:pt>
    <dgm:pt modelId="{3DB73973-4D48-4A76-B093-542935695918}">
      <dgm:prSet/>
      <dgm:spPr/>
      <dgm:t>
        <a:bodyPr/>
        <a:lstStyle/>
        <a:p>
          <a:r>
            <a:rPr lang="en-US"/>
            <a:t>Discord (for daily communication and coordination)</a:t>
          </a:r>
        </a:p>
      </dgm:t>
    </dgm:pt>
    <dgm:pt modelId="{56C3009E-E38E-47B6-9DD2-30166291F989}" type="parTrans" cxnId="{DC522065-1C97-43F1-8CE5-E5900C1408B8}">
      <dgm:prSet/>
      <dgm:spPr/>
      <dgm:t>
        <a:bodyPr/>
        <a:lstStyle/>
        <a:p>
          <a:endParaRPr lang="en-US"/>
        </a:p>
      </dgm:t>
    </dgm:pt>
    <dgm:pt modelId="{04904765-7D8B-44DA-83EB-A9E40BE553C5}" type="sibTrans" cxnId="{DC522065-1C97-43F1-8CE5-E5900C1408B8}">
      <dgm:prSet/>
      <dgm:spPr/>
      <dgm:t>
        <a:bodyPr/>
        <a:lstStyle/>
        <a:p>
          <a:endParaRPr lang="en-US"/>
        </a:p>
      </dgm:t>
    </dgm:pt>
    <dgm:pt modelId="{7B449328-877B-481A-9ADC-860512636773}">
      <dgm:prSet/>
      <dgm:spPr/>
      <dgm:t>
        <a:bodyPr/>
        <a:lstStyle/>
        <a:p>
          <a:r>
            <a:rPr lang="en-US" b="1"/>
            <a:t>Collaboration Tools:</a:t>
          </a:r>
          <a:endParaRPr lang="en-US"/>
        </a:p>
      </dgm:t>
    </dgm:pt>
    <dgm:pt modelId="{D28D51CD-3E0E-462E-B05D-DA5F22FBAE96}" type="parTrans" cxnId="{4051175E-8050-423C-B8AE-C14D90ABF148}">
      <dgm:prSet/>
      <dgm:spPr/>
      <dgm:t>
        <a:bodyPr/>
        <a:lstStyle/>
        <a:p>
          <a:endParaRPr lang="en-US"/>
        </a:p>
      </dgm:t>
    </dgm:pt>
    <dgm:pt modelId="{8DCA824A-6CA3-47EC-9329-24F185346159}" type="sibTrans" cxnId="{4051175E-8050-423C-B8AE-C14D90ABF148}">
      <dgm:prSet/>
      <dgm:spPr/>
      <dgm:t>
        <a:bodyPr/>
        <a:lstStyle/>
        <a:p>
          <a:endParaRPr lang="en-US"/>
        </a:p>
      </dgm:t>
    </dgm:pt>
    <dgm:pt modelId="{8B86A9F3-DCB8-40E5-A9A6-3EC987219335}">
      <dgm:prSet/>
      <dgm:spPr/>
      <dgm:t>
        <a:bodyPr/>
        <a:lstStyle/>
        <a:p>
          <a:r>
            <a:rPr lang="en-US"/>
            <a:t>Monday.com (task management, risk tracking)</a:t>
          </a:r>
        </a:p>
      </dgm:t>
    </dgm:pt>
    <dgm:pt modelId="{D2D57483-8FC5-4D5B-A87E-BFD4E04F2C58}" type="parTrans" cxnId="{8126EE60-5809-4944-9054-9323885F046B}">
      <dgm:prSet/>
      <dgm:spPr/>
      <dgm:t>
        <a:bodyPr/>
        <a:lstStyle/>
        <a:p>
          <a:endParaRPr lang="en-US"/>
        </a:p>
      </dgm:t>
    </dgm:pt>
    <dgm:pt modelId="{2B8B5571-DBC0-4143-8173-543628C3086B}" type="sibTrans" cxnId="{8126EE60-5809-4944-9054-9323885F046B}">
      <dgm:prSet/>
      <dgm:spPr/>
      <dgm:t>
        <a:bodyPr/>
        <a:lstStyle/>
        <a:p>
          <a:endParaRPr lang="en-US"/>
        </a:p>
      </dgm:t>
    </dgm:pt>
    <dgm:pt modelId="{155E7F98-0515-4797-B61E-16F300169367}">
      <dgm:prSet/>
      <dgm:spPr/>
      <dgm:t>
        <a:bodyPr/>
        <a:lstStyle/>
        <a:p>
          <a:r>
            <a:rPr lang="en-US"/>
            <a:t>GitHub (code repository, version control)</a:t>
          </a:r>
        </a:p>
      </dgm:t>
    </dgm:pt>
    <dgm:pt modelId="{46DD6A68-CCB5-436D-BB71-EAA332C32E98}" type="parTrans" cxnId="{1403175C-2D1E-4059-B8D5-331C3C9CA81D}">
      <dgm:prSet/>
      <dgm:spPr/>
      <dgm:t>
        <a:bodyPr/>
        <a:lstStyle/>
        <a:p>
          <a:endParaRPr lang="en-US"/>
        </a:p>
      </dgm:t>
    </dgm:pt>
    <dgm:pt modelId="{55074791-A7E6-44AC-ABA8-24C0FD2E9484}" type="sibTrans" cxnId="{1403175C-2D1E-4059-B8D5-331C3C9CA81D}">
      <dgm:prSet/>
      <dgm:spPr/>
      <dgm:t>
        <a:bodyPr/>
        <a:lstStyle/>
        <a:p>
          <a:endParaRPr lang="en-US"/>
        </a:p>
      </dgm:t>
    </dgm:pt>
    <dgm:pt modelId="{BC459445-5C36-48F4-993A-44E0A87C07C7}">
      <dgm:prSet/>
      <dgm:spPr/>
      <dgm:t>
        <a:bodyPr/>
        <a:lstStyle/>
        <a:p>
          <a:r>
            <a:rPr lang="en-US"/>
            <a:t>No formal budget (all open-source or free-tier tools used)</a:t>
          </a:r>
        </a:p>
      </dgm:t>
    </dgm:pt>
    <dgm:pt modelId="{7270BACB-2A73-4F25-9B27-7A295866849B}" type="parTrans" cxnId="{6D7F1562-DDA4-489A-8FFD-E6EAC026BEB2}">
      <dgm:prSet/>
      <dgm:spPr/>
      <dgm:t>
        <a:bodyPr/>
        <a:lstStyle/>
        <a:p>
          <a:endParaRPr lang="en-US"/>
        </a:p>
      </dgm:t>
    </dgm:pt>
    <dgm:pt modelId="{309E13C7-7AD6-4787-8EC3-B62AF49E6DF1}" type="sibTrans" cxnId="{6D7F1562-DDA4-489A-8FFD-E6EAC026BEB2}">
      <dgm:prSet/>
      <dgm:spPr/>
      <dgm:t>
        <a:bodyPr/>
        <a:lstStyle/>
        <a:p>
          <a:endParaRPr lang="en-US"/>
        </a:p>
      </dgm:t>
    </dgm:pt>
    <dgm:pt modelId="{6ACC3310-D74B-4E64-B082-3E2366F0981E}" type="pres">
      <dgm:prSet presAssocID="{4476CB6A-99B1-446C-AB82-72E651F280A4}" presName="vert0" presStyleCnt="0">
        <dgm:presLayoutVars>
          <dgm:dir/>
          <dgm:animOne val="branch"/>
          <dgm:animLvl val="lvl"/>
        </dgm:presLayoutVars>
      </dgm:prSet>
      <dgm:spPr/>
    </dgm:pt>
    <dgm:pt modelId="{53A5D3A8-7490-46CD-8929-70EC2BBF25FB}" type="pres">
      <dgm:prSet presAssocID="{496F2E30-FD47-434C-A4F2-16C24594ACCC}" presName="thickLine" presStyleLbl="alignNode1" presStyleIdx="0" presStyleCnt="11"/>
      <dgm:spPr/>
    </dgm:pt>
    <dgm:pt modelId="{F99E793B-91CB-4EC5-8578-35B9687944BF}" type="pres">
      <dgm:prSet presAssocID="{496F2E30-FD47-434C-A4F2-16C24594ACCC}" presName="horz1" presStyleCnt="0"/>
      <dgm:spPr/>
    </dgm:pt>
    <dgm:pt modelId="{F673D711-E21F-49DB-85DF-4699E6FD93D3}" type="pres">
      <dgm:prSet presAssocID="{496F2E30-FD47-434C-A4F2-16C24594ACCC}" presName="tx1" presStyleLbl="revTx" presStyleIdx="0" presStyleCnt="11"/>
      <dgm:spPr/>
    </dgm:pt>
    <dgm:pt modelId="{9B1F39FF-B230-40E1-AFA7-B1805B049C05}" type="pres">
      <dgm:prSet presAssocID="{496F2E30-FD47-434C-A4F2-16C24594ACCC}" presName="vert1" presStyleCnt="0"/>
      <dgm:spPr/>
    </dgm:pt>
    <dgm:pt modelId="{63AFCCC5-ED87-47AA-A5D7-201D357FF040}" type="pres">
      <dgm:prSet presAssocID="{ED72A44A-6C93-4D0D-BF97-E18A44E377D8}" presName="thickLine" presStyleLbl="alignNode1" presStyleIdx="1" presStyleCnt="11"/>
      <dgm:spPr/>
    </dgm:pt>
    <dgm:pt modelId="{33B67D16-C3E9-4873-A4F8-4ABBF78B2101}" type="pres">
      <dgm:prSet presAssocID="{ED72A44A-6C93-4D0D-BF97-E18A44E377D8}" presName="horz1" presStyleCnt="0"/>
      <dgm:spPr/>
    </dgm:pt>
    <dgm:pt modelId="{BDEF1D32-836B-4376-A505-6B64ABA66C72}" type="pres">
      <dgm:prSet presAssocID="{ED72A44A-6C93-4D0D-BF97-E18A44E377D8}" presName="tx1" presStyleLbl="revTx" presStyleIdx="1" presStyleCnt="11"/>
      <dgm:spPr/>
    </dgm:pt>
    <dgm:pt modelId="{DA64FE68-96B0-4F94-8A45-B8F00E063E99}" type="pres">
      <dgm:prSet presAssocID="{ED72A44A-6C93-4D0D-BF97-E18A44E377D8}" presName="vert1" presStyleCnt="0"/>
      <dgm:spPr/>
    </dgm:pt>
    <dgm:pt modelId="{9B82A89C-622C-4631-B6BF-B04D6F5BFAF0}" type="pres">
      <dgm:prSet presAssocID="{E154C976-8F61-48A3-9622-BE90B6DF5D2E}" presName="thickLine" presStyleLbl="alignNode1" presStyleIdx="2" presStyleCnt="11"/>
      <dgm:spPr/>
    </dgm:pt>
    <dgm:pt modelId="{75E2A96F-D3B1-4503-9697-CBF6E441685C}" type="pres">
      <dgm:prSet presAssocID="{E154C976-8F61-48A3-9622-BE90B6DF5D2E}" presName="horz1" presStyleCnt="0"/>
      <dgm:spPr/>
    </dgm:pt>
    <dgm:pt modelId="{E4FE62BC-F500-4460-8B34-1637B742ECB8}" type="pres">
      <dgm:prSet presAssocID="{E154C976-8F61-48A3-9622-BE90B6DF5D2E}" presName="tx1" presStyleLbl="revTx" presStyleIdx="2" presStyleCnt="11"/>
      <dgm:spPr/>
    </dgm:pt>
    <dgm:pt modelId="{9E8A12C7-2E73-4692-86EA-442B67418483}" type="pres">
      <dgm:prSet presAssocID="{E154C976-8F61-48A3-9622-BE90B6DF5D2E}" presName="vert1" presStyleCnt="0"/>
      <dgm:spPr/>
    </dgm:pt>
    <dgm:pt modelId="{5F09E031-B8E2-4F0D-BAE5-0217DC57C559}" type="pres">
      <dgm:prSet presAssocID="{8330CF96-A39D-4E5E-9FFE-2A53B3AC127E}" presName="thickLine" presStyleLbl="alignNode1" presStyleIdx="3" presStyleCnt="11"/>
      <dgm:spPr/>
    </dgm:pt>
    <dgm:pt modelId="{5FDA8B05-4412-4B2C-8E76-57E5D4562842}" type="pres">
      <dgm:prSet presAssocID="{8330CF96-A39D-4E5E-9FFE-2A53B3AC127E}" presName="horz1" presStyleCnt="0"/>
      <dgm:spPr/>
    </dgm:pt>
    <dgm:pt modelId="{70167B30-98FF-4A8C-83F7-CDB2A6CFBEF9}" type="pres">
      <dgm:prSet presAssocID="{8330CF96-A39D-4E5E-9FFE-2A53B3AC127E}" presName="tx1" presStyleLbl="revTx" presStyleIdx="3" presStyleCnt="11"/>
      <dgm:spPr/>
    </dgm:pt>
    <dgm:pt modelId="{766B8702-21E4-4B6E-88E2-508D7F2AE901}" type="pres">
      <dgm:prSet presAssocID="{8330CF96-A39D-4E5E-9FFE-2A53B3AC127E}" presName="vert1" presStyleCnt="0"/>
      <dgm:spPr/>
    </dgm:pt>
    <dgm:pt modelId="{A51D9635-4100-407B-9A76-BA2EF3761816}" type="pres">
      <dgm:prSet presAssocID="{6EA0CC61-EDBE-4E8E-B017-CFD111BC034C}" presName="thickLine" presStyleLbl="alignNode1" presStyleIdx="4" presStyleCnt="11"/>
      <dgm:spPr/>
    </dgm:pt>
    <dgm:pt modelId="{7142ABB5-6932-4AEC-AA5C-3D351EC7BD4D}" type="pres">
      <dgm:prSet presAssocID="{6EA0CC61-EDBE-4E8E-B017-CFD111BC034C}" presName="horz1" presStyleCnt="0"/>
      <dgm:spPr/>
    </dgm:pt>
    <dgm:pt modelId="{3A5BD377-98F1-4157-B959-0094898CE2A7}" type="pres">
      <dgm:prSet presAssocID="{6EA0CC61-EDBE-4E8E-B017-CFD111BC034C}" presName="tx1" presStyleLbl="revTx" presStyleIdx="4" presStyleCnt="11"/>
      <dgm:spPr/>
    </dgm:pt>
    <dgm:pt modelId="{478186D6-D107-418C-923F-E4F9166EDB2A}" type="pres">
      <dgm:prSet presAssocID="{6EA0CC61-EDBE-4E8E-B017-CFD111BC034C}" presName="vert1" presStyleCnt="0"/>
      <dgm:spPr/>
    </dgm:pt>
    <dgm:pt modelId="{90AA4EF6-BD57-4FF5-A119-FB8A4EA6B99E}" type="pres">
      <dgm:prSet presAssocID="{F53076FC-AE58-49AC-951F-6848395C223D}" presName="thickLine" presStyleLbl="alignNode1" presStyleIdx="5" presStyleCnt="11"/>
      <dgm:spPr/>
    </dgm:pt>
    <dgm:pt modelId="{9A0BAD7E-F916-490B-ADBB-CD0DA89ABDB5}" type="pres">
      <dgm:prSet presAssocID="{F53076FC-AE58-49AC-951F-6848395C223D}" presName="horz1" presStyleCnt="0"/>
      <dgm:spPr/>
    </dgm:pt>
    <dgm:pt modelId="{5C6101A7-13AA-419D-BC27-881D21D040E6}" type="pres">
      <dgm:prSet presAssocID="{F53076FC-AE58-49AC-951F-6848395C223D}" presName="tx1" presStyleLbl="revTx" presStyleIdx="5" presStyleCnt="11"/>
      <dgm:spPr/>
    </dgm:pt>
    <dgm:pt modelId="{159EAFE7-8BF6-4995-B18D-C710C5A29B8F}" type="pres">
      <dgm:prSet presAssocID="{F53076FC-AE58-49AC-951F-6848395C223D}" presName="vert1" presStyleCnt="0"/>
      <dgm:spPr/>
    </dgm:pt>
    <dgm:pt modelId="{7FA41151-5C3A-48A0-8226-8701C9FE4524}" type="pres">
      <dgm:prSet presAssocID="{3DB73973-4D48-4A76-B093-542935695918}" presName="thickLine" presStyleLbl="alignNode1" presStyleIdx="6" presStyleCnt="11"/>
      <dgm:spPr/>
    </dgm:pt>
    <dgm:pt modelId="{AFF5EE32-4A84-4B46-A388-9447A1B4D268}" type="pres">
      <dgm:prSet presAssocID="{3DB73973-4D48-4A76-B093-542935695918}" presName="horz1" presStyleCnt="0"/>
      <dgm:spPr/>
    </dgm:pt>
    <dgm:pt modelId="{92712B13-F99F-495D-8927-3CA6E9040B45}" type="pres">
      <dgm:prSet presAssocID="{3DB73973-4D48-4A76-B093-542935695918}" presName="tx1" presStyleLbl="revTx" presStyleIdx="6" presStyleCnt="11"/>
      <dgm:spPr/>
    </dgm:pt>
    <dgm:pt modelId="{F5CB64BC-FBB9-41B8-A050-B49F40410EEB}" type="pres">
      <dgm:prSet presAssocID="{3DB73973-4D48-4A76-B093-542935695918}" presName="vert1" presStyleCnt="0"/>
      <dgm:spPr/>
    </dgm:pt>
    <dgm:pt modelId="{027C7270-3EE3-44F4-8607-7CB28576D36D}" type="pres">
      <dgm:prSet presAssocID="{7B449328-877B-481A-9ADC-860512636773}" presName="thickLine" presStyleLbl="alignNode1" presStyleIdx="7" presStyleCnt="11"/>
      <dgm:spPr/>
    </dgm:pt>
    <dgm:pt modelId="{ACF4B10D-1BD8-4DAD-975F-77944921894F}" type="pres">
      <dgm:prSet presAssocID="{7B449328-877B-481A-9ADC-860512636773}" presName="horz1" presStyleCnt="0"/>
      <dgm:spPr/>
    </dgm:pt>
    <dgm:pt modelId="{30407781-8C58-4604-80B4-84527A8594C5}" type="pres">
      <dgm:prSet presAssocID="{7B449328-877B-481A-9ADC-860512636773}" presName="tx1" presStyleLbl="revTx" presStyleIdx="7" presStyleCnt="11"/>
      <dgm:spPr/>
    </dgm:pt>
    <dgm:pt modelId="{CC2DD92B-7D83-418F-A3AE-6EEF3AFF4FDD}" type="pres">
      <dgm:prSet presAssocID="{7B449328-877B-481A-9ADC-860512636773}" presName="vert1" presStyleCnt="0"/>
      <dgm:spPr/>
    </dgm:pt>
    <dgm:pt modelId="{5D32CB4B-3511-401D-90F4-07707B97A468}" type="pres">
      <dgm:prSet presAssocID="{8B86A9F3-DCB8-40E5-A9A6-3EC987219335}" presName="thickLine" presStyleLbl="alignNode1" presStyleIdx="8" presStyleCnt="11"/>
      <dgm:spPr/>
    </dgm:pt>
    <dgm:pt modelId="{336F6275-159F-4292-AB82-6A16B0CA6EA8}" type="pres">
      <dgm:prSet presAssocID="{8B86A9F3-DCB8-40E5-A9A6-3EC987219335}" presName="horz1" presStyleCnt="0"/>
      <dgm:spPr/>
    </dgm:pt>
    <dgm:pt modelId="{6AB35C48-40E6-4F80-9E6A-0A654E519A3D}" type="pres">
      <dgm:prSet presAssocID="{8B86A9F3-DCB8-40E5-A9A6-3EC987219335}" presName="tx1" presStyleLbl="revTx" presStyleIdx="8" presStyleCnt="11"/>
      <dgm:spPr/>
    </dgm:pt>
    <dgm:pt modelId="{B81294CF-D80D-48F5-AAD5-4B3215F99FA2}" type="pres">
      <dgm:prSet presAssocID="{8B86A9F3-DCB8-40E5-A9A6-3EC987219335}" presName="vert1" presStyleCnt="0"/>
      <dgm:spPr/>
    </dgm:pt>
    <dgm:pt modelId="{F556AD4F-66AD-4645-B52D-B38BC298D7C0}" type="pres">
      <dgm:prSet presAssocID="{155E7F98-0515-4797-B61E-16F300169367}" presName="thickLine" presStyleLbl="alignNode1" presStyleIdx="9" presStyleCnt="11"/>
      <dgm:spPr/>
    </dgm:pt>
    <dgm:pt modelId="{D0690934-B4BC-415B-918E-25E7F12DE1DC}" type="pres">
      <dgm:prSet presAssocID="{155E7F98-0515-4797-B61E-16F300169367}" presName="horz1" presStyleCnt="0"/>
      <dgm:spPr/>
    </dgm:pt>
    <dgm:pt modelId="{42B10343-178B-4113-95F9-790DBF31A9E8}" type="pres">
      <dgm:prSet presAssocID="{155E7F98-0515-4797-B61E-16F300169367}" presName="tx1" presStyleLbl="revTx" presStyleIdx="9" presStyleCnt="11"/>
      <dgm:spPr/>
    </dgm:pt>
    <dgm:pt modelId="{2464DDFD-81EF-4485-A24F-7BD768F34B41}" type="pres">
      <dgm:prSet presAssocID="{155E7F98-0515-4797-B61E-16F300169367}" presName="vert1" presStyleCnt="0"/>
      <dgm:spPr/>
    </dgm:pt>
    <dgm:pt modelId="{3F36F43D-210F-4BED-8231-26E88389868F}" type="pres">
      <dgm:prSet presAssocID="{BC459445-5C36-48F4-993A-44E0A87C07C7}" presName="thickLine" presStyleLbl="alignNode1" presStyleIdx="10" presStyleCnt="11"/>
      <dgm:spPr/>
    </dgm:pt>
    <dgm:pt modelId="{5DD70D69-7F5B-43B2-A4D1-5298B49904A3}" type="pres">
      <dgm:prSet presAssocID="{BC459445-5C36-48F4-993A-44E0A87C07C7}" presName="horz1" presStyleCnt="0"/>
      <dgm:spPr/>
    </dgm:pt>
    <dgm:pt modelId="{36FB640C-2913-46EC-96D7-B3A62008621F}" type="pres">
      <dgm:prSet presAssocID="{BC459445-5C36-48F4-993A-44E0A87C07C7}" presName="tx1" presStyleLbl="revTx" presStyleIdx="10" presStyleCnt="11"/>
      <dgm:spPr/>
    </dgm:pt>
    <dgm:pt modelId="{BA7D2FF1-66C3-47F5-89AF-6F5BB1C6517B}" type="pres">
      <dgm:prSet presAssocID="{BC459445-5C36-48F4-993A-44E0A87C07C7}" presName="vert1" presStyleCnt="0"/>
      <dgm:spPr/>
    </dgm:pt>
  </dgm:ptLst>
  <dgm:cxnLst>
    <dgm:cxn modelId="{65E41C04-0D87-47F0-9C78-AB765D6B4895}" type="presOf" srcId="{8330CF96-A39D-4E5E-9FFE-2A53B3AC127E}" destId="{70167B30-98FF-4A8C-83F7-CDB2A6CFBEF9}" srcOrd="0" destOrd="0" presId="urn:microsoft.com/office/officeart/2008/layout/LinedList"/>
    <dgm:cxn modelId="{7B11F410-96C0-4669-B599-7EA78EF9257B}" type="presOf" srcId="{155E7F98-0515-4797-B61E-16F300169367}" destId="{42B10343-178B-4113-95F9-790DBF31A9E8}" srcOrd="0" destOrd="0" presId="urn:microsoft.com/office/officeart/2008/layout/LinedList"/>
    <dgm:cxn modelId="{01B6FB14-055B-4A6D-B048-4F215820D79C}" type="presOf" srcId="{496F2E30-FD47-434C-A4F2-16C24594ACCC}" destId="{F673D711-E21F-49DB-85DF-4699E6FD93D3}" srcOrd="0" destOrd="0" presId="urn:microsoft.com/office/officeart/2008/layout/LinedList"/>
    <dgm:cxn modelId="{C225BD2E-302A-4DFA-AF3B-D6271D82A754}" type="presOf" srcId="{7B449328-877B-481A-9ADC-860512636773}" destId="{30407781-8C58-4604-80B4-84527A8594C5}" srcOrd="0" destOrd="0" presId="urn:microsoft.com/office/officeart/2008/layout/LinedList"/>
    <dgm:cxn modelId="{1F9A493F-2550-4DC9-826D-637997838B61}" srcId="{4476CB6A-99B1-446C-AB82-72E651F280A4}" destId="{F53076FC-AE58-49AC-951F-6848395C223D}" srcOrd="5" destOrd="0" parTransId="{8D7970A4-C739-4AB4-8CAA-2016A385D1C6}" sibTransId="{7E77F9B6-95D4-4EA7-885E-6CB30556B100}"/>
    <dgm:cxn modelId="{C7EC0440-81CF-4806-AE6D-72B0B2D7E8AA}" srcId="{4476CB6A-99B1-446C-AB82-72E651F280A4}" destId="{8330CF96-A39D-4E5E-9FFE-2A53B3AC127E}" srcOrd="3" destOrd="0" parTransId="{716DF50F-A2BE-4B6C-8EC1-C471419FA3E4}" sibTransId="{799BF9B2-E423-472E-8676-18BE573AD56C}"/>
    <dgm:cxn modelId="{1403175C-2D1E-4059-B8D5-331C3C9CA81D}" srcId="{4476CB6A-99B1-446C-AB82-72E651F280A4}" destId="{155E7F98-0515-4797-B61E-16F300169367}" srcOrd="9" destOrd="0" parTransId="{46DD6A68-CCB5-436D-BB71-EAA332C32E98}" sibTransId="{55074791-A7E6-44AC-ABA8-24C0FD2E9484}"/>
    <dgm:cxn modelId="{4051175E-8050-423C-B8AE-C14D90ABF148}" srcId="{4476CB6A-99B1-446C-AB82-72E651F280A4}" destId="{7B449328-877B-481A-9ADC-860512636773}" srcOrd="7" destOrd="0" parTransId="{D28D51CD-3E0E-462E-B05D-DA5F22FBAE96}" sibTransId="{8DCA824A-6CA3-47EC-9329-24F185346159}"/>
    <dgm:cxn modelId="{8126EE60-5809-4944-9054-9323885F046B}" srcId="{4476CB6A-99B1-446C-AB82-72E651F280A4}" destId="{8B86A9F3-DCB8-40E5-A9A6-3EC987219335}" srcOrd="8" destOrd="0" parTransId="{D2D57483-8FC5-4D5B-A87E-BFD4E04F2C58}" sibTransId="{2B8B5571-DBC0-4143-8173-543628C3086B}"/>
    <dgm:cxn modelId="{6D7F1562-DDA4-489A-8FFD-E6EAC026BEB2}" srcId="{4476CB6A-99B1-446C-AB82-72E651F280A4}" destId="{BC459445-5C36-48F4-993A-44E0A87C07C7}" srcOrd="10" destOrd="0" parTransId="{7270BACB-2A73-4F25-9B27-7A295866849B}" sibTransId="{309E13C7-7AD6-4787-8EC3-B62AF49E6DF1}"/>
    <dgm:cxn modelId="{23581145-7729-4612-9905-8E68D97AE761}" type="presOf" srcId="{6EA0CC61-EDBE-4E8E-B017-CFD111BC034C}" destId="{3A5BD377-98F1-4157-B959-0094898CE2A7}" srcOrd="0" destOrd="0" presId="urn:microsoft.com/office/officeart/2008/layout/LinedList"/>
    <dgm:cxn modelId="{DC522065-1C97-43F1-8CE5-E5900C1408B8}" srcId="{4476CB6A-99B1-446C-AB82-72E651F280A4}" destId="{3DB73973-4D48-4A76-B093-542935695918}" srcOrd="6" destOrd="0" parTransId="{56C3009E-E38E-47B6-9DD2-30166291F989}" sibTransId="{04904765-7D8B-44DA-83EB-A9E40BE553C5}"/>
    <dgm:cxn modelId="{DCB60047-8E54-47E1-A60A-38ED879A0F15}" srcId="{4476CB6A-99B1-446C-AB82-72E651F280A4}" destId="{6EA0CC61-EDBE-4E8E-B017-CFD111BC034C}" srcOrd="4" destOrd="0" parTransId="{86780CEC-7D49-4B8F-A420-5AB726460B3E}" sibTransId="{9842DE10-4E73-4E30-AE3F-033FB856431C}"/>
    <dgm:cxn modelId="{F727E770-510B-4246-9F31-DA7D8A964BF7}" type="presOf" srcId="{3DB73973-4D48-4A76-B093-542935695918}" destId="{92712B13-F99F-495D-8927-3CA6E9040B45}" srcOrd="0" destOrd="0" presId="urn:microsoft.com/office/officeart/2008/layout/LinedList"/>
    <dgm:cxn modelId="{6D886074-18FB-4079-9763-E598BF6D48C7}" type="presOf" srcId="{8B86A9F3-DCB8-40E5-A9A6-3EC987219335}" destId="{6AB35C48-40E6-4F80-9E6A-0A654E519A3D}" srcOrd="0" destOrd="0" presId="urn:microsoft.com/office/officeart/2008/layout/LinedList"/>
    <dgm:cxn modelId="{00B14275-1C50-4EC0-AC83-C7A9FBF7C27D}" srcId="{4476CB6A-99B1-446C-AB82-72E651F280A4}" destId="{496F2E30-FD47-434C-A4F2-16C24594ACCC}" srcOrd="0" destOrd="0" parTransId="{EF0F511A-BD28-4943-AB8A-91A8167A20FA}" sibTransId="{1618C69C-BB40-4800-BB38-E9DF31591D25}"/>
    <dgm:cxn modelId="{4FADDC78-9525-44C2-9171-456F06FA7214}" srcId="{4476CB6A-99B1-446C-AB82-72E651F280A4}" destId="{E154C976-8F61-48A3-9622-BE90B6DF5D2E}" srcOrd="2" destOrd="0" parTransId="{2511FA81-FBDF-4A96-A293-A517E545323D}" sibTransId="{EDFDA2E9-2C06-4096-91CA-294B82371634}"/>
    <dgm:cxn modelId="{3F7DA28D-C230-42BB-BCBC-2B8AD8D280AF}" srcId="{4476CB6A-99B1-446C-AB82-72E651F280A4}" destId="{ED72A44A-6C93-4D0D-BF97-E18A44E377D8}" srcOrd="1" destOrd="0" parTransId="{7F3968FC-C98E-4351-A0A9-B4F46CE98CF8}" sibTransId="{4D5085A5-571D-4D3B-8843-F5B53E73EA27}"/>
    <dgm:cxn modelId="{E8DDD192-6D92-43EE-A59E-FA5CB3A178D8}" type="presOf" srcId="{F53076FC-AE58-49AC-951F-6848395C223D}" destId="{5C6101A7-13AA-419D-BC27-881D21D040E6}" srcOrd="0" destOrd="0" presId="urn:microsoft.com/office/officeart/2008/layout/LinedList"/>
    <dgm:cxn modelId="{246EA5AB-6C78-4ABD-B628-38628251DCBD}" type="presOf" srcId="{E154C976-8F61-48A3-9622-BE90B6DF5D2E}" destId="{E4FE62BC-F500-4460-8B34-1637B742ECB8}" srcOrd="0" destOrd="0" presId="urn:microsoft.com/office/officeart/2008/layout/LinedList"/>
    <dgm:cxn modelId="{05B7A0C1-1342-4C96-B344-CDFF3A464918}" type="presOf" srcId="{BC459445-5C36-48F4-993A-44E0A87C07C7}" destId="{36FB640C-2913-46EC-96D7-B3A62008621F}" srcOrd="0" destOrd="0" presId="urn:microsoft.com/office/officeart/2008/layout/LinedList"/>
    <dgm:cxn modelId="{828017D2-3D09-4D09-B674-F853DAB05F0D}" type="presOf" srcId="{4476CB6A-99B1-446C-AB82-72E651F280A4}" destId="{6ACC3310-D74B-4E64-B082-3E2366F0981E}" srcOrd="0" destOrd="0" presId="urn:microsoft.com/office/officeart/2008/layout/LinedList"/>
    <dgm:cxn modelId="{8BCA87D5-7772-4F5F-8FBF-4FBA0204789D}" type="presOf" srcId="{ED72A44A-6C93-4D0D-BF97-E18A44E377D8}" destId="{BDEF1D32-836B-4376-A505-6B64ABA66C72}" srcOrd="0" destOrd="0" presId="urn:microsoft.com/office/officeart/2008/layout/LinedList"/>
    <dgm:cxn modelId="{221889BE-7473-4994-94EB-1951D2D38FE9}" type="presParOf" srcId="{6ACC3310-D74B-4E64-B082-3E2366F0981E}" destId="{53A5D3A8-7490-46CD-8929-70EC2BBF25FB}" srcOrd="0" destOrd="0" presId="urn:microsoft.com/office/officeart/2008/layout/LinedList"/>
    <dgm:cxn modelId="{146104DC-9876-4565-92EC-075F714D1858}" type="presParOf" srcId="{6ACC3310-D74B-4E64-B082-3E2366F0981E}" destId="{F99E793B-91CB-4EC5-8578-35B9687944BF}" srcOrd="1" destOrd="0" presId="urn:microsoft.com/office/officeart/2008/layout/LinedList"/>
    <dgm:cxn modelId="{046CB73D-B8B1-49C0-892A-A37EF70C5D16}" type="presParOf" srcId="{F99E793B-91CB-4EC5-8578-35B9687944BF}" destId="{F673D711-E21F-49DB-85DF-4699E6FD93D3}" srcOrd="0" destOrd="0" presId="urn:microsoft.com/office/officeart/2008/layout/LinedList"/>
    <dgm:cxn modelId="{A226CBBA-3489-484A-BDEF-3768F077F374}" type="presParOf" srcId="{F99E793B-91CB-4EC5-8578-35B9687944BF}" destId="{9B1F39FF-B230-40E1-AFA7-B1805B049C05}" srcOrd="1" destOrd="0" presId="urn:microsoft.com/office/officeart/2008/layout/LinedList"/>
    <dgm:cxn modelId="{E00EA587-73B4-40AA-BCA6-E153CC175B45}" type="presParOf" srcId="{6ACC3310-D74B-4E64-B082-3E2366F0981E}" destId="{63AFCCC5-ED87-47AA-A5D7-201D357FF040}" srcOrd="2" destOrd="0" presId="urn:microsoft.com/office/officeart/2008/layout/LinedList"/>
    <dgm:cxn modelId="{332E8877-9EBA-49D6-839D-C76073138CC0}" type="presParOf" srcId="{6ACC3310-D74B-4E64-B082-3E2366F0981E}" destId="{33B67D16-C3E9-4873-A4F8-4ABBF78B2101}" srcOrd="3" destOrd="0" presId="urn:microsoft.com/office/officeart/2008/layout/LinedList"/>
    <dgm:cxn modelId="{A4BA4586-8642-4D83-9D6B-9D451D038E82}" type="presParOf" srcId="{33B67D16-C3E9-4873-A4F8-4ABBF78B2101}" destId="{BDEF1D32-836B-4376-A505-6B64ABA66C72}" srcOrd="0" destOrd="0" presId="urn:microsoft.com/office/officeart/2008/layout/LinedList"/>
    <dgm:cxn modelId="{226F99AE-12B1-4897-A0C9-E64DF6453D4C}" type="presParOf" srcId="{33B67D16-C3E9-4873-A4F8-4ABBF78B2101}" destId="{DA64FE68-96B0-4F94-8A45-B8F00E063E99}" srcOrd="1" destOrd="0" presId="urn:microsoft.com/office/officeart/2008/layout/LinedList"/>
    <dgm:cxn modelId="{99DAED60-C044-49E0-9A55-84D6BA5FACCA}" type="presParOf" srcId="{6ACC3310-D74B-4E64-B082-3E2366F0981E}" destId="{9B82A89C-622C-4631-B6BF-B04D6F5BFAF0}" srcOrd="4" destOrd="0" presId="urn:microsoft.com/office/officeart/2008/layout/LinedList"/>
    <dgm:cxn modelId="{F40FE54C-50FD-4A22-909C-74764BB2AFD7}" type="presParOf" srcId="{6ACC3310-D74B-4E64-B082-3E2366F0981E}" destId="{75E2A96F-D3B1-4503-9697-CBF6E441685C}" srcOrd="5" destOrd="0" presId="urn:microsoft.com/office/officeart/2008/layout/LinedList"/>
    <dgm:cxn modelId="{3335923E-8294-421D-8915-F7E830C851FB}" type="presParOf" srcId="{75E2A96F-D3B1-4503-9697-CBF6E441685C}" destId="{E4FE62BC-F500-4460-8B34-1637B742ECB8}" srcOrd="0" destOrd="0" presId="urn:microsoft.com/office/officeart/2008/layout/LinedList"/>
    <dgm:cxn modelId="{496031AC-1A35-4CEF-906D-B2B7D1FD41A1}" type="presParOf" srcId="{75E2A96F-D3B1-4503-9697-CBF6E441685C}" destId="{9E8A12C7-2E73-4692-86EA-442B67418483}" srcOrd="1" destOrd="0" presId="urn:microsoft.com/office/officeart/2008/layout/LinedList"/>
    <dgm:cxn modelId="{A70F2C3D-AE75-4502-9C73-632D32F05701}" type="presParOf" srcId="{6ACC3310-D74B-4E64-B082-3E2366F0981E}" destId="{5F09E031-B8E2-4F0D-BAE5-0217DC57C559}" srcOrd="6" destOrd="0" presId="urn:microsoft.com/office/officeart/2008/layout/LinedList"/>
    <dgm:cxn modelId="{7F327244-1421-4357-B812-6688B653B5F3}" type="presParOf" srcId="{6ACC3310-D74B-4E64-B082-3E2366F0981E}" destId="{5FDA8B05-4412-4B2C-8E76-57E5D4562842}" srcOrd="7" destOrd="0" presId="urn:microsoft.com/office/officeart/2008/layout/LinedList"/>
    <dgm:cxn modelId="{EC4ECBC7-8118-41D2-9B41-D31692F1CAEC}" type="presParOf" srcId="{5FDA8B05-4412-4B2C-8E76-57E5D4562842}" destId="{70167B30-98FF-4A8C-83F7-CDB2A6CFBEF9}" srcOrd="0" destOrd="0" presId="urn:microsoft.com/office/officeart/2008/layout/LinedList"/>
    <dgm:cxn modelId="{AE0D3C40-0228-46BA-81D1-92F9235F504F}" type="presParOf" srcId="{5FDA8B05-4412-4B2C-8E76-57E5D4562842}" destId="{766B8702-21E4-4B6E-88E2-508D7F2AE901}" srcOrd="1" destOrd="0" presId="urn:microsoft.com/office/officeart/2008/layout/LinedList"/>
    <dgm:cxn modelId="{D4E4B9DF-6C6A-4EA0-9F48-88B7D27FDAFE}" type="presParOf" srcId="{6ACC3310-D74B-4E64-B082-3E2366F0981E}" destId="{A51D9635-4100-407B-9A76-BA2EF3761816}" srcOrd="8" destOrd="0" presId="urn:microsoft.com/office/officeart/2008/layout/LinedList"/>
    <dgm:cxn modelId="{3665446B-3919-4254-95DA-5A33DB91A66D}" type="presParOf" srcId="{6ACC3310-D74B-4E64-B082-3E2366F0981E}" destId="{7142ABB5-6932-4AEC-AA5C-3D351EC7BD4D}" srcOrd="9" destOrd="0" presId="urn:microsoft.com/office/officeart/2008/layout/LinedList"/>
    <dgm:cxn modelId="{298104C6-3793-49E6-AC4C-FB98B4B9824B}" type="presParOf" srcId="{7142ABB5-6932-4AEC-AA5C-3D351EC7BD4D}" destId="{3A5BD377-98F1-4157-B959-0094898CE2A7}" srcOrd="0" destOrd="0" presId="urn:microsoft.com/office/officeart/2008/layout/LinedList"/>
    <dgm:cxn modelId="{68D17F9E-252D-483B-964A-5885717280BC}" type="presParOf" srcId="{7142ABB5-6932-4AEC-AA5C-3D351EC7BD4D}" destId="{478186D6-D107-418C-923F-E4F9166EDB2A}" srcOrd="1" destOrd="0" presId="urn:microsoft.com/office/officeart/2008/layout/LinedList"/>
    <dgm:cxn modelId="{A6623D3D-31E4-4FEF-82D2-29C4261DDF5C}" type="presParOf" srcId="{6ACC3310-D74B-4E64-B082-3E2366F0981E}" destId="{90AA4EF6-BD57-4FF5-A119-FB8A4EA6B99E}" srcOrd="10" destOrd="0" presId="urn:microsoft.com/office/officeart/2008/layout/LinedList"/>
    <dgm:cxn modelId="{FF2C67D7-86EF-462D-90A7-F8B8D9C499E8}" type="presParOf" srcId="{6ACC3310-D74B-4E64-B082-3E2366F0981E}" destId="{9A0BAD7E-F916-490B-ADBB-CD0DA89ABDB5}" srcOrd="11" destOrd="0" presId="urn:microsoft.com/office/officeart/2008/layout/LinedList"/>
    <dgm:cxn modelId="{37496023-F244-4232-8E7D-1931F3FCAFF8}" type="presParOf" srcId="{9A0BAD7E-F916-490B-ADBB-CD0DA89ABDB5}" destId="{5C6101A7-13AA-419D-BC27-881D21D040E6}" srcOrd="0" destOrd="0" presId="urn:microsoft.com/office/officeart/2008/layout/LinedList"/>
    <dgm:cxn modelId="{8C71CF0C-6DDC-454D-A30B-F65522DB5BB0}" type="presParOf" srcId="{9A0BAD7E-F916-490B-ADBB-CD0DA89ABDB5}" destId="{159EAFE7-8BF6-4995-B18D-C710C5A29B8F}" srcOrd="1" destOrd="0" presId="urn:microsoft.com/office/officeart/2008/layout/LinedList"/>
    <dgm:cxn modelId="{B130AC62-0951-46EC-85A0-8330258A2994}" type="presParOf" srcId="{6ACC3310-D74B-4E64-B082-3E2366F0981E}" destId="{7FA41151-5C3A-48A0-8226-8701C9FE4524}" srcOrd="12" destOrd="0" presId="urn:microsoft.com/office/officeart/2008/layout/LinedList"/>
    <dgm:cxn modelId="{61D3F7AC-2398-435B-B247-D996C1B661E5}" type="presParOf" srcId="{6ACC3310-D74B-4E64-B082-3E2366F0981E}" destId="{AFF5EE32-4A84-4B46-A388-9447A1B4D268}" srcOrd="13" destOrd="0" presId="urn:microsoft.com/office/officeart/2008/layout/LinedList"/>
    <dgm:cxn modelId="{6A75D789-0DEE-49DA-A883-B4B90E3F0C81}" type="presParOf" srcId="{AFF5EE32-4A84-4B46-A388-9447A1B4D268}" destId="{92712B13-F99F-495D-8927-3CA6E9040B45}" srcOrd="0" destOrd="0" presId="urn:microsoft.com/office/officeart/2008/layout/LinedList"/>
    <dgm:cxn modelId="{E91C6352-2EED-4048-A9AD-6738262AC36C}" type="presParOf" srcId="{AFF5EE32-4A84-4B46-A388-9447A1B4D268}" destId="{F5CB64BC-FBB9-41B8-A050-B49F40410EEB}" srcOrd="1" destOrd="0" presId="urn:microsoft.com/office/officeart/2008/layout/LinedList"/>
    <dgm:cxn modelId="{DC2B2BE1-A9C1-41A1-B666-6A94B928761F}" type="presParOf" srcId="{6ACC3310-D74B-4E64-B082-3E2366F0981E}" destId="{027C7270-3EE3-44F4-8607-7CB28576D36D}" srcOrd="14" destOrd="0" presId="urn:microsoft.com/office/officeart/2008/layout/LinedList"/>
    <dgm:cxn modelId="{2A43EFAE-1CF7-4A73-9F47-D652E4558A70}" type="presParOf" srcId="{6ACC3310-D74B-4E64-B082-3E2366F0981E}" destId="{ACF4B10D-1BD8-4DAD-975F-77944921894F}" srcOrd="15" destOrd="0" presId="urn:microsoft.com/office/officeart/2008/layout/LinedList"/>
    <dgm:cxn modelId="{A5D3B69D-5402-458A-B1B6-0587508EF0ED}" type="presParOf" srcId="{ACF4B10D-1BD8-4DAD-975F-77944921894F}" destId="{30407781-8C58-4604-80B4-84527A8594C5}" srcOrd="0" destOrd="0" presId="urn:microsoft.com/office/officeart/2008/layout/LinedList"/>
    <dgm:cxn modelId="{7BE1DC37-3897-423D-B9E2-DE79A8DA960D}" type="presParOf" srcId="{ACF4B10D-1BD8-4DAD-975F-77944921894F}" destId="{CC2DD92B-7D83-418F-A3AE-6EEF3AFF4FDD}" srcOrd="1" destOrd="0" presId="urn:microsoft.com/office/officeart/2008/layout/LinedList"/>
    <dgm:cxn modelId="{89F119EC-4CE6-4F02-80D0-D0ECC1B69E01}" type="presParOf" srcId="{6ACC3310-D74B-4E64-B082-3E2366F0981E}" destId="{5D32CB4B-3511-401D-90F4-07707B97A468}" srcOrd="16" destOrd="0" presId="urn:microsoft.com/office/officeart/2008/layout/LinedList"/>
    <dgm:cxn modelId="{3D79D0A3-828D-4F90-A395-63076583F1D2}" type="presParOf" srcId="{6ACC3310-D74B-4E64-B082-3E2366F0981E}" destId="{336F6275-159F-4292-AB82-6A16B0CA6EA8}" srcOrd="17" destOrd="0" presId="urn:microsoft.com/office/officeart/2008/layout/LinedList"/>
    <dgm:cxn modelId="{AFF9EB7C-2DDB-492E-A2F0-50D2EE9AF508}" type="presParOf" srcId="{336F6275-159F-4292-AB82-6A16B0CA6EA8}" destId="{6AB35C48-40E6-4F80-9E6A-0A654E519A3D}" srcOrd="0" destOrd="0" presId="urn:microsoft.com/office/officeart/2008/layout/LinedList"/>
    <dgm:cxn modelId="{F8B4B16D-4CB7-465F-9A19-1162120F0487}" type="presParOf" srcId="{336F6275-159F-4292-AB82-6A16B0CA6EA8}" destId="{B81294CF-D80D-48F5-AAD5-4B3215F99FA2}" srcOrd="1" destOrd="0" presId="urn:microsoft.com/office/officeart/2008/layout/LinedList"/>
    <dgm:cxn modelId="{F36B4CA1-2A5A-4877-A3E0-556E761353AE}" type="presParOf" srcId="{6ACC3310-D74B-4E64-B082-3E2366F0981E}" destId="{F556AD4F-66AD-4645-B52D-B38BC298D7C0}" srcOrd="18" destOrd="0" presId="urn:microsoft.com/office/officeart/2008/layout/LinedList"/>
    <dgm:cxn modelId="{66E77DCE-73EE-4300-BEDB-ED49267D398A}" type="presParOf" srcId="{6ACC3310-D74B-4E64-B082-3E2366F0981E}" destId="{D0690934-B4BC-415B-918E-25E7F12DE1DC}" srcOrd="19" destOrd="0" presId="urn:microsoft.com/office/officeart/2008/layout/LinedList"/>
    <dgm:cxn modelId="{62AEDBFD-21BB-4C19-AA39-F729802EBD1D}" type="presParOf" srcId="{D0690934-B4BC-415B-918E-25E7F12DE1DC}" destId="{42B10343-178B-4113-95F9-790DBF31A9E8}" srcOrd="0" destOrd="0" presId="urn:microsoft.com/office/officeart/2008/layout/LinedList"/>
    <dgm:cxn modelId="{D16446EF-6CDD-480E-884D-0487ADC80AC4}" type="presParOf" srcId="{D0690934-B4BC-415B-918E-25E7F12DE1DC}" destId="{2464DDFD-81EF-4485-A24F-7BD768F34B41}" srcOrd="1" destOrd="0" presId="urn:microsoft.com/office/officeart/2008/layout/LinedList"/>
    <dgm:cxn modelId="{6F134EDC-17E3-4A25-B7AA-D6D5ABFB3431}" type="presParOf" srcId="{6ACC3310-D74B-4E64-B082-3E2366F0981E}" destId="{3F36F43D-210F-4BED-8231-26E88389868F}" srcOrd="20" destOrd="0" presId="urn:microsoft.com/office/officeart/2008/layout/LinedList"/>
    <dgm:cxn modelId="{C6D3D19B-F478-4499-A25E-F45BAA7E2190}" type="presParOf" srcId="{6ACC3310-D74B-4E64-B082-3E2366F0981E}" destId="{5DD70D69-7F5B-43B2-A4D1-5298B49904A3}" srcOrd="21" destOrd="0" presId="urn:microsoft.com/office/officeart/2008/layout/LinedList"/>
    <dgm:cxn modelId="{47F8B69C-2111-43CB-AF6E-BB20663276EF}" type="presParOf" srcId="{5DD70D69-7F5B-43B2-A4D1-5298B49904A3}" destId="{36FB640C-2913-46EC-96D7-B3A62008621F}" srcOrd="0" destOrd="0" presId="urn:microsoft.com/office/officeart/2008/layout/LinedList"/>
    <dgm:cxn modelId="{8B28FBCE-A65A-482F-A984-5DD8C9B21534}" type="presParOf" srcId="{5DD70D69-7F5B-43B2-A4D1-5298B49904A3}" destId="{BA7D2FF1-66C3-47F5-89AF-6F5BB1C651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AE9E35-1E26-4C19-8006-26D93E9C11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498E11-6CAA-4142-B64E-A41B754DB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Project Goals:</a:t>
          </a:r>
          <a:endParaRPr lang="en-US"/>
        </a:p>
      </dgm:t>
    </dgm:pt>
    <dgm:pt modelId="{C45F385C-7346-4ED4-AE8D-360F191F5102}" type="parTrans" cxnId="{C1B2EF87-D9F1-4207-8B95-5D40433E2C88}">
      <dgm:prSet/>
      <dgm:spPr/>
      <dgm:t>
        <a:bodyPr/>
        <a:lstStyle/>
        <a:p>
          <a:endParaRPr lang="en-US"/>
        </a:p>
      </dgm:t>
    </dgm:pt>
    <dgm:pt modelId="{16E7B8F2-7DC3-4BAD-BE01-A296684E76B2}" type="sibTrans" cxnId="{C1B2EF87-D9F1-4207-8B95-5D40433E2C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5545A7-0860-4D13-881B-18EE65A25D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functional OSINT application integrating research and APIs.</a:t>
          </a:r>
        </a:p>
      </dgm:t>
    </dgm:pt>
    <dgm:pt modelId="{D8F0F1B2-B596-4475-9AC9-05704F0E7043}" type="parTrans" cxnId="{54B160D9-AD5E-4038-9CD5-0552B605CBE5}">
      <dgm:prSet/>
      <dgm:spPr/>
      <dgm:t>
        <a:bodyPr/>
        <a:lstStyle/>
        <a:p>
          <a:endParaRPr lang="en-US"/>
        </a:p>
      </dgm:t>
    </dgm:pt>
    <dgm:pt modelId="{A3343689-BD99-4A3F-9947-A509A242FC42}" type="sibTrans" cxnId="{54B160D9-AD5E-4038-9CD5-0552B605CB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21F400-5F1B-48C9-A370-4ACB3C6F8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 research on relevant data sources and prepare proper documentation.</a:t>
          </a:r>
        </a:p>
      </dgm:t>
    </dgm:pt>
    <dgm:pt modelId="{968B2609-DBC9-449F-AB37-9BB73A507244}" type="parTrans" cxnId="{FF12B25E-B4CB-4910-A36B-F089EAA13A8C}">
      <dgm:prSet/>
      <dgm:spPr/>
      <dgm:t>
        <a:bodyPr/>
        <a:lstStyle/>
        <a:p>
          <a:endParaRPr lang="en-US"/>
        </a:p>
      </dgm:t>
    </dgm:pt>
    <dgm:pt modelId="{99659C20-6026-4592-8266-6E8E9D3E5EC7}" type="sibTrans" cxnId="{FF12B25E-B4CB-4910-A36B-F089EAA13A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485038-CC17-46AE-A945-CB8350BE7A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 the tool effectively to demonstrate understanding and application.</a:t>
          </a:r>
        </a:p>
      </dgm:t>
    </dgm:pt>
    <dgm:pt modelId="{C30D2F89-4DF8-4805-8217-F1D59C2958E4}" type="parTrans" cxnId="{2C6FE737-0C0D-4A67-921B-B8ADAC42A269}">
      <dgm:prSet/>
      <dgm:spPr/>
      <dgm:t>
        <a:bodyPr/>
        <a:lstStyle/>
        <a:p>
          <a:endParaRPr lang="en-US"/>
        </a:p>
      </dgm:t>
    </dgm:pt>
    <dgm:pt modelId="{2A0FE5D5-E170-4C1E-8A70-A06BA5C7A017}" type="sibTrans" cxnId="{2C6FE737-0C0D-4A67-921B-B8ADAC42A2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EA8D4A-49FE-44C7-9034-083E97EE2F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Submit final deliverables by April 25.</a:t>
          </a:r>
        </a:p>
      </dgm:t>
    </dgm:pt>
    <dgm:pt modelId="{3BB35084-3F21-4934-907E-5917FA5E9408}" type="parTrans" cxnId="{4934EEB9-641D-4E97-86CB-84280941835F}">
      <dgm:prSet/>
      <dgm:spPr/>
      <dgm:t>
        <a:bodyPr/>
        <a:lstStyle/>
        <a:p>
          <a:endParaRPr lang="en-US"/>
        </a:p>
      </dgm:t>
    </dgm:pt>
    <dgm:pt modelId="{82F7035B-3886-442D-97EE-FCD569D86E38}" type="sibTrans" cxnId="{4934EEB9-641D-4E97-86CB-84280941835F}">
      <dgm:prSet/>
      <dgm:spPr/>
      <dgm:t>
        <a:bodyPr/>
        <a:lstStyle/>
        <a:p>
          <a:endParaRPr lang="en-US"/>
        </a:p>
      </dgm:t>
    </dgm:pt>
    <dgm:pt modelId="{C9CB7BA5-1FAD-4A04-BD09-5D4307C2C920}" type="pres">
      <dgm:prSet presAssocID="{C8AE9E35-1E26-4C19-8006-26D93E9C11FE}" presName="root" presStyleCnt="0">
        <dgm:presLayoutVars>
          <dgm:dir/>
          <dgm:resizeHandles val="exact"/>
        </dgm:presLayoutVars>
      </dgm:prSet>
      <dgm:spPr/>
    </dgm:pt>
    <dgm:pt modelId="{4F480DDC-0B58-478D-B67A-BD51C3B650EB}" type="pres">
      <dgm:prSet presAssocID="{C8AE9E35-1E26-4C19-8006-26D93E9C11FE}" presName="container" presStyleCnt="0">
        <dgm:presLayoutVars>
          <dgm:dir/>
          <dgm:resizeHandles val="exact"/>
        </dgm:presLayoutVars>
      </dgm:prSet>
      <dgm:spPr/>
    </dgm:pt>
    <dgm:pt modelId="{40A835E4-D826-498A-959C-AF684DA032E3}" type="pres">
      <dgm:prSet presAssocID="{69498E11-6CAA-4142-B64E-A41B754DB39C}" presName="compNode" presStyleCnt="0"/>
      <dgm:spPr/>
    </dgm:pt>
    <dgm:pt modelId="{8E483E66-0BC0-44F2-AF4C-8C2A23CE4A53}" type="pres">
      <dgm:prSet presAssocID="{69498E11-6CAA-4142-B64E-A41B754DB39C}" presName="iconBgRect" presStyleLbl="bgShp" presStyleIdx="0" presStyleCnt="5"/>
      <dgm:spPr/>
    </dgm:pt>
    <dgm:pt modelId="{2B12FBA1-8080-4EC4-A58F-B3516CB7B551}" type="pres">
      <dgm:prSet presAssocID="{69498E11-6CAA-4142-B64E-A41B754DB3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4FFE850-B260-4DCA-A2C8-B1764FA81FC8}" type="pres">
      <dgm:prSet presAssocID="{69498E11-6CAA-4142-B64E-A41B754DB39C}" presName="spaceRect" presStyleCnt="0"/>
      <dgm:spPr/>
    </dgm:pt>
    <dgm:pt modelId="{8DFAC7D6-7DF2-4B2B-9328-B562EB9E07E7}" type="pres">
      <dgm:prSet presAssocID="{69498E11-6CAA-4142-B64E-A41B754DB39C}" presName="textRect" presStyleLbl="revTx" presStyleIdx="0" presStyleCnt="5">
        <dgm:presLayoutVars>
          <dgm:chMax val="1"/>
          <dgm:chPref val="1"/>
        </dgm:presLayoutVars>
      </dgm:prSet>
      <dgm:spPr/>
    </dgm:pt>
    <dgm:pt modelId="{9E7D9C2F-5651-4E41-94C4-0D5AF34E53DB}" type="pres">
      <dgm:prSet presAssocID="{16E7B8F2-7DC3-4BAD-BE01-A296684E76B2}" presName="sibTrans" presStyleLbl="sibTrans2D1" presStyleIdx="0" presStyleCnt="0"/>
      <dgm:spPr/>
    </dgm:pt>
    <dgm:pt modelId="{2A225AC3-BEA0-4AFD-942E-9C87638D43BD}" type="pres">
      <dgm:prSet presAssocID="{575545A7-0860-4D13-881B-18EE65A25DE9}" presName="compNode" presStyleCnt="0"/>
      <dgm:spPr/>
    </dgm:pt>
    <dgm:pt modelId="{438FC5D0-FC45-45F5-ABF8-D13AE8EC72C5}" type="pres">
      <dgm:prSet presAssocID="{575545A7-0860-4D13-881B-18EE65A25DE9}" presName="iconBgRect" presStyleLbl="bgShp" presStyleIdx="1" presStyleCnt="5"/>
      <dgm:spPr/>
    </dgm:pt>
    <dgm:pt modelId="{33B6C579-3FDF-4A18-8E56-C407D006FEE6}" type="pres">
      <dgm:prSet presAssocID="{575545A7-0860-4D13-881B-18EE65A25D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9039FB0-466E-4AC6-8822-F3D44E654884}" type="pres">
      <dgm:prSet presAssocID="{575545A7-0860-4D13-881B-18EE65A25DE9}" presName="spaceRect" presStyleCnt="0"/>
      <dgm:spPr/>
    </dgm:pt>
    <dgm:pt modelId="{03075A4E-546F-4232-916F-04D14ECABD6C}" type="pres">
      <dgm:prSet presAssocID="{575545A7-0860-4D13-881B-18EE65A25DE9}" presName="textRect" presStyleLbl="revTx" presStyleIdx="1" presStyleCnt="5">
        <dgm:presLayoutVars>
          <dgm:chMax val="1"/>
          <dgm:chPref val="1"/>
        </dgm:presLayoutVars>
      </dgm:prSet>
      <dgm:spPr/>
    </dgm:pt>
    <dgm:pt modelId="{895DB8A9-6F82-41A2-8ABE-4506364F65AA}" type="pres">
      <dgm:prSet presAssocID="{A3343689-BD99-4A3F-9947-A509A242FC42}" presName="sibTrans" presStyleLbl="sibTrans2D1" presStyleIdx="0" presStyleCnt="0"/>
      <dgm:spPr/>
    </dgm:pt>
    <dgm:pt modelId="{B5177B00-BC22-4DB3-9037-6C98895EE261}" type="pres">
      <dgm:prSet presAssocID="{5221F400-5F1B-48C9-A370-4ACB3C6F8BE8}" presName="compNode" presStyleCnt="0"/>
      <dgm:spPr/>
    </dgm:pt>
    <dgm:pt modelId="{0FBF7BF3-142C-49AD-AE73-2A86CA8DB0BC}" type="pres">
      <dgm:prSet presAssocID="{5221F400-5F1B-48C9-A370-4ACB3C6F8BE8}" presName="iconBgRect" presStyleLbl="bgShp" presStyleIdx="2" presStyleCnt="5"/>
      <dgm:spPr/>
    </dgm:pt>
    <dgm:pt modelId="{6DFE99F1-567A-4362-BC1F-773BD40F5D60}" type="pres">
      <dgm:prSet presAssocID="{5221F400-5F1B-48C9-A370-4ACB3C6F8B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63132DF-1F1C-4133-96D7-FB7610576A50}" type="pres">
      <dgm:prSet presAssocID="{5221F400-5F1B-48C9-A370-4ACB3C6F8BE8}" presName="spaceRect" presStyleCnt="0"/>
      <dgm:spPr/>
    </dgm:pt>
    <dgm:pt modelId="{2220CDA9-6DDD-4007-98C8-F577DD0288B9}" type="pres">
      <dgm:prSet presAssocID="{5221F400-5F1B-48C9-A370-4ACB3C6F8BE8}" presName="textRect" presStyleLbl="revTx" presStyleIdx="2" presStyleCnt="5">
        <dgm:presLayoutVars>
          <dgm:chMax val="1"/>
          <dgm:chPref val="1"/>
        </dgm:presLayoutVars>
      </dgm:prSet>
      <dgm:spPr/>
    </dgm:pt>
    <dgm:pt modelId="{2A28A966-5B95-48D7-9008-FCB2E3A280B5}" type="pres">
      <dgm:prSet presAssocID="{99659C20-6026-4592-8266-6E8E9D3E5EC7}" presName="sibTrans" presStyleLbl="sibTrans2D1" presStyleIdx="0" presStyleCnt="0"/>
      <dgm:spPr/>
    </dgm:pt>
    <dgm:pt modelId="{37E86F40-A959-47A5-AC29-628EE1671636}" type="pres">
      <dgm:prSet presAssocID="{5A485038-CC17-46AE-A945-CB8350BE7AA9}" presName="compNode" presStyleCnt="0"/>
      <dgm:spPr/>
    </dgm:pt>
    <dgm:pt modelId="{1F132836-B732-43CF-9F10-11A049A1D7B1}" type="pres">
      <dgm:prSet presAssocID="{5A485038-CC17-46AE-A945-CB8350BE7AA9}" presName="iconBgRect" presStyleLbl="bgShp" presStyleIdx="3" presStyleCnt="5"/>
      <dgm:spPr/>
    </dgm:pt>
    <dgm:pt modelId="{4B7AF842-5BFA-4567-BAE7-00095F423D36}" type="pres">
      <dgm:prSet presAssocID="{5A485038-CC17-46AE-A945-CB8350BE7AA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6F7BD8A-5B3E-4C9A-8893-A1E209FABD5C}" type="pres">
      <dgm:prSet presAssocID="{5A485038-CC17-46AE-A945-CB8350BE7AA9}" presName="spaceRect" presStyleCnt="0"/>
      <dgm:spPr/>
    </dgm:pt>
    <dgm:pt modelId="{73771E7C-78E2-43E7-9251-66DB048D29D9}" type="pres">
      <dgm:prSet presAssocID="{5A485038-CC17-46AE-A945-CB8350BE7AA9}" presName="textRect" presStyleLbl="revTx" presStyleIdx="3" presStyleCnt="5">
        <dgm:presLayoutVars>
          <dgm:chMax val="1"/>
          <dgm:chPref val="1"/>
        </dgm:presLayoutVars>
      </dgm:prSet>
      <dgm:spPr/>
    </dgm:pt>
    <dgm:pt modelId="{11E7D60E-EAFE-4773-95A4-566708E74B93}" type="pres">
      <dgm:prSet presAssocID="{2A0FE5D5-E170-4C1E-8A70-A06BA5C7A017}" presName="sibTrans" presStyleLbl="sibTrans2D1" presStyleIdx="0" presStyleCnt="0"/>
      <dgm:spPr/>
    </dgm:pt>
    <dgm:pt modelId="{90C3B7A0-8C9A-4AD8-92F5-29F0224B1E17}" type="pres">
      <dgm:prSet presAssocID="{48EA8D4A-49FE-44C7-9034-083E97EE2F0A}" presName="compNode" presStyleCnt="0"/>
      <dgm:spPr/>
    </dgm:pt>
    <dgm:pt modelId="{AAB22DAC-F78E-41E4-96A0-E98B1C2056A9}" type="pres">
      <dgm:prSet presAssocID="{48EA8D4A-49FE-44C7-9034-083E97EE2F0A}" presName="iconBgRect" presStyleLbl="bgShp" presStyleIdx="4" presStyleCnt="5"/>
      <dgm:spPr/>
    </dgm:pt>
    <dgm:pt modelId="{5000744B-502B-4E3E-8337-F9DB34B43A8F}" type="pres">
      <dgm:prSet presAssocID="{48EA8D4A-49FE-44C7-9034-083E97EE2F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EDCC9C-3629-430D-9196-A6275BCEFBE6}" type="pres">
      <dgm:prSet presAssocID="{48EA8D4A-49FE-44C7-9034-083E97EE2F0A}" presName="spaceRect" presStyleCnt="0"/>
      <dgm:spPr/>
    </dgm:pt>
    <dgm:pt modelId="{9B050254-42E7-4640-94E7-A690B2A7127F}" type="pres">
      <dgm:prSet presAssocID="{48EA8D4A-49FE-44C7-9034-083E97EE2F0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4BEF1F-5B6E-4DCF-A3CD-5CE394A3D11B}" type="presOf" srcId="{C8AE9E35-1E26-4C19-8006-26D93E9C11FE}" destId="{C9CB7BA5-1FAD-4A04-BD09-5D4307C2C920}" srcOrd="0" destOrd="0" presId="urn:microsoft.com/office/officeart/2018/2/layout/IconCircleList"/>
    <dgm:cxn modelId="{2C6FE737-0C0D-4A67-921B-B8ADAC42A269}" srcId="{C8AE9E35-1E26-4C19-8006-26D93E9C11FE}" destId="{5A485038-CC17-46AE-A945-CB8350BE7AA9}" srcOrd="3" destOrd="0" parTransId="{C30D2F89-4DF8-4805-8217-F1D59C2958E4}" sibTransId="{2A0FE5D5-E170-4C1E-8A70-A06BA5C7A017}"/>
    <dgm:cxn modelId="{FF12B25E-B4CB-4910-A36B-F089EAA13A8C}" srcId="{C8AE9E35-1E26-4C19-8006-26D93E9C11FE}" destId="{5221F400-5F1B-48C9-A370-4ACB3C6F8BE8}" srcOrd="2" destOrd="0" parTransId="{968B2609-DBC9-449F-AB37-9BB73A507244}" sibTransId="{99659C20-6026-4592-8266-6E8E9D3E5EC7}"/>
    <dgm:cxn modelId="{C27DA444-F06B-4774-AAC7-092A9B3AD8BA}" type="presOf" srcId="{99659C20-6026-4592-8266-6E8E9D3E5EC7}" destId="{2A28A966-5B95-48D7-9008-FCB2E3A280B5}" srcOrd="0" destOrd="0" presId="urn:microsoft.com/office/officeart/2018/2/layout/IconCircleList"/>
    <dgm:cxn modelId="{11A84968-FF6E-4BAB-9715-10F7FB10885E}" type="presOf" srcId="{16E7B8F2-7DC3-4BAD-BE01-A296684E76B2}" destId="{9E7D9C2F-5651-4E41-94C4-0D5AF34E53DB}" srcOrd="0" destOrd="0" presId="urn:microsoft.com/office/officeart/2018/2/layout/IconCircleList"/>
    <dgm:cxn modelId="{56307A69-E85E-45F3-8AA4-E298AAAF3466}" type="presOf" srcId="{575545A7-0860-4D13-881B-18EE65A25DE9}" destId="{03075A4E-546F-4232-916F-04D14ECABD6C}" srcOrd="0" destOrd="0" presId="urn:microsoft.com/office/officeart/2018/2/layout/IconCircleList"/>
    <dgm:cxn modelId="{90B82578-ADC8-490E-85D6-24554A15B5DE}" type="presOf" srcId="{5A485038-CC17-46AE-A945-CB8350BE7AA9}" destId="{73771E7C-78E2-43E7-9251-66DB048D29D9}" srcOrd="0" destOrd="0" presId="urn:microsoft.com/office/officeart/2018/2/layout/IconCircleList"/>
    <dgm:cxn modelId="{C1B2EF87-D9F1-4207-8B95-5D40433E2C88}" srcId="{C8AE9E35-1E26-4C19-8006-26D93E9C11FE}" destId="{69498E11-6CAA-4142-B64E-A41B754DB39C}" srcOrd="0" destOrd="0" parTransId="{C45F385C-7346-4ED4-AE8D-360F191F5102}" sibTransId="{16E7B8F2-7DC3-4BAD-BE01-A296684E76B2}"/>
    <dgm:cxn modelId="{CB8E4899-56B6-4D70-A0E6-DC8DFDE5A204}" type="presOf" srcId="{A3343689-BD99-4A3F-9947-A509A242FC42}" destId="{895DB8A9-6F82-41A2-8ABE-4506364F65AA}" srcOrd="0" destOrd="0" presId="urn:microsoft.com/office/officeart/2018/2/layout/IconCircleList"/>
    <dgm:cxn modelId="{4934EEB9-641D-4E97-86CB-84280941835F}" srcId="{C8AE9E35-1E26-4C19-8006-26D93E9C11FE}" destId="{48EA8D4A-49FE-44C7-9034-083E97EE2F0A}" srcOrd="4" destOrd="0" parTransId="{3BB35084-3F21-4934-907E-5917FA5E9408}" sibTransId="{82F7035B-3886-442D-97EE-FCD569D86E38}"/>
    <dgm:cxn modelId="{C10B9FBA-EF25-4C4A-8B4A-9DAA89E5E982}" type="presOf" srcId="{69498E11-6CAA-4142-B64E-A41B754DB39C}" destId="{8DFAC7D6-7DF2-4B2B-9328-B562EB9E07E7}" srcOrd="0" destOrd="0" presId="urn:microsoft.com/office/officeart/2018/2/layout/IconCircleList"/>
    <dgm:cxn modelId="{13E8AEC2-12BD-4A7D-9800-DE6A63253619}" type="presOf" srcId="{2A0FE5D5-E170-4C1E-8A70-A06BA5C7A017}" destId="{11E7D60E-EAFE-4773-95A4-566708E74B93}" srcOrd="0" destOrd="0" presId="urn:microsoft.com/office/officeart/2018/2/layout/IconCircleList"/>
    <dgm:cxn modelId="{85D60ED7-8C66-4DCF-B0A4-74F382A13E68}" type="presOf" srcId="{5221F400-5F1B-48C9-A370-4ACB3C6F8BE8}" destId="{2220CDA9-6DDD-4007-98C8-F577DD0288B9}" srcOrd="0" destOrd="0" presId="urn:microsoft.com/office/officeart/2018/2/layout/IconCircleList"/>
    <dgm:cxn modelId="{54B160D9-AD5E-4038-9CD5-0552B605CBE5}" srcId="{C8AE9E35-1E26-4C19-8006-26D93E9C11FE}" destId="{575545A7-0860-4D13-881B-18EE65A25DE9}" srcOrd="1" destOrd="0" parTransId="{D8F0F1B2-B596-4475-9AC9-05704F0E7043}" sibTransId="{A3343689-BD99-4A3F-9947-A509A242FC42}"/>
    <dgm:cxn modelId="{17D28CE3-AEAC-4EB3-B277-7A557CE8256D}" type="presOf" srcId="{48EA8D4A-49FE-44C7-9034-083E97EE2F0A}" destId="{9B050254-42E7-4640-94E7-A690B2A7127F}" srcOrd="0" destOrd="0" presId="urn:microsoft.com/office/officeart/2018/2/layout/IconCircleList"/>
    <dgm:cxn modelId="{756CCE72-32D9-44A9-B012-F74952E68832}" type="presParOf" srcId="{C9CB7BA5-1FAD-4A04-BD09-5D4307C2C920}" destId="{4F480DDC-0B58-478D-B67A-BD51C3B650EB}" srcOrd="0" destOrd="0" presId="urn:microsoft.com/office/officeart/2018/2/layout/IconCircleList"/>
    <dgm:cxn modelId="{1C710318-4096-40BF-8A38-EF76B46C6FD3}" type="presParOf" srcId="{4F480DDC-0B58-478D-B67A-BD51C3B650EB}" destId="{40A835E4-D826-498A-959C-AF684DA032E3}" srcOrd="0" destOrd="0" presId="urn:microsoft.com/office/officeart/2018/2/layout/IconCircleList"/>
    <dgm:cxn modelId="{F967ACB1-EF97-4188-948B-B8A1305A4B91}" type="presParOf" srcId="{40A835E4-D826-498A-959C-AF684DA032E3}" destId="{8E483E66-0BC0-44F2-AF4C-8C2A23CE4A53}" srcOrd="0" destOrd="0" presId="urn:microsoft.com/office/officeart/2018/2/layout/IconCircleList"/>
    <dgm:cxn modelId="{F80E975D-9BC1-4360-9D25-BF2E2CA2295A}" type="presParOf" srcId="{40A835E4-D826-498A-959C-AF684DA032E3}" destId="{2B12FBA1-8080-4EC4-A58F-B3516CB7B551}" srcOrd="1" destOrd="0" presId="urn:microsoft.com/office/officeart/2018/2/layout/IconCircleList"/>
    <dgm:cxn modelId="{DFEF87FC-D9BD-41C6-9487-BC1ECE0F0BB9}" type="presParOf" srcId="{40A835E4-D826-498A-959C-AF684DA032E3}" destId="{54FFE850-B260-4DCA-A2C8-B1764FA81FC8}" srcOrd="2" destOrd="0" presId="urn:microsoft.com/office/officeart/2018/2/layout/IconCircleList"/>
    <dgm:cxn modelId="{FC722E05-1B78-471F-9C36-CC11EB776911}" type="presParOf" srcId="{40A835E4-D826-498A-959C-AF684DA032E3}" destId="{8DFAC7D6-7DF2-4B2B-9328-B562EB9E07E7}" srcOrd="3" destOrd="0" presId="urn:microsoft.com/office/officeart/2018/2/layout/IconCircleList"/>
    <dgm:cxn modelId="{E568DBBE-BC41-419F-98C3-5484ED864D06}" type="presParOf" srcId="{4F480DDC-0B58-478D-B67A-BD51C3B650EB}" destId="{9E7D9C2F-5651-4E41-94C4-0D5AF34E53DB}" srcOrd="1" destOrd="0" presId="urn:microsoft.com/office/officeart/2018/2/layout/IconCircleList"/>
    <dgm:cxn modelId="{65AFC842-2B0C-4414-AD1C-209D1FB3DBAD}" type="presParOf" srcId="{4F480DDC-0B58-478D-B67A-BD51C3B650EB}" destId="{2A225AC3-BEA0-4AFD-942E-9C87638D43BD}" srcOrd="2" destOrd="0" presId="urn:microsoft.com/office/officeart/2018/2/layout/IconCircleList"/>
    <dgm:cxn modelId="{26D42196-D04F-459D-98BF-CC1146A6EF61}" type="presParOf" srcId="{2A225AC3-BEA0-4AFD-942E-9C87638D43BD}" destId="{438FC5D0-FC45-45F5-ABF8-D13AE8EC72C5}" srcOrd="0" destOrd="0" presId="urn:microsoft.com/office/officeart/2018/2/layout/IconCircleList"/>
    <dgm:cxn modelId="{6DEC3813-5FE2-4586-B72D-22BA01C576E2}" type="presParOf" srcId="{2A225AC3-BEA0-4AFD-942E-9C87638D43BD}" destId="{33B6C579-3FDF-4A18-8E56-C407D006FEE6}" srcOrd="1" destOrd="0" presId="urn:microsoft.com/office/officeart/2018/2/layout/IconCircleList"/>
    <dgm:cxn modelId="{AECE8721-48DA-47A6-A743-0C9A0FC06A42}" type="presParOf" srcId="{2A225AC3-BEA0-4AFD-942E-9C87638D43BD}" destId="{19039FB0-466E-4AC6-8822-F3D44E654884}" srcOrd="2" destOrd="0" presId="urn:microsoft.com/office/officeart/2018/2/layout/IconCircleList"/>
    <dgm:cxn modelId="{03C730F2-A5E4-49F9-85A9-8F29AB33AC88}" type="presParOf" srcId="{2A225AC3-BEA0-4AFD-942E-9C87638D43BD}" destId="{03075A4E-546F-4232-916F-04D14ECABD6C}" srcOrd="3" destOrd="0" presId="urn:microsoft.com/office/officeart/2018/2/layout/IconCircleList"/>
    <dgm:cxn modelId="{9D9FFB0B-CA0F-4B49-8407-474900B79FE2}" type="presParOf" srcId="{4F480DDC-0B58-478D-B67A-BD51C3B650EB}" destId="{895DB8A9-6F82-41A2-8ABE-4506364F65AA}" srcOrd="3" destOrd="0" presId="urn:microsoft.com/office/officeart/2018/2/layout/IconCircleList"/>
    <dgm:cxn modelId="{1ED634CB-5067-446D-9B7E-22C1865701F9}" type="presParOf" srcId="{4F480DDC-0B58-478D-B67A-BD51C3B650EB}" destId="{B5177B00-BC22-4DB3-9037-6C98895EE261}" srcOrd="4" destOrd="0" presId="urn:microsoft.com/office/officeart/2018/2/layout/IconCircleList"/>
    <dgm:cxn modelId="{46460CFB-0537-4E13-9BD5-00B3E66D4BB0}" type="presParOf" srcId="{B5177B00-BC22-4DB3-9037-6C98895EE261}" destId="{0FBF7BF3-142C-49AD-AE73-2A86CA8DB0BC}" srcOrd="0" destOrd="0" presId="urn:microsoft.com/office/officeart/2018/2/layout/IconCircleList"/>
    <dgm:cxn modelId="{D7218264-F2B6-498E-AA4E-35D7C521DA49}" type="presParOf" srcId="{B5177B00-BC22-4DB3-9037-6C98895EE261}" destId="{6DFE99F1-567A-4362-BC1F-773BD40F5D60}" srcOrd="1" destOrd="0" presId="urn:microsoft.com/office/officeart/2018/2/layout/IconCircleList"/>
    <dgm:cxn modelId="{978EA45C-45AA-4704-9750-B29B3C2308D9}" type="presParOf" srcId="{B5177B00-BC22-4DB3-9037-6C98895EE261}" destId="{263132DF-1F1C-4133-96D7-FB7610576A50}" srcOrd="2" destOrd="0" presId="urn:microsoft.com/office/officeart/2018/2/layout/IconCircleList"/>
    <dgm:cxn modelId="{2BDB5A9E-6F60-43DD-AA00-2DB16F9546BE}" type="presParOf" srcId="{B5177B00-BC22-4DB3-9037-6C98895EE261}" destId="{2220CDA9-6DDD-4007-98C8-F577DD0288B9}" srcOrd="3" destOrd="0" presId="urn:microsoft.com/office/officeart/2018/2/layout/IconCircleList"/>
    <dgm:cxn modelId="{464CE230-0A80-4AF6-8D5A-BF225C2E0D04}" type="presParOf" srcId="{4F480DDC-0B58-478D-B67A-BD51C3B650EB}" destId="{2A28A966-5B95-48D7-9008-FCB2E3A280B5}" srcOrd="5" destOrd="0" presId="urn:microsoft.com/office/officeart/2018/2/layout/IconCircleList"/>
    <dgm:cxn modelId="{8D72F749-958E-456A-A656-C23ACBF4BA09}" type="presParOf" srcId="{4F480DDC-0B58-478D-B67A-BD51C3B650EB}" destId="{37E86F40-A959-47A5-AC29-628EE1671636}" srcOrd="6" destOrd="0" presId="urn:microsoft.com/office/officeart/2018/2/layout/IconCircleList"/>
    <dgm:cxn modelId="{2C99776C-23BB-4FD6-AB77-2435E2A24BD7}" type="presParOf" srcId="{37E86F40-A959-47A5-AC29-628EE1671636}" destId="{1F132836-B732-43CF-9F10-11A049A1D7B1}" srcOrd="0" destOrd="0" presId="urn:microsoft.com/office/officeart/2018/2/layout/IconCircleList"/>
    <dgm:cxn modelId="{B12D21F3-AA90-4603-885F-175815D6C938}" type="presParOf" srcId="{37E86F40-A959-47A5-AC29-628EE1671636}" destId="{4B7AF842-5BFA-4567-BAE7-00095F423D36}" srcOrd="1" destOrd="0" presId="urn:microsoft.com/office/officeart/2018/2/layout/IconCircleList"/>
    <dgm:cxn modelId="{9843417A-55B7-4264-A858-2B59CAD99831}" type="presParOf" srcId="{37E86F40-A959-47A5-AC29-628EE1671636}" destId="{56F7BD8A-5B3E-4C9A-8893-A1E209FABD5C}" srcOrd="2" destOrd="0" presId="urn:microsoft.com/office/officeart/2018/2/layout/IconCircleList"/>
    <dgm:cxn modelId="{F52DF7CC-474F-462D-930A-FB7A8D177774}" type="presParOf" srcId="{37E86F40-A959-47A5-AC29-628EE1671636}" destId="{73771E7C-78E2-43E7-9251-66DB048D29D9}" srcOrd="3" destOrd="0" presId="urn:microsoft.com/office/officeart/2018/2/layout/IconCircleList"/>
    <dgm:cxn modelId="{4CD41C91-1887-465A-8D34-616B241694AD}" type="presParOf" srcId="{4F480DDC-0B58-478D-B67A-BD51C3B650EB}" destId="{11E7D60E-EAFE-4773-95A4-566708E74B93}" srcOrd="7" destOrd="0" presId="urn:microsoft.com/office/officeart/2018/2/layout/IconCircleList"/>
    <dgm:cxn modelId="{770296E6-0BBB-4282-BECC-6E80038874B3}" type="presParOf" srcId="{4F480DDC-0B58-478D-B67A-BD51C3B650EB}" destId="{90C3B7A0-8C9A-4AD8-92F5-29F0224B1E17}" srcOrd="8" destOrd="0" presId="urn:microsoft.com/office/officeart/2018/2/layout/IconCircleList"/>
    <dgm:cxn modelId="{4B529FB9-8294-4BDC-B98F-B3DDE338727B}" type="presParOf" srcId="{90C3B7A0-8C9A-4AD8-92F5-29F0224B1E17}" destId="{AAB22DAC-F78E-41E4-96A0-E98B1C2056A9}" srcOrd="0" destOrd="0" presId="urn:microsoft.com/office/officeart/2018/2/layout/IconCircleList"/>
    <dgm:cxn modelId="{C95FDEFE-DC63-4A03-B9F6-82AA57581C96}" type="presParOf" srcId="{90C3B7A0-8C9A-4AD8-92F5-29F0224B1E17}" destId="{5000744B-502B-4E3E-8337-F9DB34B43A8F}" srcOrd="1" destOrd="0" presId="urn:microsoft.com/office/officeart/2018/2/layout/IconCircleList"/>
    <dgm:cxn modelId="{CA0AABB0-8F45-43D7-AE93-18F29C6E0072}" type="presParOf" srcId="{90C3B7A0-8C9A-4AD8-92F5-29F0224B1E17}" destId="{59EDCC9C-3629-430D-9196-A6275BCEFBE6}" srcOrd="2" destOrd="0" presId="urn:microsoft.com/office/officeart/2018/2/layout/IconCircleList"/>
    <dgm:cxn modelId="{9C12ED9C-310D-4935-BE1F-44F6291EE629}" type="presParOf" srcId="{90C3B7A0-8C9A-4AD8-92F5-29F0224B1E17}" destId="{9B050254-42E7-4640-94E7-A690B2A712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5D3A8-7490-46CD-8929-70EC2BBF25F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3D711-E21F-49DB-85DF-4699E6FD93D3}">
      <dsp:nvSpPr>
        <dsp:cNvPr id="0" name=""/>
        <dsp:cNvSpPr/>
      </dsp:nvSpPr>
      <dsp:spPr>
        <a:xfrm>
          <a:off x="0" y="270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Project Duration:</a:t>
          </a:r>
          <a:endParaRPr lang="en-US" sz="2100" kern="1200"/>
        </a:p>
      </dsp:txBody>
      <dsp:txXfrm>
        <a:off x="0" y="2703"/>
        <a:ext cx="6900512" cy="502794"/>
      </dsp:txXfrm>
    </dsp:sp>
    <dsp:sp modelId="{63AFCCC5-ED87-47AA-A5D7-201D357FF040}">
      <dsp:nvSpPr>
        <dsp:cNvPr id="0" name=""/>
        <dsp:cNvSpPr/>
      </dsp:nvSpPr>
      <dsp:spPr>
        <a:xfrm>
          <a:off x="0" y="505497"/>
          <a:ext cx="6900512" cy="0"/>
        </a:xfrm>
        <a:prstGeom prst="line">
          <a:avLst/>
        </a:prstGeom>
        <a:solidFill>
          <a:schemeClr val="accent2">
            <a:hueOff val="644361"/>
            <a:satOff val="-1849"/>
            <a:lumOff val="-2961"/>
            <a:alphaOff val="0"/>
          </a:schemeClr>
        </a:solidFill>
        <a:ln w="19050" cap="flat" cmpd="sng" algn="ctr">
          <a:solidFill>
            <a:schemeClr val="accent2">
              <a:hueOff val="644361"/>
              <a:satOff val="-1849"/>
              <a:lumOff val="-2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F1D32-836B-4376-A505-6B64ABA66C72}">
      <dsp:nvSpPr>
        <dsp:cNvPr id="0" name=""/>
        <dsp:cNvSpPr/>
      </dsp:nvSpPr>
      <dsp:spPr>
        <a:xfrm>
          <a:off x="0" y="50549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April 18 – April 25</a:t>
          </a:r>
        </a:p>
      </dsp:txBody>
      <dsp:txXfrm>
        <a:off x="0" y="505497"/>
        <a:ext cx="6900512" cy="502794"/>
      </dsp:txXfrm>
    </dsp:sp>
    <dsp:sp modelId="{9B82A89C-622C-4631-B6BF-B04D6F5BFAF0}">
      <dsp:nvSpPr>
        <dsp:cNvPr id="0" name=""/>
        <dsp:cNvSpPr/>
      </dsp:nvSpPr>
      <dsp:spPr>
        <a:xfrm>
          <a:off x="0" y="1008291"/>
          <a:ext cx="6900512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E62BC-F500-4460-8B34-1637B742ECB8}">
      <dsp:nvSpPr>
        <dsp:cNvPr id="0" name=""/>
        <dsp:cNvSpPr/>
      </dsp:nvSpPr>
      <dsp:spPr>
        <a:xfrm>
          <a:off x="0" y="100829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Team Members:</a:t>
          </a:r>
          <a:endParaRPr lang="en-US" sz="2100" kern="1200"/>
        </a:p>
      </dsp:txBody>
      <dsp:txXfrm>
        <a:off x="0" y="1008291"/>
        <a:ext cx="6900512" cy="502794"/>
      </dsp:txXfrm>
    </dsp:sp>
    <dsp:sp modelId="{5F09E031-B8E2-4F0D-BAE5-0217DC57C559}">
      <dsp:nvSpPr>
        <dsp:cNvPr id="0" name=""/>
        <dsp:cNvSpPr/>
      </dsp:nvSpPr>
      <dsp:spPr>
        <a:xfrm>
          <a:off x="0" y="1511085"/>
          <a:ext cx="6900512" cy="0"/>
        </a:xfrm>
        <a:prstGeom prst="line">
          <a:avLst/>
        </a:prstGeom>
        <a:solidFill>
          <a:schemeClr val="accent2">
            <a:hueOff val="1933084"/>
            <a:satOff val="-5548"/>
            <a:lumOff val="-8883"/>
            <a:alphaOff val="0"/>
          </a:schemeClr>
        </a:solidFill>
        <a:ln w="19050" cap="flat" cmpd="sng" algn="ctr">
          <a:solidFill>
            <a:schemeClr val="accent2">
              <a:hueOff val="1933084"/>
              <a:satOff val="-5548"/>
              <a:lumOff val="-8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67B30-98FF-4A8C-83F7-CDB2A6CFBEF9}">
      <dsp:nvSpPr>
        <dsp:cNvPr id="0" name=""/>
        <dsp:cNvSpPr/>
      </dsp:nvSpPr>
      <dsp:spPr>
        <a:xfrm>
          <a:off x="0" y="151108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Jordan Kauffman</a:t>
          </a:r>
        </a:p>
      </dsp:txBody>
      <dsp:txXfrm>
        <a:off x="0" y="1511085"/>
        <a:ext cx="6900512" cy="502794"/>
      </dsp:txXfrm>
    </dsp:sp>
    <dsp:sp modelId="{A51D9635-4100-407B-9A76-BA2EF3761816}">
      <dsp:nvSpPr>
        <dsp:cNvPr id="0" name=""/>
        <dsp:cNvSpPr/>
      </dsp:nvSpPr>
      <dsp:spPr>
        <a:xfrm>
          <a:off x="0" y="2013879"/>
          <a:ext cx="6900512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BD377-98F1-4157-B959-0094898CE2A7}">
      <dsp:nvSpPr>
        <dsp:cNvPr id="0" name=""/>
        <dsp:cNvSpPr/>
      </dsp:nvSpPr>
      <dsp:spPr>
        <a:xfrm>
          <a:off x="0" y="201387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Abdallah Daimi Syed</a:t>
          </a:r>
        </a:p>
      </dsp:txBody>
      <dsp:txXfrm>
        <a:off x="0" y="2013879"/>
        <a:ext cx="6900512" cy="502794"/>
      </dsp:txXfrm>
    </dsp:sp>
    <dsp:sp modelId="{90AA4EF6-BD57-4FF5-A119-FB8A4EA6B99E}">
      <dsp:nvSpPr>
        <dsp:cNvPr id="0" name=""/>
        <dsp:cNvSpPr/>
      </dsp:nvSpPr>
      <dsp:spPr>
        <a:xfrm>
          <a:off x="0" y="2516673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101A7-13AA-419D-BC27-881D21D040E6}">
      <dsp:nvSpPr>
        <dsp:cNvPr id="0" name=""/>
        <dsp:cNvSpPr/>
      </dsp:nvSpPr>
      <dsp:spPr>
        <a:xfrm>
          <a:off x="0" y="251667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Primary Communication Channel:</a:t>
          </a:r>
          <a:endParaRPr lang="en-US" sz="2100" kern="1200"/>
        </a:p>
      </dsp:txBody>
      <dsp:txXfrm>
        <a:off x="0" y="2516673"/>
        <a:ext cx="6900512" cy="502794"/>
      </dsp:txXfrm>
    </dsp:sp>
    <dsp:sp modelId="{7FA41151-5C3A-48A0-8226-8701C9FE4524}">
      <dsp:nvSpPr>
        <dsp:cNvPr id="0" name=""/>
        <dsp:cNvSpPr/>
      </dsp:nvSpPr>
      <dsp:spPr>
        <a:xfrm>
          <a:off x="0" y="3019467"/>
          <a:ext cx="6900512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12B13-F99F-495D-8927-3CA6E9040B45}">
      <dsp:nvSpPr>
        <dsp:cNvPr id="0" name=""/>
        <dsp:cNvSpPr/>
      </dsp:nvSpPr>
      <dsp:spPr>
        <a:xfrm>
          <a:off x="0" y="3019467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Discord (for daily communication and coordination)</a:t>
          </a:r>
        </a:p>
      </dsp:txBody>
      <dsp:txXfrm>
        <a:off x="0" y="3019467"/>
        <a:ext cx="6900512" cy="502794"/>
      </dsp:txXfrm>
    </dsp:sp>
    <dsp:sp modelId="{027C7270-3EE3-44F4-8607-7CB28576D36D}">
      <dsp:nvSpPr>
        <dsp:cNvPr id="0" name=""/>
        <dsp:cNvSpPr/>
      </dsp:nvSpPr>
      <dsp:spPr>
        <a:xfrm>
          <a:off x="0" y="3522261"/>
          <a:ext cx="6900512" cy="0"/>
        </a:xfrm>
        <a:prstGeom prst="line">
          <a:avLst/>
        </a:prstGeom>
        <a:solidFill>
          <a:schemeClr val="accent2">
            <a:hueOff val="4510529"/>
            <a:satOff val="-12945"/>
            <a:lumOff val="-20726"/>
            <a:alphaOff val="0"/>
          </a:schemeClr>
        </a:solidFill>
        <a:ln w="19050" cap="flat" cmpd="sng" algn="ctr">
          <a:solidFill>
            <a:schemeClr val="accent2">
              <a:hueOff val="4510529"/>
              <a:satOff val="-12945"/>
              <a:lumOff val="-20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07781-8C58-4604-80B4-84527A8594C5}">
      <dsp:nvSpPr>
        <dsp:cNvPr id="0" name=""/>
        <dsp:cNvSpPr/>
      </dsp:nvSpPr>
      <dsp:spPr>
        <a:xfrm>
          <a:off x="0" y="3522261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Collaboration Tools:</a:t>
          </a:r>
          <a:endParaRPr lang="en-US" sz="2100" kern="1200"/>
        </a:p>
      </dsp:txBody>
      <dsp:txXfrm>
        <a:off x="0" y="3522261"/>
        <a:ext cx="6900512" cy="502794"/>
      </dsp:txXfrm>
    </dsp:sp>
    <dsp:sp modelId="{5D32CB4B-3511-401D-90F4-07707B97A468}">
      <dsp:nvSpPr>
        <dsp:cNvPr id="0" name=""/>
        <dsp:cNvSpPr/>
      </dsp:nvSpPr>
      <dsp:spPr>
        <a:xfrm>
          <a:off x="0" y="4025055"/>
          <a:ext cx="6900512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35C48-40E6-4F80-9E6A-0A654E519A3D}">
      <dsp:nvSpPr>
        <dsp:cNvPr id="0" name=""/>
        <dsp:cNvSpPr/>
      </dsp:nvSpPr>
      <dsp:spPr>
        <a:xfrm>
          <a:off x="0" y="4025055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Monday.com (task management, risk tracking)</a:t>
          </a:r>
        </a:p>
      </dsp:txBody>
      <dsp:txXfrm>
        <a:off x="0" y="4025055"/>
        <a:ext cx="6900512" cy="502794"/>
      </dsp:txXfrm>
    </dsp:sp>
    <dsp:sp modelId="{F556AD4F-66AD-4645-B52D-B38BC298D7C0}">
      <dsp:nvSpPr>
        <dsp:cNvPr id="0" name=""/>
        <dsp:cNvSpPr/>
      </dsp:nvSpPr>
      <dsp:spPr>
        <a:xfrm>
          <a:off x="0" y="4527849"/>
          <a:ext cx="6900512" cy="0"/>
        </a:xfrm>
        <a:prstGeom prst="line">
          <a:avLst/>
        </a:prstGeom>
        <a:solidFill>
          <a:schemeClr val="accent2">
            <a:hueOff val="5799252"/>
            <a:satOff val="-16644"/>
            <a:lumOff val="-26648"/>
            <a:alphaOff val="0"/>
          </a:schemeClr>
        </a:solidFill>
        <a:ln w="19050" cap="flat" cmpd="sng" algn="ctr">
          <a:solidFill>
            <a:schemeClr val="accent2">
              <a:hueOff val="5799252"/>
              <a:satOff val="-16644"/>
              <a:lumOff val="-26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10343-178B-4113-95F9-790DBF31A9E8}">
      <dsp:nvSpPr>
        <dsp:cNvPr id="0" name=""/>
        <dsp:cNvSpPr/>
      </dsp:nvSpPr>
      <dsp:spPr>
        <a:xfrm>
          <a:off x="0" y="4527849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GitHub (code repository, version control)</a:t>
          </a:r>
        </a:p>
      </dsp:txBody>
      <dsp:txXfrm>
        <a:off x="0" y="4527849"/>
        <a:ext cx="6900512" cy="502794"/>
      </dsp:txXfrm>
    </dsp:sp>
    <dsp:sp modelId="{3F36F43D-210F-4BED-8231-26E88389868F}">
      <dsp:nvSpPr>
        <dsp:cNvPr id="0" name=""/>
        <dsp:cNvSpPr/>
      </dsp:nvSpPr>
      <dsp:spPr>
        <a:xfrm>
          <a:off x="0" y="5030643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640C-2913-46EC-96D7-B3A62008621F}">
      <dsp:nvSpPr>
        <dsp:cNvPr id="0" name=""/>
        <dsp:cNvSpPr/>
      </dsp:nvSpPr>
      <dsp:spPr>
        <a:xfrm>
          <a:off x="0" y="5030643"/>
          <a:ext cx="6900512" cy="50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formal budget (all open-source or free-tier tools used)</a:t>
          </a:r>
        </a:p>
      </dsp:txBody>
      <dsp:txXfrm>
        <a:off x="0" y="5030643"/>
        <a:ext cx="6900512" cy="502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83E66-0BC0-44F2-AF4C-8C2A23CE4A53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2FBA1-8080-4EC4-A58F-B3516CB7B551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AC7D6-7DF2-4B2B-9328-B562EB9E07E7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Project Goals:</a:t>
          </a:r>
          <a:endParaRPr lang="en-US" sz="1400" kern="1200"/>
        </a:p>
      </dsp:txBody>
      <dsp:txXfrm>
        <a:off x="1172126" y="741537"/>
        <a:ext cx="2114937" cy="897246"/>
      </dsp:txXfrm>
    </dsp:sp>
    <dsp:sp modelId="{438FC5D0-FC45-45F5-ABF8-D13AE8EC72C5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6C579-3FDF-4A18-8E56-C407D006FEE6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75A4E-546F-4232-916F-04D14ECABD6C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a functional OSINT application integrating research and APIs.</a:t>
          </a:r>
        </a:p>
      </dsp:txBody>
      <dsp:txXfrm>
        <a:off x="4745088" y="741537"/>
        <a:ext cx="2114937" cy="897246"/>
      </dsp:txXfrm>
    </dsp:sp>
    <dsp:sp modelId="{0FBF7BF3-142C-49AD-AE73-2A86CA8DB0BC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E99F1-567A-4362-BC1F-773BD40F5D60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0CDA9-6DDD-4007-98C8-F577DD0288B9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Conduct research on relevant data sources and prepare proper documentation.</a:t>
          </a:r>
        </a:p>
      </dsp:txBody>
      <dsp:txXfrm>
        <a:off x="8318049" y="741537"/>
        <a:ext cx="2114937" cy="897246"/>
      </dsp:txXfrm>
    </dsp:sp>
    <dsp:sp modelId="{1F132836-B732-43CF-9F10-11A049A1D7B1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AF842-5BFA-4567-BAE7-00095F423D36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71E7C-78E2-43E7-9251-66DB048D29D9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Present the tool effectively to demonstrate understanding and application.</a:t>
          </a:r>
        </a:p>
      </dsp:txBody>
      <dsp:txXfrm>
        <a:off x="1172126" y="2310092"/>
        <a:ext cx="2114937" cy="897246"/>
      </dsp:txXfrm>
    </dsp:sp>
    <dsp:sp modelId="{AAB22DAC-F78E-41E4-96A0-E98B1C2056A9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0744B-502B-4E3E-8337-F9DB34B43A8F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50254-42E7-4640-94E7-A690B2A7127F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Submit final deliverables by April 25.</a:t>
          </a:r>
        </a:p>
      </dsp:txBody>
      <dsp:txXfrm>
        <a:off x="4745088" y="231009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mi16/OS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Creation of an OSIA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Abdallah Daimi Syed, Jordan Kauffman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01B0-1AF8-2625-B8D7-89B66AED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Usage Example (RedditAPI)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773E9E-2246-2859-C450-B8E9A5D3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838"/>
          <a:stretch/>
        </p:blipFill>
        <p:spPr>
          <a:xfrm>
            <a:off x="4777316" y="1112071"/>
            <a:ext cx="6780700" cy="46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DCCD6-DD5C-E1FC-6483-0F1C68BF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Analysis (FDA Recalls on Potatoes)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BA5D-38A5-A7C7-98DD-F0AACD12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Across 25 recalls, it was found that there were: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12 main recalling firms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Most commonly were Class II classifications (Moderate Risks)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Temperature was found to be the most common reason for recall</a:t>
            </a:r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4" name="Picture 3" descr="A graph with orange bars&#10;&#10;AI-generated content may be incorrect.">
            <a:extLst>
              <a:ext uri="{FF2B5EF4-FFF2-40B4-BE49-F238E27FC236}">
                <a16:creationId xmlns:a16="http://schemas.microsoft.com/office/drawing/2014/main" id="{AD61821B-2304-A335-DAA4-D70EAE04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24197"/>
            <a:ext cx="5150277" cy="203435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23147-1E98-3180-629C-0DC1DC23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Analysis (NewsAPI)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4EFF-527C-B21B-7D74-E5BB5472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Search term used - "League"</a:t>
            </a:r>
          </a:p>
          <a:p>
            <a:r>
              <a:rPr lang="en-US" sz="2000"/>
              <a:t>Visual provides breakdown of how each major source reported on the chosen 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B87B3-3223-3062-35D6-29E3ADA8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04884"/>
            <a:ext cx="5150277" cy="20729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13F56-DBCB-B4C2-49D6-F6B6A81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Analysis (Flights)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1B70-46F7-E83C-7DC3-E9867415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Tracked 30 flights from Chicago O'Hare Airport</a:t>
            </a:r>
          </a:p>
          <a:p>
            <a:r>
              <a:rPr lang="en-US" sz="2000"/>
              <a:t>15 Unique Airlines were identified</a:t>
            </a:r>
          </a:p>
          <a:p>
            <a:r>
              <a:rPr lang="en-US" sz="2000"/>
              <a:t>Visual demonstrates the most common Airlines for these flights</a:t>
            </a:r>
          </a:p>
          <a:p>
            <a:endParaRPr lang="en-US" sz="2000"/>
          </a:p>
        </p:txBody>
      </p:sp>
      <p:pic>
        <p:nvPicPr>
          <p:cNvPr id="4" name="Picture 3" descr="A graph of a number of airlines&#10;&#10;AI-generated content may be incorrect.">
            <a:extLst>
              <a:ext uri="{FF2B5EF4-FFF2-40B4-BE49-F238E27FC236}">
                <a16:creationId xmlns:a16="http://schemas.microsoft.com/office/drawing/2014/main" id="{016D31A4-B42F-C582-0A5F-37C83A64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30635"/>
            <a:ext cx="5150277" cy="20214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03B42-1FBC-9B8D-D79F-35525706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Analysis (RedditAPI)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9119E-4257-F6A3-253A-430E2D17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Searched term – Ezreal</a:t>
            </a:r>
          </a:p>
          <a:p>
            <a:r>
              <a:rPr lang="en-US" sz="2000"/>
              <a:t>Chosen subreddit – r/leagueoflegends</a:t>
            </a:r>
          </a:p>
          <a:p>
            <a:r>
              <a:rPr lang="en-US" sz="2000"/>
              <a:t>See visual for the breakdown of scores per identified user</a:t>
            </a:r>
          </a:p>
          <a:p>
            <a:r>
              <a:rPr lang="en-US" sz="2000"/>
              <a:t>Highest scoring post revealed to be a post in reference to the source of an in-game emote</a:t>
            </a:r>
          </a:p>
        </p:txBody>
      </p:sp>
      <p:pic>
        <p:nvPicPr>
          <p:cNvPr id="4" name="Picture 3" descr="A graph of a number of orange bars&#10;&#10;AI-generated content may be incorrect.">
            <a:extLst>
              <a:ext uri="{FF2B5EF4-FFF2-40B4-BE49-F238E27FC236}">
                <a16:creationId xmlns:a16="http://schemas.microsoft.com/office/drawing/2014/main" id="{3D350DB1-72B3-F93C-17A0-B9503E01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66684"/>
            <a:ext cx="5150277" cy="25493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7D38-3B24-A232-0A65-F69BCFF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 to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6D71-5B56-FCBA-04E8-1C429F23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https://github.com/daimi16/OSINT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B3E73-4CB3-4FA2-E9C8-816DB453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Project Plan Overview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D644A1B-B5D8-C2FE-D98B-208B93DE7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7339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99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63A1-EA64-A19F-68DF-1FED86AE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Goals Overview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26052-FDC7-E755-CB19-A00750FAF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50485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8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49A0-689E-BB23-00CD-42636EDC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latin typeface="+mj-lt"/>
                <a:ea typeface="+mj-ea"/>
                <a:cs typeface="+mj-cs"/>
              </a:rPr>
              <a:t>Project Management 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B995-2767-A76B-9FA6-3E7C6703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(via Monday.com)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/>
              <a:t>Diamonds indicate Milestones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E31F5-E36A-D303-51C5-24BDFACF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58817"/>
            <a:ext cx="5458968" cy="49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C674E-2A8E-4A3A-9A07-B3592C9B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Risk Management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D783-879D-DD10-DD02-86EB3174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(via Monday.com as well)</a:t>
            </a:r>
          </a:p>
          <a:p>
            <a:r>
              <a:rPr lang="en-US" sz="2200"/>
              <a:t>Risks were broken down by section (I.E. possibilities that could occur per section of the project)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D24BD-6565-24C7-8782-86081CD2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73620"/>
            <a:ext cx="10917936" cy="37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2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and chart with text&#10;&#10;AI-generated content may be incorrect.">
            <a:extLst>
              <a:ext uri="{FF2B5EF4-FFF2-40B4-BE49-F238E27FC236}">
                <a16:creationId xmlns:a16="http://schemas.microsoft.com/office/drawing/2014/main" id="{9EB9817F-6BB8-5828-799B-FD628FB37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33" y="479755"/>
            <a:ext cx="10501431" cy="5905026"/>
          </a:xfrm>
        </p:spPr>
      </p:pic>
    </p:spTree>
    <p:extLst>
      <p:ext uri="{BB962C8B-B14F-4D97-AF65-F5344CB8AC3E}">
        <p14:creationId xmlns:p14="http://schemas.microsoft.com/office/powerpoint/2010/main" val="332888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63BB-0880-37EA-72C9-D9F9F360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Usage Example (NewsAPI)</a:t>
            </a:r>
          </a:p>
        </p:txBody>
      </p:sp>
      <p:pic>
        <p:nvPicPr>
          <p:cNvPr id="5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196D97-8909-8F33-0A10-F85E67E07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0"/>
          <a:stretch/>
        </p:blipFill>
        <p:spPr>
          <a:xfrm>
            <a:off x="4777316" y="1110555"/>
            <a:ext cx="6780700" cy="46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1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4A164-9FAC-9FE8-A81C-F513AF6E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Usage Example (</a:t>
            </a:r>
            <a:r>
              <a:rPr lang="en-US" sz="3600">
                <a:solidFill>
                  <a:srgbClr val="FFFFFF"/>
                </a:solidFill>
              </a:rPr>
              <a:t>FDA)</a:t>
            </a:r>
            <a:endParaRPr lang="en-US" sz="36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792ED4-5DB0-ED03-4439-B614504E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204" r="2" b="2"/>
          <a:stretch/>
        </p:blipFill>
        <p:spPr>
          <a:xfrm>
            <a:off x="4777316" y="1112070"/>
            <a:ext cx="6780700" cy="46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7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4AD1-CCD7-EC7C-0D97-BE58CFF3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Usage Example (Flight Data)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25DA14-BBE3-36E4-C91B-DBED66084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899"/>
          <a:stretch/>
        </p:blipFill>
        <p:spPr>
          <a:xfrm>
            <a:off x="4777316" y="1110586"/>
            <a:ext cx="6780700" cy="46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Creation of an OSIA</vt:lpstr>
      <vt:lpstr>Project Plan Overview</vt:lpstr>
      <vt:lpstr>Goals Overview</vt:lpstr>
      <vt:lpstr>Project Management </vt:lpstr>
      <vt:lpstr>Risk Management</vt:lpstr>
      <vt:lpstr>PowerPoint Presentation</vt:lpstr>
      <vt:lpstr>Usage Example (NewsAPI)</vt:lpstr>
      <vt:lpstr>Usage Example (FDA)</vt:lpstr>
      <vt:lpstr>Usage Example (Flight Data)</vt:lpstr>
      <vt:lpstr>Usage Example (RedditAPI)</vt:lpstr>
      <vt:lpstr>Data Analysis (FDA Recalls on Potatoes)</vt:lpstr>
      <vt:lpstr>Data Analysis (NewsAPI)</vt:lpstr>
      <vt:lpstr>Data Analysis (Flights)</vt:lpstr>
      <vt:lpstr>Data Analysis (RedditAPI)</vt:lpstr>
      <vt:lpstr>Link to 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2025-04-25T02:00:38Z</dcterms:created>
  <dcterms:modified xsi:type="dcterms:W3CDTF">2025-04-26T01:33:33Z</dcterms:modified>
</cp:coreProperties>
</file>