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01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CA71-4717-CD4F-852A-854970D1A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839BF-A69A-F345-B4BF-F35267845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3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9DC0-0287-0241-B783-E2CEB8E5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4229-1FB5-2D4C-9A0A-45BB8C8D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Capitols fans</a:t>
            </a:r>
          </a:p>
          <a:p>
            <a:r>
              <a:rPr lang="en-US" sz="4000" dirty="0"/>
              <a:t>Hockey enthusiasts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35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6647-76FA-4A4C-B0F0-31D273B6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App</a:t>
            </a:r>
            <a:r>
              <a:rPr lang="en-US" dirty="0"/>
              <a:t>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DC64-64B8-3D4E-9FFD-D220C1DF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It’s a hub for Capitals activity:</a:t>
            </a:r>
          </a:p>
          <a:p>
            <a:r>
              <a:rPr lang="en-US" sz="4000" dirty="0"/>
              <a:t>Ticketing,</a:t>
            </a:r>
          </a:p>
          <a:p>
            <a:r>
              <a:rPr lang="en-US" sz="4000" dirty="0"/>
              <a:t>News,</a:t>
            </a:r>
          </a:p>
          <a:p>
            <a:r>
              <a:rPr lang="en-US" sz="4000" dirty="0"/>
              <a:t>Events schedules</a:t>
            </a:r>
          </a:p>
        </p:txBody>
      </p:sp>
    </p:spTree>
    <p:extLst>
      <p:ext uri="{BB962C8B-B14F-4D97-AF65-F5344CB8AC3E}">
        <p14:creationId xmlns:p14="http://schemas.microsoft.com/office/powerpoint/2010/main" val="284341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830B-46B4-4746-B40E-E52BD7B2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C17F-E906-8947-BF95-22EB5E82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Tabs looking for each different section of the webpage</a:t>
            </a:r>
          </a:p>
          <a:p>
            <a:r>
              <a:rPr lang="en-US" sz="4000" dirty="0"/>
              <a:t>Calendar for scheduling</a:t>
            </a:r>
          </a:p>
          <a:p>
            <a:r>
              <a:rPr lang="en-US" sz="4000" dirty="0"/>
              <a:t>Ticket page</a:t>
            </a:r>
          </a:p>
        </p:txBody>
      </p:sp>
    </p:spTree>
    <p:extLst>
      <p:ext uri="{BB962C8B-B14F-4D97-AF65-F5344CB8AC3E}">
        <p14:creationId xmlns:p14="http://schemas.microsoft.com/office/powerpoint/2010/main" val="25233770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12778</TotalTime>
  <Words>39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Project 1 Team 2</vt:lpstr>
      <vt:lpstr>Audience</vt:lpstr>
      <vt:lpstr>App functionalities</vt:lpstr>
      <vt:lpstr>MVP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Team 2</dc:title>
  <dc:creator>Microsoft Office User</dc:creator>
  <cp:lastModifiedBy>Microsoft Office User</cp:lastModifiedBy>
  <cp:revision>2</cp:revision>
  <dcterms:created xsi:type="dcterms:W3CDTF">2018-12-15T17:58:21Z</dcterms:created>
  <dcterms:modified xsi:type="dcterms:W3CDTF">2018-12-24T14:57:02Z</dcterms:modified>
</cp:coreProperties>
</file>