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48AF-E3F7-43CC-9EB9-662CF5FBB971}" type="datetimeFigureOut">
              <a:rPr lang="en-US" smtClean="0"/>
              <a:t>2023-05-26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085-D283-40D7-8663-2C22004B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8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48AF-E3F7-43CC-9EB9-662CF5FBB971}" type="datetimeFigureOut">
              <a:rPr lang="en-US" smtClean="0"/>
              <a:t>2023-05-26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085-D283-40D7-8663-2C22004B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9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48AF-E3F7-43CC-9EB9-662CF5FBB971}" type="datetimeFigureOut">
              <a:rPr lang="en-US" smtClean="0"/>
              <a:t>2023-05-26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085-D283-40D7-8663-2C22004B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96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48AF-E3F7-43CC-9EB9-662CF5FBB971}" type="datetimeFigureOut">
              <a:rPr lang="en-US" smtClean="0"/>
              <a:t>2023-05-26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085-D283-40D7-8663-2C22004BEB1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652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48AF-E3F7-43CC-9EB9-662CF5FBB971}" type="datetimeFigureOut">
              <a:rPr lang="en-US" smtClean="0"/>
              <a:t>2023-05-26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085-D283-40D7-8663-2C22004B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96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48AF-E3F7-43CC-9EB9-662CF5FBB971}" type="datetimeFigureOut">
              <a:rPr lang="en-US" smtClean="0"/>
              <a:t>2023-05-26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085-D283-40D7-8663-2C22004B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02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48AF-E3F7-43CC-9EB9-662CF5FBB971}" type="datetimeFigureOut">
              <a:rPr lang="en-US" smtClean="0"/>
              <a:t>2023-05-26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085-D283-40D7-8663-2C22004B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1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48AF-E3F7-43CC-9EB9-662CF5FBB971}" type="datetimeFigureOut">
              <a:rPr lang="en-US" smtClean="0"/>
              <a:t>2023-05-26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085-D283-40D7-8663-2C22004B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29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48AF-E3F7-43CC-9EB9-662CF5FBB971}" type="datetimeFigureOut">
              <a:rPr lang="en-US" smtClean="0"/>
              <a:t>2023-05-26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085-D283-40D7-8663-2C22004B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5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48AF-E3F7-43CC-9EB9-662CF5FBB971}" type="datetimeFigureOut">
              <a:rPr lang="en-US" smtClean="0"/>
              <a:t>2023-05-26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085-D283-40D7-8663-2C22004B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3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48AF-E3F7-43CC-9EB9-662CF5FBB971}" type="datetimeFigureOut">
              <a:rPr lang="en-US" smtClean="0"/>
              <a:t>2023-05-26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085-D283-40D7-8663-2C22004B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4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48AF-E3F7-43CC-9EB9-662CF5FBB971}" type="datetimeFigureOut">
              <a:rPr lang="en-US" smtClean="0"/>
              <a:t>2023-05-26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085-D283-40D7-8663-2C22004B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2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48AF-E3F7-43CC-9EB9-662CF5FBB971}" type="datetimeFigureOut">
              <a:rPr lang="en-US" smtClean="0"/>
              <a:t>2023-05-26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085-D283-40D7-8663-2C22004B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1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48AF-E3F7-43CC-9EB9-662CF5FBB971}" type="datetimeFigureOut">
              <a:rPr lang="en-US" smtClean="0"/>
              <a:t>2023-05-26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085-D283-40D7-8663-2C22004B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48AF-E3F7-43CC-9EB9-662CF5FBB971}" type="datetimeFigureOut">
              <a:rPr lang="en-US" smtClean="0"/>
              <a:t>2023-05-26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085-D283-40D7-8663-2C22004B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48AF-E3F7-43CC-9EB9-662CF5FBB971}" type="datetimeFigureOut">
              <a:rPr lang="en-US" smtClean="0"/>
              <a:t>2023-05-26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085-D283-40D7-8663-2C22004B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7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48AF-E3F7-43CC-9EB9-662CF5FBB971}" type="datetimeFigureOut">
              <a:rPr lang="en-US" smtClean="0"/>
              <a:t>2023-05-26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0085-D283-40D7-8663-2C22004B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4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3848AF-E3F7-43CC-9EB9-662CF5FBB971}" type="datetimeFigureOut">
              <a:rPr lang="en-US" smtClean="0"/>
              <a:t>2023-05-26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80085-D283-40D7-8663-2C22004B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56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DBD0-452C-2185-D189-34210EF74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Увеличить прибыль от допродажи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8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B8C6-E46C-BF57-885A-4AA837EE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21788-0314-D22F-51F8-8B5F77165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выбор технической и бизнес метрики</a:t>
            </a:r>
          </a:p>
          <a:p>
            <a:r>
              <a:rPr lang="ru-RU" dirty="0"/>
              <a:t>- проанализировать входные данные</a:t>
            </a:r>
            <a:r>
              <a:rPr lang="en-US" dirty="0"/>
              <a:t>.</a:t>
            </a:r>
            <a:r>
              <a:rPr lang="ru-RU" dirty="0"/>
              <a:t> Сгенерировать новые признаки по входным данным</a:t>
            </a:r>
            <a:r>
              <a:rPr lang="en-US" dirty="0"/>
              <a:t>. </a:t>
            </a:r>
            <a:r>
              <a:rPr lang="ru-RU" dirty="0"/>
              <a:t>Построить коррреляцию между признаками</a:t>
            </a:r>
          </a:p>
          <a:p>
            <a:r>
              <a:rPr lang="en-US" dirty="0"/>
              <a:t>- </a:t>
            </a:r>
            <a:r>
              <a:rPr lang="ru-RU" dirty="0"/>
              <a:t>выбор технической и бизнес метрики</a:t>
            </a:r>
          </a:p>
          <a:p>
            <a:r>
              <a:rPr lang="ru-RU" dirty="0"/>
              <a:t>- поиск моделей с поиском гиперпараметров</a:t>
            </a:r>
          </a:p>
          <a:p>
            <a:r>
              <a:rPr lang="ru-RU" dirty="0"/>
              <a:t>- обёртываение лучшей модели в </a:t>
            </a:r>
            <a:r>
              <a:rPr lang="en-US" dirty="0"/>
              <a:t>docker-</a:t>
            </a:r>
            <a:r>
              <a:rPr lang="ru-RU" dirty="0"/>
              <a:t>контейнер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4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68B9-5C22-1399-A4F6-581AC654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  <a:br>
              <a:rPr lang="en-US" dirty="0"/>
            </a:br>
            <a:br>
              <a:rPr lang="en-US" dirty="0"/>
            </a:br>
            <a:r>
              <a:rPr lang="ru-RU" sz="2400" dirty="0"/>
              <a:t>Действия пользователей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E84E0D-925A-C3B1-9556-E72AA6614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66" y="2349484"/>
            <a:ext cx="9697260" cy="399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9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C21D-075E-0346-9D13-57E7B415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/>
              <a:t>Список товаров</a:t>
            </a:r>
            <a:br>
              <a:rPr lang="ru-RU" sz="2000" dirty="0"/>
            </a:br>
            <a:r>
              <a:rPr lang="ru-RU" sz="2000" dirty="0"/>
              <a:t> - каждый товар представлен списком его свойств (</a:t>
            </a:r>
            <a:r>
              <a:rPr lang="en-US" sz="2000" dirty="0"/>
              <a:t>prop</a:t>
            </a:r>
            <a:r>
              <a:rPr lang="ru-RU" sz="2000" dirty="0"/>
              <a:t>)</a:t>
            </a:r>
            <a:br>
              <a:rPr lang="ru-RU" sz="2000" dirty="0"/>
            </a:br>
            <a:r>
              <a:rPr lang="en-US" sz="2000" dirty="0"/>
              <a:t> </a:t>
            </a:r>
            <a:r>
              <a:rPr lang="ru-RU" sz="2000" dirty="0"/>
              <a:t>- максимальное количество описания свойст товара </a:t>
            </a:r>
            <a:r>
              <a:rPr lang="en-US" sz="2000" dirty="0"/>
              <a:t>, </a:t>
            </a:r>
            <a:r>
              <a:rPr lang="ru-RU" sz="2000" dirty="0"/>
              <a:t>равно 40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903A4-A7BF-ADAF-24B0-17B2A89D1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291" y="1853248"/>
            <a:ext cx="5506218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4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AD2F-8312-6432-C26F-847416DE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022014" cy="5738532"/>
          </a:xfrm>
        </p:spPr>
        <p:txBody>
          <a:bodyPr/>
          <a:lstStyle/>
          <a:p>
            <a:r>
              <a:rPr lang="ru-RU" dirty="0"/>
              <a:t>Выбор  модели</a:t>
            </a:r>
            <a:br>
              <a:rPr lang="ru-RU" dirty="0"/>
            </a:br>
            <a:br>
              <a:rPr lang="ru-RU" dirty="0"/>
            </a:br>
            <a:r>
              <a:rPr lang="ru-RU" sz="2000" dirty="0"/>
              <a:t>По факту это задача бинарной классификации</a:t>
            </a:r>
            <a:r>
              <a:rPr lang="en-US" sz="2000" dirty="0"/>
              <a:t>, </a:t>
            </a:r>
            <a:r>
              <a:rPr lang="ru-RU" sz="2000" dirty="0"/>
              <a:t>где </a:t>
            </a:r>
            <a:r>
              <a:rPr lang="en-US" sz="2000" dirty="0"/>
              <a:t>rating </a:t>
            </a:r>
            <a:r>
              <a:rPr lang="ru-RU" sz="2000" dirty="0"/>
              <a:t>равен 1  - это покупка/</a:t>
            </a:r>
            <a:br>
              <a:rPr lang="ru-RU" sz="2000" dirty="0"/>
            </a:br>
            <a:r>
              <a:rPr lang="ru-RU" sz="2000" dirty="0"/>
              <a:t>добавление товара</a:t>
            </a:r>
            <a:r>
              <a:rPr lang="en-US" sz="2000" dirty="0"/>
              <a:t>, rating </a:t>
            </a:r>
            <a:r>
              <a:rPr lang="ru-RU" sz="2000" dirty="0"/>
              <a:t>равен </a:t>
            </a:r>
            <a:r>
              <a:rPr lang="en-US" sz="2000" dirty="0"/>
              <a:t>0 – </a:t>
            </a:r>
            <a:r>
              <a:rPr lang="ru-RU" sz="2000" dirty="0"/>
              <a:t>это просмотр товара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Лучше всего подошла модель </a:t>
            </a:r>
            <a:r>
              <a:rPr lang="en-US" sz="2000" dirty="0" err="1"/>
              <a:t>LightAutoML</a:t>
            </a:r>
            <a:br>
              <a:rPr lang="en-US" sz="2000" dirty="0"/>
            </a:br>
            <a:r>
              <a:rPr lang="en-US" sz="2000" dirty="0"/>
              <a:t> task = Task('binary', metric='accuracy')</a:t>
            </a:r>
            <a:br>
              <a:rPr lang="en-US" sz="2000" dirty="0"/>
            </a:br>
            <a:r>
              <a:rPr lang="en-US" sz="2000" dirty="0"/>
              <a:t> roles = {'target': '</a:t>
            </a:r>
            <a:r>
              <a:rPr lang="en-US" sz="2000" dirty="0" err="1"/>
              <a:t>rating','drop</a:t>
            </a:r>
            <a:r>
              <a:rPr lang="en-US" sz="2000" dirty="0"/>
              <a:t>': ['date']}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 err="1"/>
              <a:t>automl</a:t>
            </a:r>
            <a:r>
              <a:rPr lang="en-US" sz="2000" dirty="0"/>
              <a:t> = </a:t>
            </a:r>
            <a:r>
              <a:rPr lang="en-US" sz="2000" dirty="0" err="1"/>
              <a:t>TabularAutoML</a:t>
            </a:r>
            <a:r>
              <a:rPr lang="en-US" sz="2000" dirty="0"/>
              <a:t>(task=</a:t>
            </a:r>
            <a:r>
              <a:rPr lang="en-US" sz="2000" dirty="0" err="1"/>
              <a:t>task,timeout</a:t>
            </a:r>
            <a:r>
              <a:rPr lang="en-US" sz="2000" dirty="0"/>
              <a:t>=800, </a:t>
            </a:r>
            <a:r>
              <a:rPr lang="en-US" sz="2000" dirty="0" err="1"/>
              <a:t>cpu_limit</a:t>
            </a:r>
            <a:r>
              <a:rPr lang="en-US" sz="2000" dirty="0"/>
              <a:t>=4,</a:t>
            </a:r>
            <a:br>
              <a:rPr lang="en-US" sz="2000" dirty="0"/>
            </a:br>
            <a:r>
              <a:rPr lang="en-US" sz="2000" dirty="0"/>
              <a:t>                           </a:t>
            </a:r>
            <a:r>
              <a:rPr lang="en-US" sz="2000" dirty="0" err="1"/>
              <a:t>general_params</a:t>
            </a:r>
            <a:r>
              <a:rPr lang="en-US" sz="2000" dirty="0"/>
              <a:t>={'</a:t>
            </a:r>
            <a:r>
              <a:rPr lang="en-US" sz="2000" dirty="0" err="1"/>
              <a:t>use_algos</a:t>
            </a:r>
            <a:r>
              <a:rPr lang="en-US" sz="2000" dirty="0"/>
              <a:t>': [['linear_l2', '</a:t>
            </a:r>
            <a:r>
              <a:rPr lang="en-US" sz="2000" dirty="0" err="1"/>
              <a:t>lgb</a:t>
            </a:r>
            <a:r>
              <a:rPr lang="en-US" sz="2000" dirty="0"/>
              <a:t>', '</a:t>
            </a:r>
            <a:r>
              <a:rPr lang="en-US" sz="2000" dirty="0" err="1"/>
              <a:t>lgb_tuned</a:t>
            </a:r>
            <a:r>
              <a:rPr lang="en-US" sz="2000" dirty="0"/>
              <a:t>', '</a:t>
            </a:r>
            <a:r>
              <a:rPr lang="en-US" sz="2000" dirty="0" err="1"/>
              <a:t>cb</a:t>
            </a:r>
            <a:r>
              <a:rPr lang="en-US" sz="2000" dirty="0"/>
              <a:t>']]})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LightAutoML</a:t>
            </a:r>
            <a:r>
              <a:rPr lang="ru-RU" sz="2000" dirty="0"/>
              <a:t> – фреймворк для автоматического построения моделей</a:t>
            </a:r>
            <a:br>
              <a:rPr lang="ru-RU" sz="2000" dirty="0"/>
            </a:br>
            <a:r>
              <a:rPr lang="ru-RU" sz="2000" dirty="0"/>
              <a:t>Более сложные фреймворки  типа </a:t>
            </a:r>
            <a:r>
              <a:rPr lang="en-US" sz="2000" dirty="0" err="1"/>
              <a:t>DeepCTR</a:t>
            </a:r>
            <a:r>
              <a:rPr lang="en-US" sz="2000" dirty="0"/>
              <a:t>, </a:t>
            </a:r>
            <a:r>
              <a:rPr lang="ru-RU" sz="2000" dirty="0"/>
              <a:t>имеет смысл проверять когда у нас будет больше данных</a:t>
            </a:r>
            <a:br>
              <a:rPr lang="ru-RU" sz="2000" dirty="0"/>
            </a:br>
            <a:br>
              <a:rPr lang="en-US" sz="2000" dirty="0"/>
            </a:br>
            <a:r>
              <a:rPr lang="ru-RU" sz="2000" dirty="0"/>
              <a:t>Ее метрика для предсказания покупки показанного товаров равна 0,011</a:t>
            </a:r>
            <a:br>
              <a:rPr lang="ru-RU" sz="2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028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BC23-581F-41FF-2F00-825E3AF1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10821989" cy="5309907"/>
          </a:xfrm>
        </p:spPr>
        <p:txBody>
          <a:bodyPr/>
          <a:lstStyle/>
          <a:p>
            <a:r>
              <a:rPr lang="ru-RU" dirty="0"/>
              <a:t>Вывод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/>
              <a:t>	- </a:t>
            </a:r>
            <a:r>
              <a:rPr lang="ru-RU" sz="2400" dirty="0"/>
              <a:t>показана самая лучшая модель </a:t>
            </a:r>
            <a:br>
              <a:rPr lang="ru-RU" dirty="0"/>
            </a:br>
            <a:r>
              <a:rPr lang="ru-RU"/>
              <a:t>	</a:t>
            </a:r>
            <a:r>
              <a:rPr lang="en-US" dirty="0"/>
              <a:t>- </a:t>
            </a:r>
            <a:r>
              <a:rPr lang="ru-RU" sz="2400" dirty="0"/>
              <a:t>представленны данных недостаточно для построения качественно модели</a:t>
            </a:r>
            <a:r>
              <a:rPr lang="en-US" sz="2400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501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1331</TotalTime>
  <Words>244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Увеличить прибыль от допродажи</vt:lpstr>
      <vt:lpstr>Задачи:  </vt:lpstr>
      <vt:lpstr>Входные данные  Действия пользователей</vt:lpstr>
      <vt:lpstr>Список товаров  - каждый товар представлен списком его свойств (prop)  - максимальное количество описания свойст товара , равно 40</vt:lpstr>
      <vt:lpstr>Выбор  модели  По факту это задача бинарной классификации, где rating равен 1  - это покупка/ добавление товара, rating равен 0 – это просмотр товара   Лучше всего подошла модель LightAutoML  task = Task('binary', metric='accuracy')  roles = {'target': 'rating','drop': ['date']}  automl = TabularAutoML(task=task,timeout=800, cpu_limit=4,                            general_params={'use_algos': [['linear_l2', 'lgb', 'lgb_tuned', 'cb']]})  LightAutoML – фреймворк для автоматического построения моделей Более сложные фреймворки  типа DeepCTR, имеет смысл проверять когда у нас будет больше данных  Ее метрика для предсказания покупки показанного товаров равна 0,011 </vt:lpstr>
      <vt:lpstr>Вывод:  - показана самая лучшая модель   - представленны данных недостаточно для построения качественно модели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Увеличить прибыль от допродажи</dc:title>
  <dc:creator>user</dc:creator>
  <cp:lastModifiedBy>user</cp:lastModifiedBy>
  <cp:revision>7</cp:revision>
  <dcterms:created xsi:type="dcterms:W3CDTF">2023-05-26T16:11:29Z</dcterms:created>
  <dcterms:modified xsi:type="dcterms:W3CDTF">2023-05-27T14:23:14Z</dcterms:modified>
</cp:coreProperties>
</file>