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2"/>
  </p:normalViewPr>
  <p:slideViewPr>
    <p:cSldViewPr snapToGrid="0" snapToObjects="1">
      <p:cViewPr varScale="1">
        <p:scale>
          <a:sx n="73" d="100"/>
          <a:sy n="73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CB31-F415-0947-AF9E-40934BF1D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3BDAC-DCAD-2748-9115-B4D59C35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933F-54A4-FB4D-B7BC-0ADF20F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5E50-3FC7-9E4A-8CD6-14EB9179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184F-B3CD-3A48-B340-3228047F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96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38-58BB-BF41-9F1B-AD59067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14C60-A5FA-DB45-BFBF-A6E42B9F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1AAC-E8BA-0947-B149-2D9BEDB5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18AA-0A04-3F4C-8008-D1379A42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FE2B-279E-2841-9884-EE64C0A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07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F5B8-3C97-5149-921F-3DFAABD7D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F2AA6-5C32-C14E-AD03-68E9A9E2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8B7F-A5D2-1D48-8358-607C302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CAE0-21D5-1D4F-B264-184F525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F0DA-FCD9-0A43-8FE8-4FBCD2F4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64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318-62D3-724D-8813-91D86CA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4C07-AF06-2F42-A1CC-25E50E3E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7B9B-7CAD-6F40-A597-AE77EFC2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D2E5-02D6-8B43-9157-E343EAE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940F-0A5A-8440-A895-D3825E6A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09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9F78-D7FA-7E42-86C2-99DC0621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3E72-5050-AC45-BAC8-A85B07CF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D6C-39DE-9B4E-9542-988F00AA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8D33-F89A-B446-93F4-457B2E13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CB65-F68F-1E46-B3DB-AAA22FB3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318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4718-42FB-204F-BA99-4A4EAF75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2168-EB6F-554D-9CD0-69800943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9207B-43D5-7D44-A55F-37CFEE6F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DC2C-57E8-044C-A108-0DCF4F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1753-0883-084F-A266-E28C99CC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54743-9A9C-8C45-9329-B7A97F6F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24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D945-5D7F-E649-B40D-FCC27815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1DA4-EB30-A743-96B4-9AB267AC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794B2-3E1B-7642-9D2E-A2A8713E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FFF1F-30F6-754B-A833-D11228EAA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DDFDF-3CFA-7342-B870-68C235076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85EAF-BAF6-E14C-B05F-83F5C337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3F655-1079-B44E-B8B6-C014EF3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62AA4-7D5C-074D-8983-149D7B80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7480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74B-B824-724A-86A9-1963D893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DD7D5-1E42-5E4B-BDE1-65FE6A4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13FA4-0601-5940-AC1D-F44B1F7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B6769-DE96-4F4A-ABAC-C00AA405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70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58EB4-AA8B-404F-847B-E0B60FEC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B2D3F-21BF-BA47-91B1-7DDECCC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59585-1C63-554F-B226-CE82B0DE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214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6DB-8953-F443-A897-DC2A364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BBD0-0547-614C-B317-FE5A70AA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ABC49-482A-9544-A19F-CB00EF0D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65CE9-5853-B941-A31F-C4E3757E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FF334-2FB7-6942-9AE1-C737B8F7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FD9FB-4190-2848-BE68-77900692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08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914D-5A8B-E74A-98E6-0B6A336F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8B724-546B-1C4C-BD4E-210019F66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B63DF-34BC-8346-80D3-DE18E8FB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97FD-E911-0945-8E93-356112C1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66E0-E369-454F-AD3A-E208570D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8078-5D8A-E441-963D-B91B3BC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4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DD5E-4CE0-DE4F-B178-A8614C14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8220-989E-C546-BB7A-833F3597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36D2-C521-274E-BA9D-28F1E8F7B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5756-7C7E-DD49-87B2-52B4C5BDE8C9}" type="datetimeFigureOut">
              <a:rPr lang="en-JP" smtClean="0"/>
              <a:t>2021/04/30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7EA3-0AB7-314B-9DFD-178F1BD5E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9CC4-F2CE-1742-B79B-F0C3F0FDD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8DD2-2114-534D-88C6-8099D1FA3B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365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ext, kitchenware&#10;&#10;Description automatically generated">
            <a:extLst>
              <a:ext uri="{FF2B5EF4-FFF2-40B4-BE49-F238E27FC236}">
                <a16:creationId xmlns:a16="http://schemas.microsoft.com/office/drawing/2014/main" id="{9A56360E-5A49-0941-805C-DB9E83B8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10" r="18834"/>
          <a:stretch/>
        </p:blipFill>
        <p:spPr>
          <a:xfrm>
            <a:off x="6096020" y="-10"/>
            <a:ext cx="6095980" cy="685799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DF3BF56B-7B2E-4E49-A87B-227486B6C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r="21914"/>
          <a:stretch/>
        </p:blipFill>
        <p:spPr>
          <a:xfrm>
            <a:off x="-17585" y="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Chiba, Daina</dc:creator>
  <cp:lastModifiedBy>Chiba, Daina</cp:lastModifiedBy>
  <cp:revision>1</cp:revision>
  <dcterms:created xsi:type="dcterms:W3CDTF">2021-04-30T14:11:39Z</dcterms:created>
  <dcterms:modified xsi:type="dcterms:W3CDTF">2021-04-30T14:15:51Z</dcterms:modified>
</cp:coreProperties>
</file>