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F572-3105-4853-A789-FAF41405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D0152-69FF-4304-9D76-C77A8A73F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6ECF4-C79F-4BAE-B847-9FA15522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6F81-BC1E-4AB2-BFCB-F29F4BD0611C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E5F96-72BA-484A-A62D-B25BB48B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404E5-D205-4F43-AFB8-4F7F6329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97B2-95FB-4E17-B554-CD6EE5C11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3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B18F-C178-4008-8B6F-709C758E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AE4BF-7095-4C0E-84AA-403256D7E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593B6-0C87-4BB6-80D0-C9C559BD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6F81-BC1E-4AB2-BFCB-F29F4BD0611C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28C49-CD21-43FE-A4EB-FE07F486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71B17-5FBD-468C-BEE8-92653BE5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97B2-95FB-4E17-B554-CD6EE5C11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9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01BBE7-DFF6-4B8A-BF53-0D92F0B64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2D82-1A3E-4855-A3B8-B03B6CC2E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60C94-B1A3-44BF-92FD-F76396A5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6F81-BC1E-4AB2-BFCB-F29F4BD0611C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8F34D-DB9D-4B2E-B440-8A2D6A71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36AB7-A3F6-4CAF-BF99-06D26068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97B2-95FB-4E17-B554-CD6EE5C11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3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5E9B-6898-48AF-A099-05AB7144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67054-6170-4F37-8BAC-1B4FAAF93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23F2F-4E21-42C7-9044-60CD15A2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6F81-BC1E-4AB2-BFCB-F29F4BD0611C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5BC7E-7CFB-4CF6-83A6-3CE77A12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8BCF8-AC8E-4646-B567-2A280A88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97B2-95FB-4E17-B554-CD6EE5C11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3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E55D-D31A-4001-8A15-F44923FE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01607-3C28-4C04-A95D-881A1AB77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F5E37-498F-4881-9731-71601388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6F81-BC1E-4AB2-BFCB-F29F4BD0611C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89F3-3BE3-4BEB-A1DA-355C4D11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5B7F6-1D76-46BB-8298-A2B8AA4B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97B2-95FB-4E17-B554-CD6EE5C11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3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BC4A-B388-4A96-962A-ECDF5BE9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A380-D600-4C6C-8EAE-24504D282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436B5-BE57-4761-879F-DABB55DA5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6D93A-CDD5-4DEE-85AF-E59AD9A4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6F81-BC1E-4AB2-BFCB-F29F4BD0611C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6B2E3-D8FE-4A01-8138-A2E1EAAE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9ED50-F648-440C-8DF1-60F2290E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97B2-95FB-4E17-B554-CD6EE5C11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0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392D-4BF1-4DCD-93D2-A66663C8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74342-11E9-45BC-BA66-E9E07A46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2B4F0-5B60-4CBC-A265-90285A42D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23387-9C04-4950-8059-85FD6A48C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83AA4-3D7B-46AB-93DB-7D05449F9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AB9F8-E32D-46B0-89B7-14330B2F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6F81-BC1E-4AB2-BFCB-F29F4BD0611C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F8C6A0-C390-4DD3-BD6F-53C2357F5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C4A49-1BED-4EE7-8C1B-7870AA96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97B2-95FB-4E17-B554-CD6EE5C11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5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AF69-AA53-49D1-89E8-19F74ACA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ABF1D-257F-48EE-ACEC-944A0756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6F81-BC1E-4AB2-BFCB-F29F4BD0611C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CAC5C-76D7-4062-9214-507EE79B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B8FDB-2500-455A-8339-D9D87D93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97B2-95FB-4E17-B554-CD6EE5C11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6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F0632-F911-48D8-998D-A77C1BFC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6F81-BC1E-4AB2-BFCB-F29F4BD0611C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7D1AC-E85E-43EB-96E0-724C8D9E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94A9C-B60D-41F8-A075-0308AFD6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97B2-95FB-4E17-B554-CD6EE5C11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1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A253-8C1D-412D-BCC4-A96B4397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3B06D-0DB8-4D1E-98B8-D3A2EF125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0868A-2233-43C1-B9A4-07E60521A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57D0C-DE23-433D-AAA2-4551B9EE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6F81-BC1E-4AB2-BFCB-F29F4BD0611C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4986C-6291-4F85-AEFD-F2BFBE4D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24ED0-4A03-4866-88CF-02304F30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97B2-95FB-4E17-B554-CD6EE5C11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7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41D1-AA30-46AD-A69B-571A76176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8F280-767D-4D83-8CCD-ED9DD5612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F8D53-B22A-4438-A914-6BEA4667F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4153A-1B61-4A86-AD9B-B131703B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6F81-BC1E-4AB2-BFCB-F29F4BD0611C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09E2E-AAE7-4906-B237-8A36AF30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B5168-3CAB-4B8D-B2E3-800911CF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97B2-95FB-4E17-B554-CD6EE5C11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E7FF5-4D8A-43C3-BF6E-88CA97A6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8A72A-14DF-4878-BE22-6968BC278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4659-4ECA-46D3-BEC8-7DAC4C71F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A6F81-BC1E-4AB2-BFCB-F29F4BD0611C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340F9-2A01-4B1D-B181-5F2921865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D2B6-3F83-4912-8BC6-98510DE7E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897B2-95FB-4E17-B554-CD6EE5C11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9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2903E9-EBA6-4E29-8006-42B6C5F6EDE7}"/>
              </a:ext>
            </a:extLst>
          </p:cNvPr>
          <p:cNvSpPr/>
          <p:nvPr/>
        </p:nvSpPr>
        <p:spPr>
          <a:xfrm>
            <a:off x="0" y="0"/>
            <a:ext cx="1988820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7F970-0C12-4814-BD7A-4877910EB3C1}"/>
              </a:ext>
            </a:extLst>
          </p:cNvPr>
          <p:cNvSpPr/>
          <p:nvPr/>
        </p:nvSpPr>
        <p:spPr>
          <a:xfrm>
            <a:off x="7620" y="1295400"/>
            <a:ext cx="1981200" cy="3398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94FE9-0BFA-47F3-8C8A-51749DD80679}"/>
              </a:ext>
            </a:extLst>
          </p:cNvPr>
          <p:cNvSpPr/>
          <p:nvPr/>
        </p:nvSpPr>
        <p:spPr>
          <a:xfrm>
            <a:off x="0" y="4693920"/>
            <a:ext cx="1981200" cy="2164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DEAED-125B-44C2-B5C3-F78035B73E34}"/>
              </a:ext>
            </a:extLst>
          </p:cNvPr>
          <p:cNvSpPr txBox="1"/>
          <p:nvPr/>
        </p:nvSpPr>
        <p:spPr>
          <a:xfrm>
            <a:off x="441960" y="5387340"/>
            <a:ext cx="97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 picture of </a:t>
            </a:r>
            <a:r>
              <a:rPr lang="en-US" dirty="0" err="1"/>
              <a:t>Taniti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49E8F9-C4B4-41B8-99F1-4C46DA27C5F8}"/>
              </a:ext>
            </a:extLst>
          </p:cNvPr>
          <p:cNvSpPr/>
          <p:nvPr/>
        </p:nvSpPr>
        <p:spPr>
          <a:xfrm>
            <a:off x="1981200" y="0"/>
            <a:ext cx="102108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7917C-186B-422D-9E16-D13A2BDA02C5}"/>
              </a:ext>
            </a:extLst>
          </p:cNvPr>
          <p:cNvSpPr/>
          <p:nvPr/>
        </p:nvSpPr>
        <p:spPr>
          <a:xfrm>
            <a:off x="396240" y="330815"/>
            <a:ext cx="1188720" cy="601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5D9D5-51D7-4252-8BE5-C89FBF96F688}"/>
              </a:ext>
            </a:extLst>
          </p:cNvPr>
          <p:cNvSpPr txBox="1"/>
          <p:nvPr/>
        </p:nvSpPr>
        <p:spPr>
          <a:xfrm>
            <a:off x="2118360" y="0"/>
            <a:ext cx="68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Weather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52BDB8-5D04-460B-AA16-53717333B644}"/>
              </a:ext>
            </a:extLst>
          </p:cNvPr>
          <p:cNvSpPr txBox="1"/>
          <p:nvPr/>
        </p:nvSpPr>
        <p:spPr>
          <a:xfrm>
            <a:off x="2202180" y="215444"/>
            <a:ext cx="411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86 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B60105-6766-4359-8CE6-AD850AF22D4A}"/>
              </a:ext>
            </a:extLst>
          </p:cNvPr>
          <p:cNvSpPr txBox="1"/>
          <p:nvPr/>
        </p:nvSpPr>
        <p:spPr>
          <a:xfrm>
            <a:off x="2804160" y="215444"/>
            <a:ext cx="1059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Book your trip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A41E4-BF2A-4819-9576-85593E7AC17E}"/>
              </a:ext>
            </a:extLst>
          </p:cNvPr>
          <p:cNvSpPr txBox="1"/>
          <p:nvPr/>
        </p:nvSpPr>
        <p:spPr>
          <a:xfrm>
            <a:off x="3977640" y="215444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FAQs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0D991C-F613-478B-B344-BD7B63DC7650}"/>
              </a:ext>
            </a:extLst>
          </p:cNvPr>
          <p:cNvSpPr txBox="1"/>
          <p:nvPr/>
        </p:nvSpPr>
        <p:spPr>
          <a:xfrm>
            <a:off x="11384280" y="215444"/>
            <a:ext cx="61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78D9D0-14A4-4073-B91C-37A8700EB139}"/>
              </a:ext>
            </a:extLst>
          </p:cNvPr>
          <p:cNvSpPr txBox="1"/>
          <p:nvPr/>
        </p:nvSpPr>
        <p:spPr>
          <a:xfrm>
            <a:off x="651510" y="1676281"/>
            <a:ext cx="678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Sights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72B4C-2A96-4583-A11E-5E366228B0D0}"/>
              </a:ext>
            </a:extLst>
          </p:cNvPr>
          <p:cNvSpPr txBox="1"/>
          <p:nvPr/>
        </p:nvSpPr>
        <p:spPr>
          <a:xfrm>
            <a:off x="213360" y="2117497"/>
            <a:ext cx="1569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Entertainment &amp; Food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AF542A-6C88-4804-92F0-D19FC7C46AD6}"/>
              </a:ext>
            </a:extLst>
          </p:cNvPr>
          <p:cNvSpPr txBox="1"/>
          <p:nvPr/>
        </p:nvSpPr>
        <p:spPr>
          <a:xfrm>
            <a:off x="506730" y="2755166"/>
            <a:ext cx="845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Lodging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39A4D-EDE3-4B3F-BC5C-88FBC71CF6EA}"/>
              </a:ext>
            </a:extLst>
          </p:cNvPr>
          <p:cNvSpPr txBox="1"/>
          <p:nvPr/>
        </p:nvSpPr>
        <p:spPr>
          <a:xfrm>
            <a:off x="289560" y="3198108"/>
            <a:ext cx="1417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Transportation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93E0AE-4644-4BC6-91C9-A9E6F6018927}"/>
              </a:ext>
            </a:extLst>
          </p:cNvPr>
          <p:cNvSpPr/>
          <p:nvPr/>
        </p:nvSpPr>
        <p:spPr>
          <a:xfrm>
            <a:off x="5379720" y="2560201"/>
            <a:ext cx="3413760" cy="1275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 information about the island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36505F-5C07-4EE8-A901-E1C83DA1FBF4}"/>
              </a:ext>
            </a:extLst>
          </p:cNvPr>
          <p:cNvSpPr txBox="1"/>
          <p:nvPr/>
        </p:nvSpPr>
        <p:spPr>
          <a:xfrm>
            <a:off x="6096000" y="153924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 image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A1B43A-14A5-4983-8A7F-D781C7B87384}"/>
              </a:ext>
            </a:extLst>
          </p:cNvPr>
          <p:cNvSpPr/>
          <p:nvPr/>
        </p:nvSpPr>
        <p:spPr>
          <a:xfrm>
            <a:off x="9852660" y="215444"/>
            <a:ext cx="134112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Search Function</a:t>
            </a:r>
          </a:p>
        </p:txBody>
      </p:sp>
    </p:spTree>
    <p:extLst>
      <p:ext uri="{BB962C8B-B14F-4D97-AF65-F5344CB8AC3E}">
        <p14:creationId xmlns:p14="http://schemas.microsoft.com/office/powerpoint/2010/main" val="196133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2903E9-EBA6-4E29-8006-42B6C5F6EDE7}"/>
              </a:ext>
            </a:extLst>
          </p:cNvPr>
          <p:cNvSpPr/>
          <p:nvPr/>
        </p:nvSpPr>
        <p:spPr>
          <a:xfrm>
            <a:off x="0" y="0"/>
            <a:ext cx="1988820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7F970-0C12-4814-BD7A-4877910EB3C1}"/>
              </a:ext>
            </a:extLst>
          </p:cNvPr>
          <p:cNvSpPr/>
          <p:nvPr/>
        </p:nvSpPr>
        <p:spPr>
          <a:xfrm>
            <a:off x="7620" y="1295400"/>
            <a:ext cx="1981200" cy="3398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94FE9-0BFA-47F3-8C8A-51749DD80679}"/>
              </a:ext>
            </a:extLst>
          </p:cNvPr>
          <p:cNvSpPr/>
          <p:nvPr/>
        </p:nvSpPr>
        <p:spPr>
          <a:xfrm>
            <a:off x="0" y="4693920"/>
            <a:ext cx="1981200" cy="2164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DEAED-125B-44C2-B5C3-F78035B73E34}"/>
              </a:ext>
            </a:extLst>
          </p:cNvPr>
          <p:cNvSpPr txBox="1"/>
          <p:nvPr/>
        </p:nvSpPr>
        <p:spPr>
          <a:xfrm>
            <a:off x="441960" y="5387340"/>
            <a:ext cx="97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 picture of </a:t>
            </a:r>
            <a:r>
              <a:rPr lang="en-US" dirty="0" err="1"/>
              <a:t>Taniti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49E8F9-C4B4-41B8-99F1-4C46DA27C5F8}"/>
              </a:ext>
            </a:extLst>
          </p:cNvPr>
          <p:cNvSpPr/>
          <p:nvPr/>
        </p:nvSpPr>
        <p:spPr>
          <a:xfrm>
            <a:off x="1981200" y="0"/>
            <a:ext cx="102108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7917C-186B-422D-9E16-D13A2BDA02C5}"/>
              </a:ext>
            </a:extLst>
          </p:cNvPr>
          <p:cNvSpPr/>
          <p:nvPr/>
        </p:nvSpPr>
        <p:spPr>
          <a:xfrm>
            <a:off x="396240" y="330815"/>
            <a:ext cx="1188720" cy="601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5D9D5-51D7-4252-8BE5-C89FBF96F688}"/>
              </a:ext>
            </a:extLst>
          </p:cNvPr>
          <p:cNvSpPr txBox="1"/>
          <p:nvPr/>
        </p:nvSpPr>
        <p:spPr>
          <a:xfrm>
            <a:off x="2118360" y="0"/>
            <a:ext cx="68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Weather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52BDB8-5D04-460B-AA16-53717333B644}"/>
              </a:ext>
            </a:extLst>
          </p:cNvPr>
          <p:cNvSpPr txBox="1"/>
          <p:nvPr/>
        </p:nvSpPr>
        <p:spPr>
          <a:xfrm>
            <a:off x="2202180" y="215444"/>
            <a:ext cx="411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86 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B60105-6766-4359-8CE6-AD850AF22D4A}"/>
              </a:ext>
            </a:extLst>
          </p:cNvPr>
          <p:cNvSpPr txBox="1"/>
          <p:nvPr/>
        </p:nvSpPr>
        <p:spPr>
          <a:xfrm>
            <a:off x="2804160" y="215444"/>
            <a:ext cx="1059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Book your trip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A41E4-BF2A-4819-9576-85593E7AC17E}"/>
              </a:ext>
            </a:extLst>
          </p:cNvPr>
          <p:cNvSpPr txBox="1"/>
          <p:nvPr/>
        </p:nvSpPr>
        <p:spPr>
          <a:xfrm>
            <a:off x="3977640" y="215444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FAQs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0D991C-F613-478B-B344-BD7B63DC7650}"/>
              </a:ext>
            </a:extLst>
          </p:cNvPr>
          <p:cNvSpPr txBox="1"/>
          <p:nvPr/>
        </p:nvSpPr>
        <p:spPr>
          <a:xfrm>
            <a:off x="11384280" y="215444"/>
            <a:ext cx="61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78D9D0-14A4-4073-B91C-37A8700EB139}"/>
              </a:ext>
            </a:extLst>
          </p:cNvPr>
          <p:cNvSpPr txBox="1"/>
          <p:nvPr/>
        </p:nvSpPr>
        <p:spPr>
          <a:xfrm>
            <a:off x="651510" y="1676281"/>
            <a:ext cx="678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Sights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72B4C-2A96-4583-A11E-5E366228B0D0}"/>
              </a:ext>
            </a:extLst>
          </p:cNvPr>
          <p:cNvSpPr txBox="1"/>
          <p:nvPr/>
        </p:nvSpPr>
        <p:spPr>
          <a:xfrm>
            <a:off x="213360" y="2117497"/>
            <a:ext cx="1569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Entertainment &amp; Food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AF542A-6C88-4804-92F0-D19FC7C46AD6}"/>
              </a:ext>
            </a:extLst>
          </p:cNvPr>
          <p:cNvSpPr txBox="1"/>
          <p:nvPr/>
        </p:nvSpPr>
        <p:spPr>
          <a:xfrm>
            <a:off x="506730" y="2755166"/>
            <a:ext cx="845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Lodging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39A4D-EDE3-4B3F-BC5C-88FBC71CF6EA}"/>
              </a:ext>
            </a:extLst>
          </p:cNvPr>
          <p:cNvSpPr txBox="1"/>
          <p:nvPr/>
        </p:nvSpPr>
        <p:spPr>
          <a:xfrm>
            <a:off x="289560" y="3198108"/>
            <a:ext cx="1417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Transportation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6D80B2-A52E-4EF7-8695-1EDEF56588FC}"/>
              </a:ext>
            </a:extLst>
          </p:cNvPr>
          <p:cNvSpPr txBox="1"/>
          <p:nvPr/>
        </p:nvSpPr>
        <p:spPr>
          <a:xfrm>
            <a:off x="5676900" y="926068"/>
            <a:ext cx="282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Frequently Asked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55C81-F280-4691-B5A0-069888CB6A1D}"/>
              </a:ext>
            </a:extLst>
          </p:cNvPr>
          <p:cNvSpPr txBox="1"/>
          <p:nvPr/>
        </p:nvSpPr>
        <p:spPr>
          <a:xfrm>
            <a:off x="2366010" y="1384756"/>
            <a:ext cx="94411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What kind of power outlets do you have?</a:t>
            </a:r>
          </a:p>
          <a:p>
            <a:r>
              <a:rPr lang="en-US" sz="1000" dirty="0"/>
              <a:t>	120 Volts (Same as USA)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When is alcohol allowed to be served?</a:t>
            </a:r>
          </a:p>
          <a:p>
            <a:pPr lvl="2"/>
            <a:r>
              <a:rPr lang="en-US" sz="1000" dirty="0"/>
              <a:t>Alcohol is not allowed to be sold between midnight and 9:00 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What’s the drinking age on </a:t>
            </a:r>
            <a:r>
              <a:rPr lang="en-US" sz="1000" dirty="0" err="1"/>
              <a:t>Taniti</a:t>
            </a:r>
            <a:r>
              <a:rPr lang="en-US" sz="1000" dirty="0"/>
              <a:t>?</a:t>
            </a:r>
          </a:p>
          <a:p>
            <a:r>
              <a:rPr lang="en-US" sz="1000" dirty="0"/>
              <a:t>	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Is English spoken here?</a:t>
            </a:r>
          </a:p>
          <a:p>
            <a:r>
              <a:rPr lang="en-US" sz="1000" dirty="0"/>
              <a:t>	Most of the young </a:t>
            </a:r>
            <a:r>
              <a:rPr lang="en-US" sz="1000" dirty="0" err="1"/>
              <a:t>Tanitians</a:t>
            </a:r>
            <a:r>
              <a:rPr lang="en-US" sz="1000" dirty="0"/>
              <a:t> speak English, but most of the older folk do not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How many hospitals on the island?</a:t>
            </a:r>
          </a:p>
          <a:p>
            <a:pPr lvl="2"/>
            <a:r>
              <a:rPr lang="en-US" sz="1000" dirty="0"/>
              <a:t>1 hospital and several clinics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How’s the crime rate in </a:t>
            </a:r>
            <a:r>
              <a:rPr lang="en-US" sz="1000" dirty="0" err="1"/>
              <a:t>Taniti</a:t>
            </a:r>
            <a:r>
              <a:rPr lang="en-US" sz="1000" dirty="0"/>
              <a:t>?</a:t>
            </a:r>
          </a:p>
          <a:p>
            <a:r>
              <a:rPr lang="en-US" sz="1000" dirty="0"/>
              <a:t>	Violent crime is rare on </a:t>
            </a:r>
            <a:r>
              <a:rPr lang="en-US" sz="1000" dirty="0" err="1"/>
              <a:t>Taniti</a:t>
            </a:r>
            <a:r>
              <a:rPr lang="en-US" sz="1000" dirty="0"/>
              <a:t>. Petty crimes increase as more tourists arrive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How many holidays does </a:t>
            </a:r>
            <a:r>
              <a:rPr lang="en-US" sz="1000" dirty="0" err="1"/>
              <a:t>Taniti</a:t>
            </a:r>
            <a:r>
              <a:rPr lang="en-US" sz="1000" dirty="0"/>
              <a:t> celebrate?</a:t>
            </a:r>
          </a:p>
          <a:p>
            <a:pPr lvl="2"/>
            <a:r>
              <a:rPr lang="en-US" sz="1000" dirty="0" err="1"/>
              <a:t>Taniti</a:t>
            </a:r>
            <a:r>
              <a:rPr lang="en-US" sz="1000" dirty="0"/>
              <a:t> enjoys a large number of holidays, visitors should plan accordingly to attractions and other places that will be closed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What currency does </a:t>
            </a:r>
            <a:r>
              <a:rPr lang="en-US" sz="1000" dirty="0" err="1"/>
              <a:t>Taniti</a:t>
            </a:r>
            <a:r>
              <a:rPr lang="en-US" sz="1000" dirty="0"/>
              <a:t> accept?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Taniti</a:t>
            </a:r>
            <a:r>
              <a:rPr lang="en-US" sz="1000" dirty="0"/>
              <a:t> uses the U.S dollar, but a lot of businesses also accept euros and yen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113AB3-F49D-4D7F-A381-46006A28E425}"/>
              </a:ext>
            </a:extLst>
          </p:cNvPr>
          <p:cNvSpPr/>
          <p:nvPr/>
        </p:nvSpPr>
        <p:spPr>
          <a:xfrm>
            <a:off x="9852660" y="215444"/>
            <a:ext cx="134112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Search Function</a:t>
            </a:r>
          </a:p>
        </p:txBody>
      </p:sp>
    </p:spTree>
    <p:extLst>
      <p:ext uri="{BB962C8B-B14F-4D97-AF65-F5344CB8AC3E}">
        <p14:creationId xmlns:p14="http://schemas.microsoft.com/office/powerpoint/2010/main" val="95701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2903E9-EBA6-4E29-8006-42B6C5F6EDE7}"/>
              </a:ext>
            </a:extLst>
          </p:cNvPr>
          <p:cNvSpPr/>
          <p:nvPr/>
        </p:nvSpPr>
        <p:spPr>
          <a:xfrm>
            <a:off x="0" y="0"/>
            <a:ext cx="1988820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7F970-0C12-4814-BD7A-4877910EB3C1}"/>
              </a:ext>
            </a:extLst>
          </p:cNvPr>
          <p:cNvSpPr/>
          <p:nvPr/>
        </p:nvSpPr>
        <p:spPr>
          <a:xfrm>
            <a:off x="7620" y="1295400"/>
            <a:ext cx="1981200" cy="3398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94FE9-0BFA-47F3-8C8A-51749DD80679}"/>
              </a:ext>
            </a:extLst>
          </p:cNvPr>
          <p:cNvSpPr/>
          <p:nvPr/>
        </p:nvSpPr>
        <p:spPr>
          <a:xfrm>
            <a:off x="0" y="4693920"/>
            <a:ext cx="1981200" cy="2164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DEAED-125B-44C2-B5C3-F78035B73E34}"/>
              </a:ext>
            </a:extLst>
          </p:cNvPr>
          <p:cNvSpPr txBox="1"/>
          <p:nvPr/>
        </p:nvSpPr>
        <p:spPr>
          <a:xfrm>
            <a:off x="441960" y="5387340"/>
            <a:ext cx="97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 picture of </a:t>
            </a:r>
            <a:r>
              <a:rPr lang="en-US" dirty="0" err="1"/>
              <a:t>Taniti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49E8F9-C4B4-41B8-99F1-4C46DA27C5F8}"/>
              </a:ext>
            </a:extLst>
          </p:cNvPr>
          <p:cNvSpPr/>
          <p:nvPr/>
        </p:nvSpPr>
        <p:spPr>
          <a:xfrm>
            <a:off x="1981200" y="0"/>
            <a:ext cx="102108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7917C-186B-422D-9E16-D13A2BDA02C5}"/>
              </a:ext>
            </a:extLst>
          </p:cNvPr>
          <p:cNvSpPr/>
          <p:nvPr/>
        </p:nvSpPr>
        <p:spPr>
          <a:xfrm>
            <a:off x="396240" y="330815"/>
            <a:ext cx="1188720" cy="601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5D9D5-51D7-4252-8BE5-C89FBF96F688}"/>
              </a:ext>
            </a:extLst>
          </p:cNvPr>
          <p:cNvSpPr txBox="1"/>
          <p:nvPr/>
        </p:nvSpPr>
        <p:spPr>
          <a:xfrm>
            <a:off x="2118360" y="0"/>
            <a:ext cx="68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Weather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52BDB8-5D04-460B-AA16-53717333B644}"/>
              </a:ext>
            </a:extLst>
          </p:cNvPr>
          <p:cNvSpPr txBox="1"/>
          <p:nvPr/>
        </p:nvSpPr>
        <p:spPr>
          <a:xfrm>
            <a:off x="2202180" y="215444"/>
            <a:ext cx="411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86 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B60105-6766-4359-8CE6-AD850AF22D4A}"/>
              </a:ext>
            </a:extLst>
          </p:cNvPr>
          <p:cNvSpPr txBox="1"/>
          <p:nvPr/>
        </p:nvSpPr>
        <p:spPr>
          <a:xfrm>
            <a:off x="2804160" y="215444"/>
            <a:ext cx="1059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Book your trip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A41E4-BF2A-4819-9576-85593E7AC17E}"/>
              </a:ext>
            </a:extLst>
          </p:cNvPr>
          <p:cNvSpPr txBox="1"/>
          <p:nvPr/>
        </p:nvSpPr>
        <p:spPr>
          <a:xfrm>
            <a:off x="3977640" y="215444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FAQs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0D991C-F613-478B-B344-BD7B63DC7650}"/>
              </a:ext>
            </a:extLst>
          </p:cNvPr>
          <p:cNvSpPr txBox="1"/>
          <p:nvPr/>
        </p:nvSpPr>
        <p:spPr>
          <a:xfrm>
            <a:off x="11384280" y="215444"/>
            <a:ext cx="61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78D9D0-14A4-4073-B91C-37A8700EB139}"/>
              </a:ext>
            </a:extLst>
          </p:cNvPr>
          <p:cNvSpPr txBox="1"/>
          <p:nvPr/>
        </p:nvSpPr>
        <p:spPr>
          <a:xfrm>
            <a:off x="651510" y="1676281"/>
            <a:ext cx="678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Sights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72B4C-2A96-4583-A11E-5E366228B0D0}"/>
              </a:ext>
            </a:extLst>
          </p:cNvPr>
          <p:cNvSpPr txBox="1"/>
          <p:nvPr/>
        </p:nvSpPr>
        <p:spPr>
          <a:xfrm>
            <a:off x="213360" y="2117497"/>
            <a:ext cx="1569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Entertainment &amp; Food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AF542A-6C88-4804-92F0-D19FC7C46AD6}"/>
              </a:ext>
            </a:extLst>
          </p:cNvPr>
          <p:cNvSpPr txBox="1"/>
          <p:nvPr/>
        </p:nvSpPr>
        <p:spPr>
          <a:xfrm>
            <a:off x="506730" y="2755166"/>
            <a:ext cx="845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Lodging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39A4D-EDE3-4B3F-BC5C-88FBC71CF6EA}"/>
              </a:ext>
            </a:extLst>
          </p:cNvPr>
          <p:cNvSpPr txBox="1"/>
          <p:nvPr/>
        </p:nvSpPr>
        <p:spPr>
          <a:xfrm>
            <a:off x="289560" y="3198108"/>
            <a:ext cx="1417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Transportation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6D80B2-A52E-4EF7-8695-1EDEF56588FC}"/>
              </a:ext>
            </a:extLst>
          </p:cNvPr>
          <p:cNvSpPr txBox="1"/>
          <p:nvPr/>
        </p:nvSpPr>
        <p:spPr>
          <a:xfrm>
            <a:off x="6522720" y="932795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LODGING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E0538A-658A-4C04-B4E1-ECDF91817C2A}"/>
              </a:ext>
            </a:extLst>
          </p:cNvPr>
          <p:cNvSpPr/>
          <p:nvPr/>
        </p:nvSpPr>
        <p:spPr>
          <a:xfrm>
            <a:off x="2727960" y="1432560"/>
            <a:ext cx="2552700" cy="21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Hotel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3E845B-BE87-4C30-B2BB-6BFC3E3E186F}"/>
              </a:ext>
            </a:extLst>
          </p:cNvPr>
          <p:cNvSpPr/>
          <p:nvPr/>
        </p:nvSpPr>
        <p:spPr>
          <a:xfrm>
            <a:off x="2727960" y="4206568"/>
            <a:ext cx="2552700" cy="21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Bed and Breakfast Picture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4E25B7-C939-4999-A299-A1BC5B8A0268}"/>
              </a:ext>
            </a:extLst>
          </p:cNvPr>
          <p:cNvSpPr/>
          <p:nvPr/>
        </p:nvSpPr>
        <p:spPr>
          <a:xfrm>
            <a:off x="5280660" y="1432560"/>
            <a:ext cx="4869180" cy="1661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Description about hotel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96A5E2-AA3D-42FC-9ED7-4E6EEC88E1AA}"/>
              </a:ext>
            </a:extLst>
          </p:cNvPr>
          <p:cNvSpPr/>
          <p:nvPr/>
        </p:nvSpPr>
        <p:spPr>
          <a:xfrm>
            <a:off x="5280660" y="3093720"/>
            <a:ext cx="2895600" cy="4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Find out more and book now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CEEA62-21A3-462C-BEAC-63C983197C13}"/>
              </a:ext>
            </a:extLst>
          </p:cNvPr>
          <p:cNvSpPr/>
          <p:nvPr/>
        </p:nvSpPr>
        <p:spPr>
          <a:xfrm>
            <a:off x="5280660" y="5867728"/>
            <a:ext cx="2895600" cy="4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Find out more and book now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B52CD3-52A8-488A-B4BA-0C3B9A0CD4EC}"/>
              </a:ext>
            </a:extLst>
          </p:cNvPr>
          <p:cNvSpPr/>
          <p:nvPr/>
        </p:nvSpPr>
        <p:spPr>
          <a:xfrm>
            <a:off x="5280660" y="4206568"/>
            <a:ext cx="4869180" cy="1661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Description about Bed and Breakfast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8F582E-9E5D-4920-881D-943BD3246173}"/>
              </a:ext>
            </a:extLst>
          </p:cNvPr>
          <p:cNvSpPr/>
          <p:nvPr/>
        </p:nvSpPr>
        <p:spPr>
          <a:xfrm>
            <a:off x="9852660" y="215444"/>
            <a:ext cx="134112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Search Function</a:t>
            </a:r>
          </a:p>
        </p:txBody>
      </p:sp>
    </p:spTree>
    <p:extLst>
      <p:ext uri="{BB962C8B-B14F-4D97-AF65-F5344CB8AC3E}">
        <p14:creationId xmlns:p14="http://schemas.microsoft.com/office/powerpoint/2010/main" val="99989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2903E9-EBA6-4E29-8006-42B6C5F6EDE7}"/>
              </a:ext>
            </a:extLst>
          </p:cNvPr>
          <p:cNvSpPr/>
          <p:nvPr/>
        </p:nvSpPr>
        <p:spPr>
          <a:xfrm>
            <a:off x="0" y="0"/>
            <a:ext cx="1988820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7F970-0C12-4814-BD7A-4877910EB3C1}"/>
              </a:ext>
            </a:extLst>
          </p:cNvPr>
          <p:cNvSpPr/>
          <p:nvPr/>
        </p:nvSpPr>
        <p:spPr>
          <a:xfrm>
            <a:off x="7620" y="1295400"/>
            <a:ext cx="1981200" cy="3398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94FE9-0BFA-47F3-8C8A-51749DD80679}"/>
              </a:ext>
            </a:extLst>
          </p:cNvPr>
          <p:cNvSpPr/>
          <p:nvPr/>
        </p:nvSpPr>
        <p:spPr>
          <a:xfrm>
            <a:off x="0" y="4693920"/>
            <a:ext cx="1981200" cy="2164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DEAED-125B-44C2-B5C3-F78035B73E34}"/>
              </a:ext>
            </a:extLst>
          </p:cNvPr>
          <p:cNvSpPr txBox="1"/>
          <p:nvPr/>
        </p:nvSpPr>
        <p:spPr>
          <a:xfrm>
            <a:off x="441960" y="5387340"/>
            <a:ext cx="97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 picture of </a:t>
            </a:r>
            <a:r>
              <a:rPr lang="en-US" dirty="0" err="1"/>
              <a:t>Taniti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49E8F9-C4B4-41B8-99F1-4C46DA27C5F8}"/>
              </a:ext>
            </a:extLst>
          </p:cNvPr>
          <p:cNvSpPr/>
          <p:nvPr/>
        </p:nvSpPr>
        <p:spPr>
          <a:xfrm>
            <a:off x="1981200" y="0"/>
            <a:ext cx="102108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7917C-186B-422D-9E16-D13A2BDA02C5}"/>
              </a:ext>
            </a:extLst>
          </p:cNvPr>
          <p:cNvSpPr/>
          <p:nvPr/>
        </p:nvSpPr>
        <p:spPr>
          <a:xfrm>
            <a:off x="396240" y="330815"/>
            <a:ext cx="1188720" cy="601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5D9D5-51D7-4252-8BE5-C89FBF96F688}"/>
              </a:ext>
            </a:extLst>
          </p:cNvPr>
          <p:cNvSpPr txBox="1"/>
          <p:nvPr/>
        </p:nvSpPr>
        <p:spPr>
          <a:xfrm>
            <a:off x="2118360" y="0"/>
            <a:ext cx="68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Weather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52BDB8-5D04-460B-AA16-53717333B644}"/>
              </a:ext>
            </a:extLst>
          </p:cNvPr>
          <p:cNvSpPr txBox="1"/>
          <p:nvPr/>
        </p:nvSpPr>
        <p:spPr>
          <a:xfrm>
            <a:off x="2202180" y="215444"/>
            <a:ext cx="411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86 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B60105-6766-4359-8CE6-AD850AF22D4A}"/>
              </a:ext>
            </a:extLst>
          </p:cNvPr>
          <p:cNvSpPr txBox="1"/>
          <p:nvPr/>
        </p:nvSpPr>
        <p:spPr>
          <a:xfrm>
            <a:off x="2804160" y="215444"/>
            <a:ext cx="1059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Book your trip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A41E4-BF2A-4819-9576-85593E7AC17E}"/>
              </a:ext>
            </a:extLst>
          </p:cNvPr>
          <p:cNvSpPr txBox="1"/>
          <p:nvPr/>
        </p:nvSpPr>
        <p:spPr>
          <a:xfrm>
            <a:off x="3977640" y="215444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FAQs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0D991C-F613-478B-B344-BD7B63DC7650}"/>
              </a:ext>
            </a:extLst>
          </p:cNvPr>
          <p:cNvSpPr txBox="1"/>
          <p:nvPr/>
        </p:nvSpPr>
        <p:spPr>
          <a:xfrm>
            <a:off x="11384280" y="215444"/>
            <a:ext cx="61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78D9D0-14A4-4073-B91C-37A8700EB139}"/>
              </a:ext>
            </a:extLst>
          </p:cNvPr>
          <p:cNvSpPr txBox="1"/>
          <p:nvPr/>
        </p:nvSpPr>
        <p:spPr>
          <a:xfrm>
            <a:off x="651510" y="1676281"/>
            <a:ext cx="678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Sights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72B4C-2A96-4583-A11E-5E366228B0D0}"/>
              </a:ext>
            </a:extLst>
          </p:cNvPr>
          <p:cNvSpPr txBox="1"/>
          <p:nvPr/>
        </p:nvSpPr>
        <p:spPr>
          <a:xfrm>
            <a:off x="213360" y="2117497"/>
            <a:ext cx="1569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Entertainment &amp; Food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AF542A-6C88-4804-92F0-D19FC7C46AD6}"/>
              </a:ext>
            </a:extLst>
          </p:cNvPr>
          <p:cNvSpPr txBox="1"/>
          <p:nvPr/>
        </p:nvSpPr>
        <p:spPr>
          <a:xfrm>
            <a:off x="506730" y="2755166"/>
            <a:ext cx="845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Lodging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39A4D-EDE3-4B3F-BC5C-88FBC71CF6EA}"/>
              </a:ext>
            </a:extLst>
          </p:cNvPr>
          <p:cNvSpPr txBox="1"/>
          <p:nvPr/>
        </p:nvSpPr>
        <p:spPr>
          <a:xfrm>
            <a:off x="289560" y="3198108"/>
            <a:ext cx="1417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Transportation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6D80B2-A52E-4EF7-8695-1EDEF56588FC}"/>
              </a:ext>
            </a:extLst>
          </p:cNvPr>
          <p:cNvSpPr txBox="1"/>
          <p:nvPr/>
        </p:nvSpPr>
        <p:spPr>
          <a:xfrm>
            <a:off x="5779770" y="874514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ENTERTAINMENT &amp; FOOD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E0538A-658A-4C04-B4E1-ECDF91817C2A}"/>
              </a:ext>
            </a:extLst>
          </p:cNvPr>
          <p:cNvSpPr/>
          <p:nvPr/>
        </p:nvSpPr>
        <p:spPr>
          <a:xfrm>
            <a:off x="2701290" y="1432560"/>
            <a:ext cx="2175510" cy="113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 of Fishing and Snorkeling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3E845B-BE87-4C30-B2BB-6BFC3E3E186F}"/>
              </a:ext>
            </a:extLst>
          </p:cNvPr>
          <p:cNvSpPr/>
          <p:nvPr/>
        </p:nvSpPr>
        <p:spPr>
          <a:xfrm>
            <a:off x="2701290" y="2861309"/>
            <a:ext cx="2175510" cy="113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 of a Pub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4E25B7-C939-4999-A299-A1BC5B8A0268}"/>
              </a:ext>
            </a:extLst>
          </p:cNvPr>
          <p:cNvSpPr/>
          <p:nvPr/>
        </p:nvSpPr>
        <p:spPr>
          <a:xfrm>
            <a:off x="4876800" y="1432560"/>
            <a:ext cx="4872992" cy="1135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Description about Fishing Tours and Snorkeling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B52CD3-52A8-488A-B4BA-0C3B9A0CD4EC}"/>
              </a:ext>
            </a:extLst>
          </p:cNvPr>
          <p:cNvSpPr/>
          <p:nvPr/>
        </p:nvSpPr>
        <p:spPr>
          <a:xfrm>
            <a:off x="4876800" y="2861637"/>
            <a:ext cx="4869180" cy="1135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Description about Pubs and Clubs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6906EA-FEFF-48C3-84F1-484CAFC1691C}"/>
              </a:ext>
            </a:extLst>
          </p:cNvPr>
          <p:cNvSpPr/>
          <p:nvPr/>
        </p:nvSpPr>
        <p:spPr>
          <a:xfrm>
            <a:off x="2701290" y="4295387"/>
            <a:ext cx="2175510" cy="113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 of a Movie Theater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F22218-392E-4A38-BBD5-12840182FF74}"/>
              </a:ext>
            </a:extLst>
          </p:cNvPr>
          <p:cNvSpPr/>
          <p:nvPr/>
        </p:nvSpPr>
        <p:spPr>
          <a:xfrm>
            <a:off x="2693670" y="5650229"/>
            <a:ext cx="2175510" cy="113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 of a Grocery Store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D2201E-9E99-46EC-87BF-910999078C22}"/>
              </a:ext>
            </a:extLst>
          </p:cNvPr>
          <p:cNvSpPr/>
          <p:nvPr/>
        </p:nvSpPr>
        <p:spPr>
          <a:xfrm>
            <a:off x="4876800" y="4295550"/>
            <a:ext cx="4869180" cy="1135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Description about Movies, Bowling, and Arcades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CFB8FB-783D-4F83-A0DF-8520F248E51E}"/>
              </a:ext>
            </a:extLst>
          </p:cNvPr>
          <p:cNvSpPr/>
          <p:nvPr/>
        </p:nvSpPr>
        <p:spPr>
          <a:xfrm>
            <a:off x="4869180" y="5640748"/>
            <a:ext cx="4869180" cy="1135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Description about Supermarkets and Grocery Stores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DE145C-37F5-43C7-A0A4-B482FD083078}"/>
              </a:ext>
            </a:extLst>
          </p:cNvPr>
          <p:cNvSpPr/>
          <p:nvPr/>
        </p:nvSpPr>
        <p:spPr>
          <a:xfrm>
            <a:off x="9852660" y="215444"/>
            <a:ext cx="134112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Search Function</a:t>
            </a:r>
          </a:p>
        </p:txBody>
      </p:sp>
    </p:spTree>
    <p:extLst>
      <p:ext uri="{BB962C8B-B14F-4D97-AF65-F5344CB8AC3E}">
        <p14:creationId xmlns:p14="http://schemas.microsoft.com/office/powerpoint/2010/main" val="100299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2903E9-EBA6-4E29-8006-42B6C5F6EDE7}"/>
              </a:ext>
            </a:extLst>
          </p:cNvPr>
          <p:cNvSpPr/>
          <p:nvPr/>
        </p:nvSpPr>
        <p:spPr>
          <a:xfrm>
            <a:off x="0" y="0"/>
            <a:ext cx="1988820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7F970-0C12-4814-BD7A-4877910EB3C1}"/>
              </a:ext>
            </a:extLst>
          </p:cNvPr>
          <p:cNvSpPr/>
          <p:nvPr/>
        </p:nvSpPr>
        <p:spPr>
          <a:xfrm>
            <a:off x="7620" y="1295400"/>
            <a:ext cx="1981200" cy="3398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94FE9-0BFA-47F3-8C8A-51749DD80679}"/>
              </a:ext>
            </a:extLst>
          </p:cNvPr>
          <p:cNvSpPr/>
          <p:nvPr/>
        </p:nvSpPr>
        <p:spPr>
          <a:xfrm>
            <a:off x="0" y="4693920"/>
            <a:ext cx="1981200" cy="2164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DEAED-125B-44C2-B5C3-F78035B73E34}"/>
              </a:ext>
            </a:extLst>
          </p:cNvPr>
          <p:cNvSpPr txBox="1"/>
          <p:nvPr/>
        </p:nvSpPr>
        <p:spPr>
          <a:xfrm>
            <a:off x="441960" y="5387340"/>
            <a:ext cx="97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 picture of </a:t>
            </a:r>
            <a:r>
              <a:rPr lang="en-US" dirty="0" err="1"/>
              <a:t>Taniti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49E8F9-C4B4-41B8-99F1-4C46DA27C5F8}"/>
              </a:ext>
            </a:extLst>
          </p:cNvPr>
          <p:cNvSpPr/>
          <p:nvPr/>
        </p:nvSpPr>
        <p:spPr>
          <a:xfrm>
            <a:off x="1981200" y="0"/>
            <a:ext cx="102108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7917C-186B-422D-9E16-D13A2BDA02C5}"/>
              </a:ext>
            </a:extLst>
          </p:cNvPr>
          <p:cNvSpPr/>
          <p:nvPr/>
        </p:nvSpPr>
        <p:spPr>
          <a:xfrm>
            <a:off x="396240" y="330815"/>
            <a:ext cx="1188720" cy="601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5D9D5-51D7-4252-8BE5-C89FBF96F688}"/>
              </a:ext>
            </a:extLst>
          </p:cNvPr>
          <p:cNvSpPr txBox="1"/>
          <p:nvPr/>
        </p:nvSpPr>
        <p:spPr>
          <a:xfrm>
            <a:off x="2118360" y="0"/>
            <a:ext cx="68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Weather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52BDB8-5D04-460B-AA16-53717333B644}"/>
              </a:ext>
            </a:extLst>
          </p:cNvPr>
          <p:cNvSpPr txBox="1"/>
          <p:nvPr/>
        </p:nvSpPr>
        <p:spPr>
          <a:xfrm>
            <a:off x="2202180" y="215444"/>
            <a:ext cx="411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86 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B60105-6766-4359-8CE6-AD850AF22D4A}"/>
              </a:ext>
            </a:extLst>
          </p:cNvPr>
          <p:cNvSpPr txBox="1"/>
          <p:nvPr/>
        </p:nvSpPr>
        <p:spPr>
          <a:xfrm>
            <a:off x="2804160" y="215444"/>
            <a:ext cx="1059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Book your trip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A41E4-BF2A-4819-9576-85593E7AC17E}"/>
              </a:ext>
            </a:extLst>
          </p:cNvPr>
          <p:cNvSpPr txBox="1"/>
          <p:nvPr/>
        </p:nvSpPr>
        <p:spPr>
          <a:xfrm>
            <a:off x="3977640" y="215444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FAQs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0D991C-F613-478B-B344-BD7B63DC7650}"/>
              </a:ext>
            </a:extLst>
          </p:cNvPr>
          <p:cNvSpPr txBox="1"/>
          <p:nvPr/>
        </p:nvSpPr>
        <p:spPr>
          <a:xfrm>
            <a:off x="11384280" y="215444"/>
            <a:ext cx="61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78D9D0-14A4-4073-B91C-37A8700EB139}"/>
              </a:ext>
            </a:extLst>
          </p:cNvPr>
          <p:cNvSpPr txBox="1"/>
          <p:nvPr/>
        </p:nvSpPr>
        <p:spPr>
          <a:xfrm>
            <a:off x="651510" y="1676281"/>
            <a:ext cx="678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Sights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72B4C-2A96-4583-A11E-5E366228B0D0}"/>
              </a:ext>
            </a:extLst>
          </p:cNvPr>
          <p:cNvSpPr txBox="1"/>
          <p:nvPr/>
        </p:nvSpPr>
        <p:spPr>
          <a:xfrm>
            <a:off x="213360" y="2117497"/>
            <a:ext cx="1569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Entertainment &amp; Food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AF542A-6C88-4804-92F0-D19FC7C46AD6}"/>
              </a:ext>
            </a:extLst>
          </p:cNvPr>
          <p:cNvSpPr txBox="1"/>
          <p:nvPr/>
        </p:nvSpPr>
        <p:spPr>
          <a:xfrm>
            <a:off x="506730" y="2755166"/>
            <a:ext cx="845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Lodging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39A4D-EDE3-4B3F-BC5C-88FBC71CF6EA}"/>
              </a:ext>
            </a:extLst>
          </p:cNvPr>
          <p:cNvSpPr txBox="1"/>
          <p:nvPr/>
        </p:nvSpPr>
        <p:spPr>
          <a:xfrm>
            <a:off x="289560" y="3198108"/>
            <a:ext cx="1417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Transportation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6D80B2-A52E-4EF7-8695-1EDEF56588FC}"/>
              </a:ext>
            </a:extLst>
          </p:cNvPr>
          <p:cNvSpPr txBox="1"/>
          <p:nvPr/>
        </p:nvSpPr>
        <p:spPr>
          <a:xfrm>
            <a:off x="6631305" y="874514"/>
            <a:ext cx="91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SIGHTS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E0538A-658A-4C04-B4E1-ECDF91817C2A}"/>
              </a:ext>
            </a:extLst>
          </p:cNvPr>
          <p:cNvSpPr/>
          <p:nvPr/>
        </p:nvSpPr>
        <p:spPr>
          <a:xfrm>
            <a:off x="2701290" y="1432560"/>
            <a:ext cx="2175510" cy="113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 of </a:t>
            </a:r>
            <a:r>
              <a:rPr lang="en-US" dirty="0" err="1"/>
              <a:t>Taniti’s</a:t>
            </a:r>
            <a:r>
              <a:rPr lang="en-US" dirty="0"/>
              <a:t> Beaches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3E845B-BE87-4C30-B2BB-6BFC3E3E186F}"/>
              </a:ext>
            </a:extLst>
          </p:cNvPr>
          <p:cNvSpPr/>
          <p:nvPr/>
        </p:nvSpPr>
        <p:spPr>
          <a:xfrm>
            <a:off x="2701290" y="2970163"/>
            <a:ext cx="2175510" cy="113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 of </a:t>
            </a:r>
            <a:r>
              <a:rPr lang="en-US" dirty="0" err="1"/>
              <a:t>Taniti’s</a:t>
            </a:r>
            <a:r>
              <a:rPr lang="en-US" dirty="0"/>
              <a:t> Volcano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4E25B7-C939-4999-A299-A1BC5B8A0268}"/>
              </a:ext>
            </a:extLst>
          </p:cNvPr>
          <p:cNvSpPr/>
          <p:nvPr/>
        </p:nvSpPr>
        <p:spPr>
          <a:xfrm>
            <a:off x="4876800" y="1432560"/>
            <a:ext cx="4872992" cy="1135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Description about </a:t>
            </a:r>
            <a:r>
              <a:rPr lang="en-US" dirty="0" err="1"/>
              <a:t>Taniti’s</a:t>
            </a:r>
            <a:r>
              <a:rPr lang="en-US" dirty="0"/>
              <a:t> Beaches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B52CD3-52A8-488A-B4BA-0C3B9A0CD4EC}"/>
              </a:ext>
            </a:extLst>
          </p:cNvPr>
          <p:cNvSpPr/>
          <p:nvPr/>
        </p:nvSpPr>
        <p:spPr>
          <a:xfrm>
            <a:off x="4876800" y="2969135"/>
            <a:ext cx="4869180" cy="1135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Description </a:t>
            </a:r>
            <a:r>
              <a:rPr lang="en-US"/>
              <a:t>about </a:t>
            </a:r>
            <a:r>
              <a:rPr lang="en-US" dirty="0" err="1"/>
              <a:t>Taniti’s</a:t>
            </a:r>
            <a:r>
              <a:rPr lang="en-US" dirty="0"/>
              <a:t> Volcano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6906EA-FEFF-48C3-84F1-484CAFC1691C}"/>
              </a:ext>
            </a:extLst>
          </p:cNvPr>
          <p:cNvSpPr/>
          <p:nvPr/>
        </p:nvSpPr>
        <p:spPr>
          <a:xfrm>
            <a:off x="2701290" y="4463027"/>
            <a:ext cx="2175510" cy="113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 of </a:t>
            </a:r>
            <a:r>
              <a:rPr lang="en-US" dirty="0" err="1"/>
              <a:t>Taniti’s</a:t>
            </a:r>
            <a:r>
              <a:rPr lang="en-US" dirty="0"/>
              <a:t> Rainforest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D2201E-9E99-46EC-87BF-910999078C22}"/>
              </a:ext>
            </a:extLst>
          </p:cNvPr>
          <p:cNvSpPr/>
          <p:nvPr/>
        </p:nvSpPr>
        <p:spPr>
          <a:xfrm>
            <a:off x="4876800" y="4463355"/>
            <a:ext cx="4869180" cy="1135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Description about </a:t>
            </a:r>
            <a:r>
              <a:rPr lang="en-US" dirty="0" err="1"/>
              <a:t>Taniti’s</a:t>
            </a:r>
            <a:r>
              <a:rPr lang="en-US" dirty="0"/>
              <a:t> Rainforest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21ED1C-7DEF-42C5-87AF-EFEE95847CE4}"/>
              </a:ext>
            </a:extLst>
          </p:cNvPr>
          <p:cNvSpPr/>
          <p:nvPr/>
        </p:nvSpPr>
        <p:spPr>
          <a:xfrm>
            <a:off x="9852660" y="215444"/>
            <a:ext cx="134112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Search Function</a:t>
            </a:r>
          </a:p>
        </p:txBody>
      </p:sp>
    </p:spTree>
    <p:extLst>
      <p:ext uri="{BB962C8B-B14F-4D97-AF65-F5344CB8AC3E}">
        <p14:creationId xmlns:p14="http://schemas.microsoft.com/office/powerpoint/2010/main" val="194984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2903E9-EBA6-4E29-8006-42B6C5F6EDE7}"/>
              </a:ext>
            </a:extLst>
          </p:cNvPr>
          <p:cNvSpPr/>
          <p:nvPr/>
        </p:nvSpPr>
        <p:spPr>
          <a:xfrm>
            <a:off x="0" y="0"/>
            <a:ext cx="1988820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7F970-0C12-4814-BD7A-4877910EB3C1}"/>
              </a:ext>
            </a:extLst>
          </p:cNvPr>
          <p:cNvSpPr/>
          <p:nvPr/>
        </p:nvSpPr>
        <p:spPr>
          <a:xfrm>
            <a:off x="7620" y="1295400"/>
            <a:ext cx="1981200" cy="3398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94FE9-0BFA-47F3-8C8A-51749DD80679}"/>
              </a:ext>
            </a:extLst>
          </p:cNvPr>
          <p:cNvSpPr/>
          <p:nvPr/>
        </p:nvSpPr>
        <p:spPr>
          <a:xfrm>
            <a:off x="0" y="4693920"/>
            <a:ext cx="1981200" cy="2164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DEAED-125B-44C2-B5C3-F78035B73E34}"/>
              </a:ext>
            </a:extLst>
          </p:cNvPr>
          <p:cNvSpPr txBox="1"/>
          <p:nvPr/>
        </p:nvSpPr>
        <p:spPr>
          <a:xfrm>
            <a:off x="441960" y="5387340"/>
            <a:ext cx="97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 picture of </a:t>
            </a:r>
            <a:r>
              <a:rPr lang="en-US" dirty="0" err="1"/>
              <a:t>Taniti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49E8F9-C4B4-41B8-99F1-4C46DA27C5F8}"/>
              </a:ext>
            </a:extLst>
          </p:cNvPr>
          <p:cNvSpPr/>
          <p:nvPr/>
        </p:nvSpPr>
        <p:spPr>
          <a:xfrm>
            <a:off x="1981200" y="0"/>
            <a:ext cx="102108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7917C-186B-422D-9E16-D13A2BDA02C5}"/>
              </a:ext>
            </a:extLst>
          </p:cNvPr>
          <p:cNvSpPr/>
          <p:nvPr/>
        </p:nvSpPr>
        <p:spPr>
          <a:xfrm>
            <a:off x="396240" y="330815"/>
            <a:ext cx="1188720" cy="601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5D9D5-51D7-4252-8BE5-C89FBF96F688}"/>
              </a:ext>
            </a:extLst>
          </p:cNvPr>
          <p:cNvSpPr txBox="1"/>
          <p:nvPr/>
        </p:nvSpPr>
        <p:spPr>
          <a:xfrm>
            <a:off x="2118360" y="0"/>
            <a:ext cx="68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Weather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52BDB8-5D04-460B-AA16-53717333B644}"/>
              </a:ext>
            </a:extLst>
          </p:cNvPr>
          <p:cNvSpPr txBox="1"/>
          <p:nvPr/>
        </p:nvSpPr>
        <p:spPr>
          <a:xfrm>
            <a:off x="2202180" y="215444"/>
            <a:ext cx="411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86 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B60105-6766-4359-8CE6-AD850AF22D4A}"/>
              </a:ext>
            </a:extLst>
          </p:cNvPr>
          <p:cNvSpPr txBox="1"/>
          <p:nvPr/>
        </p:nvSpPr>
        <p:spPr>
          <a:xfrm>
            <a:off x="2804160" y="215444"/>
            <a:ext cx="1059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Book your trip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A41E4-BF2A-4819-9576-85593E7AC17E}"/>
              </a:ext>
            </a:extLst>
          </p:cNvPr>
          <p:cNvSpPr txBox="1"/>
          <p:nvPr/>
        </p:nvSpPr>
        <p:spPr>
          <a:xfrm>
            <a:off x="3977640" y="215444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FAQs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0D991C-F613-478B-B344-BD7B63DC7650}"/>
              </a:ext>
            </a:extLst>
          </p:cNvPr>
          <p:cNvSpPr txBox="1"/>
          <p:nvPr/>
        </p:nvSpPr>
        <p:spPr>
          <a:xfrm>
            <a:off x="11384280" y="215444"/>
            <a:ext cx="61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78D9D0-14A4-4073-B91C-37A8700EB139}"/>
              </a:ext>
            </a:extLst>
          </p:cNvPr>
          <p:cNvSpPr txBox="1"/>
          <p:nvPr/>
        </p:nvSpPr>
        <p:spPr>
          <a:xfrm>
            <a:off x="651510" y="1676281"/>
            <a:ext cx="678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Sights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72B4C-2A96-4583-A11E-5E366228B0D0}"/>
              </a:ext>
            </a:extLst>
          </p:cNvPr>
          <p:cNvSpPr txBox="1"/>
          <p:nvPr/>
        </p:nvSpPr>
        <p:spPr>
          <a:xfrm>
            <a:off x="213360" y="2117497"/>
            <a:ext cx="1569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Entertainment &amp; Food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AF542A-6C88-4804-92F0-D19FC7C46AD6}"/>
              </a:ext>
            </a:extLst>
          </p:cNvPr>
          <p:cNvSpPr txBox="1"/>
          <p:nvPr/>
        </p:nvSpPr>
        <p:spPr>
          <a:xfrm>
            <a:off x="506730" y="2755166"/>
            <a:ext cx="845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Lodging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39A4D-EDE3-4B3F-BC5C-88FBC71CF6EA}"/>
              </a:ext>
            </a:extLst>
          </p:cNvPr>
          <p:cNvSpPr txBox="1"/>
          <p:nvPr/>
        </p:nvSpPr>
        <p:spPr>
          <a:xfrm>
            <a:off x="289560" y="3198108"/>
            <a:ext cx="1417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Transportation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6D80B2-A52E-4EF7-8695-1EDEF56588FC}"/>
              </a:ext>
            </a:extLst>
          </p:cNvPr>
          <p:cNvSpPr txBox="1"/>
          <p:nvPr/>
        </p:nvSpPr>
        <p:spPr>
          <a:xfrm>
            <a:off x="6173152" y="874514"/>
            <a:ext cx="183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YOUR TRIP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E0538A-658A-4C04-B4E1-ECDF91817C2A}"/>
              </a:ext>
            </a:extLst>
          </p:cNvPr>
          <p:cNvSpPr/>
          <p:nvPr/>
        </p:nvSpPr>
        <p:spPr>
          <a:xfrm>
            <a:off x="2701290" y="1432560"/>
            <a:ext cx="2175510" cy="113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 of Hotel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3E845B-BE87-4C30-B2BB-6BFC3E3E186F}"/>
              </a:ext>
            </a:extLst>
          </p:cNvPr>
          <p:cNvSpPr/>
          <p:nvPr/>
        </p:nvSpPr>
        <p:spPr>
          <a:xfrm>
            <a:off x="2701290" y="2970163"/>
            <a:ext cx="2175510" cy="113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 of Hotel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4E25B7-C939-4999-A299-A1BC5B8A0268}"/>
              </a:ext>
            </a:extLst>
          </p:cNvPr>
          <p:cNvSpPr/>
          <p:nvPr/>
        </p:nvSpPr>
        <p:spPr>
          <a:xfrm>
            <a:off x="4876800" y="1432560"/>
            <a:ext cx="3291840" cy="1135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 to Hotel Website and Add to Cart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B52CD3-52A8-488A-B4BA-0C3B9A0CD4EC}"/>
              </a:ext>
            </a:extLst>
          </p:cNvPr>
          <p:cNvSpPr/>
          <p:nvPr/>
        </p:nvSpPr>
        <p:spPr>
          <a:xfrm>
            <a:off x="4876800" y="2969135"/>
            <a:ext cx="3291840" cy="1135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 to Hotel Website and Add to Cart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6906EA-FEFF-48C3-84F1-484CAFC1691C}"/>
              </a:ext>
            </a:extLst>
          </p:cNvPr>
          <p:cNvSpPr/>
          <p:nvPr/>
        </p:nvSpPr>
        <p:spPr>
          <a:xfrm>
            <a:off x="2701290" y="4463027"/>
            <a:ext cx="2175510" cy="113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 of Bed and Breakfast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D2201E-9E99-46EC-87BF-910999078C22}"/>
              </a:ext>
            </a:extLst>
          </p:cNvPr>
          <p:cNvSpPr/>
          <p:nvPr/>
        </p:nvSpPr>
        <p:spPr>
          <a:xfrm>
            <a:off x="4876800" y="4463355"/>
            <a:ext cx="3291840" cy="1135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 to Bed and Breakfast Website and Add to Cart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AE19FE-B21D-4730-ADD1-67E760589658}"/>
              </a:ext>
            </a:extLst>
          </p:cNvPr>
          <p:cNvSpPr/>
          <p:nvPr/>
        </p:nvSpPr>
        <p:spPr>
          <a:xfrm>
            <a:off x="9105900" y="1431204"/>
            <a:ext cx="2579370" cy="3398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Cart Function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21387B-0F8F-454D-985A-92BDBFDD43B8}"/>
              </a:ext>
            </a:extLst>
          </p:cNvPr>
          <p:cNvSpPr/>
          <p:nvPr/>
        </p:nvSpPr>
        <p:spPr>
          <a:xfrm>
            <a:off x="9591675" y="4015739"/>
            <a:ext cx="1504950" cy="447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E056DD-DA0F-4BC6-9B8C-83D94D4E1D78}"/>
              </a:ext>
            </a:extLst>
          </p:cNvPr>
          <p:cNvSpPr/>
          <p:nvPr/>
        </p:nvSpPr>
        <p:spPr>
          <a:xfrm>
            <a:off x="9490710" y="1676281"/>
            <a:ext cx="1718310" cy="44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F8E4E3-DABE-4582-9CB5-A6F77266C8B8}"/>
              </a:ext>
            </a:extLst>
          </p:cNvPr>
          <p:cNvSpPr/>
          <p:nvPr/>
        </p:nvSpPr>
        <p:spPr>
          <a:xfrm>
            <a:off x="9852660" y="215444"/>
            <a:ext cx="134112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Search Function</a:t>
            </a:r>
          </a:p>
        </p:txBody>
      </p:sp>
    </p:spTree>
    <p:extLst>
      <p:ext uri="{BB962C8B-B14F-4D97-AF65-F5344CB8AC3E}">
        <p14:creationId xmlns:p14="http://schemas.microsoft.com/office/powerpoint/2010/main" val="328581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2903E9-EBA6-4E29-8006-42B6C5F6EDE7}"/>
              </a:ext>
            </a:extLst>
          </p:cNvPr>
          <p:cNvSpPr/>
          <p:nvPr/>
        </p:nvSpPr>
        <p:spPr>
          <a:xfrm>
            <a:off x="0" y="0"/>
            <a:ext cx="1988820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7F970-0C12-4814-BD7A-4877910EB3C1}"/>
              </a:ext>
            </a:extLst>
          </p:cNvPr>
          <p:cNvSpPr/>
          <p:nvPr/>
        </p:nvSpPr>
        <p:spPr>
          <a:xfrm>
            <a:off x="7620" y="1295400"/>
            <a:ext cx="1981200" cy="3398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94FE9-0BFA-47F3-8C8A-51749DD80679}"/>
              </a:ext>
            </a:extLst>
          </p:cNvPr>
          <p:cNvSpPr/>
          <p:nvPr/>
        </p:nvSpPr>
        <p:spPr>
          <a:xfrm>
            <a:off x="0" y="4693920"/>
            <a:ext cx="1981200" cy="2164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DEAED-125B-44C2-B5C3-F78035B73E34}"/>
              </a:ext>
            </a:extLst>
          </p:cNvPr>
          <p:cNvSpPr txBox="1"/>
          <p:nvPr/>
        </p:nvSpPr>
        <p:spPr>
          <a:xfrm>
            <a:off x="441960" y="5387340"/>
            <a:ext cx="97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 picture of </a:t>
            </a:r>
            <a:r>
              <a:rPr lang="en-US" dirty="0" err="1"/>
              <a:t>Taniti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49E8F9-C4B4-41B8-99F1-4C46DA27C5F8}"/>
              </a:ext>
            </a:extLst>
          </p:cNvPr>
          <p:cNvSpPr/>
          <p:nvPr/>
        </p:nvSpPr>
        <p:spPr>
          <a:xfrm>
            <a:off x="1981200" y="0"/>
            <a:ext cx="102108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7917C-186B-422D-9E16-D13A2BDA02C5}"/>
              </a:ext>
            </a:extLst>
          </p:cNvPr>
          <p:cNvSpPr/>
          <p:nvPr/>
        </p:nvSpPr>
        <p:spPr>
          <a:xfrm>
            <a:off x="396240" y="330815"/>
            <a:ext cx="1188720" cy="601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5D9D5-51D7-4252-8BE5-C89FBF96F688}"/>
              </a:ext>
            </a:extLst>
          </p:cNvPr>
          <p:cNvSpPr txBox="1"/>
          <p:nvPr/>
        </p:nvSpPr>
        <p:spPr>
          <a:xfrm>
            <a:off x="2118360" y="0"/>
            <a:ext cx="68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Weather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52BDB8-5D04-460B-AA16-53717333B644}"/>
              </a:ext>
            </a:extLst>
          </p:cNvPr>
          <p:cNvSpPr txBox="1"/>
          <p:nvPr/>
        </p:nvSpPr>
        <p:spPr>
          <a:xfrm>
            <a:off x="2202180" y="215444"/>
            <a:ext cx="411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86 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B60105-6766-4359-8CE6-AD850AF22D4A}"/>
              </a:ext>
            </a:extLst>
          </p:cNvPr>
          <p:cNvSpPr txBox="1"/>
          <p:nvPr/>
        </p:nvSpPr>
        <p:spPr>
          <a:xfrm>
            <a:off x="2804160" y="215444"/>
            <a:ext cx="1059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Book your trip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A41E4-BF2A-4819-9576-85593E7AC17E}"/>
              </a:ext>
            </a:extLst>
          </p:cNvPr>
          <p:cNvSpPr txBox="1"/>
          <p:nvPr/>
        </p:nvSpPr>
        <p:spPr>
          <a:xfrm>
            <a:off x="3977640" y="215444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FAQs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0D991C-F613-478B-B344-BD7B63DC7650}"/>
              </a:ext>
            </a:extLst>
          </p:cNvPr>
          <p:cNvSpPr txBox="1"/>
          <p:nvPr/>
        </p:nvSpPr>
        <p:spPr>
          <a:xfrm>
            <a:off x="11384280" y="215444"/>
            <a:ext cx="61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78D9D0-14A4-4073-B91C-37A8700EB139}"/>
              </a:ext>
            </a:extLst>
          </p:cNvPr>
          <p:cNvSpPr txBox="1"/>
          <p:nvPr/>
        </p:nvSpPr>
        <p:spPr>
          <a:xfrm>
            <a:off x="651510" y="1676281"/>
            <a:ext cx="678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Sights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72B4C-2A96-4583-A11E-5E366228B0D0}"/>
              </a:ext>
            </a:extLst>
          </p:cNvPr>
          <p:cNvSpPr txBox="1"/>
          <p:nvPr/>
        </p:nvSpPr>
        <p:spPr>
          <a:xfrm>
            <a:off x="213360" y="2117497"/>
            <a:ext cx="1569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Entertainment &amp; Food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AF542A-6C88-4804-92F0-D19FC7C46AD6}"/>
              </a:ext>
            </a:extLst>
          </p:cNvPr>
          <p:cNvSpPr txBox="1"/>
          <p:nvPr/>
        </p:nvSpPr>
        <p:spPr>
          <a:xfrm>
            <a:off x="506730" y="2755166"/>
            <a:ext cx="845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Lodging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39A4D-EDE3-4B3F-BC5C-88FBC71CF6EA}"/>
              </a:ext>
            </a:extLst>
          </p:cNvPr>
          <p:cNvSpPr txBox="1"/>
          <p:nvPr/>
        </p:nvSpPr>
        <p:spPr>
          <a:xfrm>
            <a:off x="289560" y="3198108"/>
            <a:ext cx="1417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Transportation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6D80B2-A52E-4EF7-8695-1EDEF56588FC}"/>
              </a:ext>
            </a:extLst>
          </p:cNvPr>
          <p:cNvSpPr txBox="1"/>
          <p:nvPr/>
        </p:nvSpPr>
        <p:spPr>
          <a:xfrm>
            <a:off x="6135052" y="874514"/>
            <a:ext cx="191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TRANSPORTATION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E0538A-658A-4C04-B4E1-ECDF91817C2A}"/>
              </a:ext>
            </a:extLst>
          </p:cNvPr>
          <p:cNvSpPr/>
          <p:nvPr/>
        </p:nvSpPr>
        <p:spPr>
          <a:xfrm>
            <a:off x="2701290" y="1432560"/>
            <a:ext cx="2175510" cy="113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 of a Bus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3E845B-BE87-4C30-B2BB-6BFC3E3E186F}"/>
              </a:ext>
            </a:extLst>
          </p:cNvPr>
          <p:cNvSpPr/>
          <p:nvPr/>
        </p:nvSpPr>
        <p:spPr>
          <a:xfrm>
            <a:off x="2701290" y="2970163"/>
            <a:ext cx="2175510" cy="113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 of a Taxi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4E25B7-C939-4999-A299-A1BC5B8A0268}"/>
              </a:ext>
            </a:extLst>
          </p:cNvPr>
          <p:cNvSpPr/>
          <p:nvPr/>
        </p:nvSpPr>
        <p:spPr>
          <a:xfrm>
            <a:off x="4876800" y="1432560"/>
            <a:ext cx="4872992" cy="1135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Description about using a Bus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B52CD3-52A8-488A-B4BA-0C3B9A0CD4EC}"/>
              </a:ext>
            </a:extLst>
          </p:cNvPr>
          <p:cNvSpPr/>
          <p:nvPr/>
        </p:nvSpPr>
        <p:spPr>
          <a:xfrm>
            <a:off x="4876800" y="2969135"/>
            <a:ext cx="4869180" cy="1135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Description about using a Taxi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6906EA-FEFF-48C3-84F1-484CAFC1691C}"/>
              </a:ext>
            </a:extLst>
          </p:cNvPr>
          <p:cNvSpPr/>
          <p:nvPr/>
        </p:nvSpPr>
        <p:spPr>
          <a:xfrm>
            <a:off x="2701290" y="4463027"/>
            <a:ext cx="2175510" cy="113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 of a Rental Car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D2201E-9E99-46EC-87BF-910999078C22}"/>
              </a:ext>
            </a:extLst>
          </p:cNvPr>
          <p:cNvSpPr/>
          <p:nvPr/>
        </p:nvSpPr>
        <p:spPr>
          <a:xfrm>
            <a:off x="4876800" y="4463355"/>
            <a:ext cx="4869180" cy="1135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Description about renting a Car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F1E273-F671-40A3-B607-116F3FDCF236}"/>
              </a:ext>
            </a:extLst>
          </p:cNvPr>
          <p:cNvSpPr/>
          <p:nvPr/>
        </p:nvSpPr>
        <p:spPr>
          <a:xfrm>
            <a:off x="9852660" y="215444"/>
            <a:ext cx="134112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Search Function</a:t>
            </a:r>
          </a:p>
        </p:txBody>
      </p:sp>
    </p:spTree>
    <p:extLst>
      <p:ext uri="{BB962C8B-B14F-4D97-AF65-F5344CB8AC3E}">
        <p14:creationId xmlns:p14="http://schemas.microsoft.com/office/powerpoint/2010/main" val="24468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4637</TotalTime>
  <Words>340</Words>
  <Application>Microsoft Office PowerPoint</Application>
  <PresentationFormat>Widescreen</PresentationFormat>
  <Paragraphs>143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Dainen Mann</dc:creator>
  <cp:lastModifiedBy>Dainen Mann</cp:lastModifiedBy>
  <cp:revision>31</cp:revision>
  <dcterms:created xsi:type="dcterms:W3CDTF">2019-09-02T17:51:31Z</dcterms:created>
  <dcterms:modified xsi:type="dcterms:W3CDTF">2019-09-05T23:29:12Z</dcterms:modified>
</cp:coreProperties>
</file>