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2.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9"/>
  </p:notesMasterIdLst>
  <p:sldIdLst>
    <p:sldId id="256" r:id="rId2"/>
    <p:sldId id="257" r:id="rId3"/>
    <p:sldId id="269" r:id="rId4"/>
    <p:sldId id="270" r:id="rId5"/>
    <p:sldId id="293" r:id="rId6"/>
    <p:sldId id="294" r:id="rId7"/>
    <p:sldId id="295" r:id="rId8"/>
    <p:sldId id="296" r:id="rId9"/>
    <p:sldId id="297" r:id="rId10"/>
    <p:sldId id="298" r:id="rId11"/>
    <p:sldId id="299" r:id="rId12"/>
    <p:sldId id="301" r:id="rId13"/>
    <p:sldId id="302" r:id="rId14"/>
    <p:sldId id="303" r:id="rId15"/>
    <p:sldId id="305" r:id="rId16"/>
    <p:sldId id="306" r:id="rId17"/>
    <p:sldId id="307" r:id="rId18"/>
    <p:sldId id="313" r:id="rId19"/>
    <p:sldId id="308" r:id="rId20"/>
    <p:sldId id="309" r:id="rId21"/>
    <p:sldId id="314" r:id="rId22"/>
    <p:sldId id="310" r:id="rId23"/>
    <p:sldId id="315" r:id="rId24"/>
    <p:sldId id="316" r:id="rId25"/>
    <p:sldId id="311" r:id="rId26"/>
    <p:sldId id="312" r:id="rId27"/>
    <p:sldId id="317" r:id="rId28"/>
  </p:sldIdLst>
  <p:sldSz cx="18288000" cy="10287000"/>
  <p:notesSz cx="6858000" cy="9144000"/>
  <p:embeddedFontLst>
    <p:embeddedFont>
      <p:font typeface="Calibri" panose="020F0502020204030204" pitchFamily="34" charset="0"/>
      <p:regular r:id="rId30"/>
      <p:bold r:id="rId31"/>
      <p:italic r:id="rId32"/>
      <p:boldItalic r:id="rId33"/>
    </p:embeddedFont>
    <p:embeddedFont>
      <p:font typeface="Open Sans Extra Bold" panose="020B0604020202020204" charset="0"/>
      <p:regular r:id="rId3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E968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809" autoAdjust="0"/>
    <p:restoredTop sz="94622" autoAdjust="0"/>
  </p:normalViewPr>
  <p:slideViewPr>
    <p:cSldViewPr>
      <p:cViewPr varScale="1">
        <p:scale>
          <a:sx n="55" d="100"/>
          <a:sy n="55" d="100"/>
        </p:scale>
        <p:origin x="264"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346D408-6A5C-4AD4-AC77-9990C244A1C6}" type="doc">
      <dgm:prSet loTypeId="urn:microsoft.com/office/officeart/2005/8/layout/list1" loCatId="list" qsTypeId="urn:microsoft.com/office/officeart/2005/8/quickstyle/simple1" qsCatId="simple" csTypeId="urn:microsoft.com/office/officeart/2005/8/colors/accent3_1" csCatId="accent3" phldr="1"/>
      <dgm:spPr/>
      <dgm:t>
        <a:bodyPr/>
        <a:lstStyle/>
        <a:p>
          <a:endParaRPr lang="en-US"/>
        </a:p>
      </dgm:t>
    </dgm:pt>
    <dgm:pt modelId="{F0D3D307-7D19-439C-BB72-2573C3ED5D21}">
      <dgm:prSet phldrT="[Text]"/>
      <dgm:spPr/>
      <dgm:t>
        <a:bodyPr/>
        <a:lstStyle/>
        <a:p>
          <a:r>
            <a:rPr lang="en-US" dirty="0">
              <a:latin typeface="Open Sans Extra Bold" panose="020B0604020202020204" charset="0"/>
              <a:ea typeface="Open Sans Extra Bold" panose="020B0604020202020204" charset="0"/>
              <a:cs typeface="Open Sans Extra Bold" panose="020B0604020202020204" charset="0"/>
            </a:rPr>
            <a:t>MỞ ĐẦU</a:t>
          </a:r>
        </a:p>
      </dgm:t>
    </dgm:pt>
    <dgm:pt modelId="{CCAB6205-FF24-43CF-9741-19329B5CBE7F}" type="parTrans" cxnId="{8C5D7635-A698-4452-825C-48DB60252CA8}">
      <dgm:prSet/>
      <dgm:spPr/>
      <dgm:t>
        <a:bodyPr/>
        <a:lstStyle/>
        <a:p>
          <a:endParaRPr lang="en-US"/>
        </a:p>
      </dgm:t>
    </dgm:pt>
    <dgm:pt modelId="{3145BE8B-74DC-4514-938A-3E79BEB646A9}" type="sibTrans" cxnId="{8C5D7635-A698-4452-825C-48DB60252CA8}">
      <dgm:prSet/>
      <dgm:spPr/>
      <dgm:t>
        <a:bodyPr/>
        <a:lstStyle/>
        <a:p>
          <a:endParaRPr lang="en-US"/>
        </a:p>
      </dgm:t>
    </dgm:pt>
    <dgm:pt modelId="{8E333B3C-81A5-42A7-91AB-F3A520A1AE58}">
      <dgm:prSet phldrT="[Text]"/>
      <dgm:spPr/>
      <dgm:t>
        <a:bodyPr/>
        <a:lstStyle/>
        <a:p>
          <a:r>
            <a:rPr lang="en-US" dirty="0">
              <a:latin typeface="Open Sans Extra Bold" panose="020B0604020202020204" charset="0"/>
              <a:ea typeface="Open Sans Extra Bold" panose="020B0604020202020204" charset="0"/>
              <a:cs typeface="Open Sans Extra Bold" panose="020B0604020202020204" charset="0"/>
            </a:rPr>
            <a:t>CƠ SỞ LÝ THUYẾT</a:t>
          </a:r>
        </a:p>
      </dgm:t>
    </dgm:pt>
    <dgm:pt modelId="{119A16C3-73D8-42C5-9E30-7628518BA8F6}" type="parTrans" cxnId="{B256B515-899F-400E-A7C3-556AF1891723}">
      <dgm:prSet/>
      <dgm:spPr/>
      <dgm:t>
        <a:bodyPr/>
        <a:lstStyle/>
        <a:p>
          <a:endParaRPr lang="en-US"/>
        </a:p>
      </dgm:t>
    </dgm:pt>
    <dgm:pt modelId="{29662263-872D-4AED-9198-8E947B319DCD}" type="sibTrans" cxnId="{B256B515-899F-400E-A7C3-556AF1891723}">
      <dgm:prSet/>
      <dgm:spPr/>
      <dgm:t>
        <a:bodyPr/>
        <a:lstStyle/>
        <a:p>
          <a:endParaRPr lang="en-US"/>
        </a:p>
      </dgm:t>
    </dgm:pt>
    <dgm:pt modelId="{41D039AC-66ED-451B-8003-C4EA0B7131C3}">
      <dgm:prSet phldrT="[Text]"/>
      <dgm:spPr/>
      <dgm:t>
        <a:bodyPr/>
        <a:lstStyle/>
        <a:p>
          <a:r>
            <a:rPr lang="en-US" dirty="0">
              <a:latin typeface="Open Sans Extra Bold" panose="020B0604020202020204" charset="0"/>
              <a:ea typeface="Open Sans Extra Bold" panose="020B0604020202020204" charset="0"/>
              <a:cs typeface="Open Sans Extra Bold" panose="020B0604020202020204" charset="0"/>
            </a:rPr>
            <a:t>THỰC NGHIỆM</a:t>
          </a:r>
        </a:p>
      </dgm:t>
    </dgm:pt>
    <dgm:pt modelId="{0AD9B70A-9839-4AEA-ABCD-5FA4A51DC805}" type="parTrans" cxnId="{D112BF28-BDC2-441E-B08B-F45720889A85}">
      <dgm:prSet/>
      <dgm:spPr/>
      <dgm:t>
        <a:bodyPr/>
        <a:lstStyle/>
        <a:p>
          <a:endParaRPr lang="en-US"/>
        </a:p>
      </dgm:t>
    </dgm:pt>
    <dgm:pt modelId="{980E4B45-7061-4999-A002-1FDAD93EA987}" type="sibTrans" cxnId="{D112BF28-BDC2-441E-B08B-F45720889A85}">
      <dgm:prSet/>
      <dgm:spPr/>
      <dgm:t>
        <a:bodyPr/>
        <a:lstStyle/>
        <a:p>
          <a:endParaRPr lang="en-US"/>
        </a:p>
      </dgm:t>
    </dgm:pt>
    <dgm:pt modelId="{CCA42099-01E3-44AA-AF9C-DBC93263CA28}">
      <dgm:prSet phldrT="[Text]"/>
      <dgm:spPr/>
      <dgm:t>
        <a:bodyPr/>
        <a:lstStyle/>
        <a:p>
          <a:r>
            <a:rPr lang="en-US" dirty="0">
              <a:latin typeface="Open Sans Extra Bold" panose="020B0604020202020204" charset="0"/>
              <a:ea typeface="Open Sans Extra Bold" panose="020B0604020202020204" charset="0"/>
              <a:cs typeface="Open Sans Extra Bold" panose="020B0604020202020204" charset="0"/>
            </a:rPr>
            <a:t>KẾT LUẬN</a:t>
          </a:r>
        </a:p>
      </dgm:t>
    </dgm:pt>
    <dgm:pt modelId="{F90EDE4D-E911-4688-A879-17ED927A779D}" type="parTrans" cxnId="{1D6E4F5C-B55B-43C0-9FC4-7D6973A37246}">
      <dgm:prSet/>
      <dgm:spPr/>
      <dgm:t>
        <a:bodyPr/>
        <a:lstStyle/>
        <a:p>
          <a:endParaRPr lang="en-US"/>
        </a:p>
      </dgm:t>
    </dgm:pt>
    <dgm:pt modelId="{B87A6C11-D501-4645-AD58-BA68B3243ABF}" type="sibTrans" cxnId="{1D6E4F5C-B55B-43C0-9FC4-7D6973A37246}">
      <dgm:prSet/>
      <dgm:spPr/>
      <dgm:t>
        <a:bodyPr/>
        <a:lstStyle/>
        <a:p>
          <a:endParaRPr lang="en-US"/>
        </a:p>
      </dgm:t>
    </dgm:pt>
    <dgm:pt modelId="{480158F0-386B-4BD4-BBF5-E91053D8DDE5}" type="pres">
      <dgm:prSet presAssocID="{B346D408-6A5C-4AD4-AC77-9990C244A1C6}" presName="linear" presStyleCnt="0">
        <dgm:presLayoutVars>
          <dgm:dir/>
          <dgm:animLvl val="lvl"/>
          <dgm:resizeHandles val="exact"/>
        </dgm:presLayoutVars>
      </dgm:prSet>
      <dgm:spPr/>
      <dgm:t>
        <a:bodyPr/>
        <a:lstStyle/>
        <a:p>
          <a:endParaRPr lang="en-US"/>
        </a:p>
      </dgm:t>
    </dgm:pt>
    <dgm:pt modelId="{C797B53D-43B6-4813-903D-2969C008C3C9}" type="pres">
      <dgm:prSet presAssocID="{F0D3D307-7D19-439C-BB72-2573C3ED5D21}" presName="parentLin" presStyleCnt="0"/>
      <dgm:spPr/>
    </dgm:pt>
    <dgm:pt modelId="{59BA77CB-0184-4788-91E6-26A08198650F}" type="pres">
      <dgm:prSet presAssocID="{F0D3D307-7D19-439C-BB72-2573C3ED5D21}" presName="parentLeftMargin" presStyleLbl="node1" presStyleIdx="0" presStyleCnt="4"/>
      <dgm:spPr/>
      <dgm:t>
        <a:bodyPr/>
        <a:lstStyle/>
        <a:p>
          <a:endParaRPr lang="en-US"/>
        </a:p>
      </dgm:t>
    </dgm:pt>
    <dgm:pt modelId="{28802D05-E315-4A4F-A6C3-4F5D8FB91006}" type="pres">
      <dgm:prSet presAssocID="{F0D3D307-7D19-439C-BB72-2573C3ED5D21}" presName="parentText" presStyleLbl="node1" presStyleIdx="0" presStyleCnt="4">
        <dgm:presLayoutVars>
          <dgm:chMax val="0"/>
          <dgm:bulletEnabled val="1"/>
        </dgm:presLayoutVars>
      </dgm:prSet>
      <dgm:spPr/>
      <dgm:t>
        <a:bodyPr/>
        <a:lstStyle/>
        <a:p>
          <a:endParaRPr lang="en-US"/>
        </a:p>
      </dgm:t>
    </dgm:pt>
    <dgm:pt modelId="{D954B44D-F795-4279-9ABA-AF574F3269AA}" type="pres">
      <dgm:prSet presAssocID="{F0D3D307-7D19-439C-BB72-2573C3ED5D21}" presName="negativeSpace" presStyleCnt="0"/>
      <dgm:spPr/>
    </dgm:pt>
    <dgm:pt modelId="{F60D09A0-B845-43F2-A766-4604132D3994}" type="pres">
      <dgm:prSet presAssocID="{F0D3D307-7D19-439C-BB72-2573C3ED5D21}" presName="childText" presStyleLbl="conFgAcc1" presStyleIdx="0" presStyleCnt="4">
        <dgm:presLayoutVars>
          <dgm:bulletEnabled val="1"/>
        </dgm:presLayoutVars>
      </dgm:prSet>
      <dgm:spPr/>
    </dgm:pt>
    <dgm:pt modelId="{A5592269-54D4-4C52-9C01-B79712C07C31}" type="pres">
      <dgm:prSet presAssocID="{3145BE8B-74DC-4514-938A-3E79BEB646A9}" presName="spaceBetweenRectangles" presStyleCnt="0"/>
      <dgm:spPr/>
    </dgm:pt>
    <dgm:pt modelId="{477DDF44-3668-4F1E-A31A-E93F378D86DA}" type="pres">
      <dgm:prSet presAssocID="{8E333B3C-81A5-42A7-91AB-F3A520A1AE58}" presName="parentLin" presStyleCnt="0"/>
      <dgm:spPr/>
    </dgm:pt>
    <dgm:pt modelId="{9504E2AF-CC0A-41CD-B1D1-10FA316C5439}" type="pres">
      <dgm:prSet presAssocID="{8E333B3C-81A5-42A7-91AB-F3A520A1AE58}" presName="parentLeftMargin" presStyleLbl="node1" presStyleIdx="0" presStyleCnt="4"/>
      <dgm:spPr/>
      <dgm:t>
        <a:bodyPr/>
        <a:lstStyle/>
        <a:p>
          <a:endParaRPr lang="en-US"/>
        </a:p>
      </dgm:t>
    </dgm:pt>
    <dgm:pt modelId="{68D64D22-0FC6-4B2F-848A-7F6574FD5193}" type="pres">
      <dgm:prSet presAssocID="{8E333B3C-81A5-42A7-91AB-F3A520A1AE58}" presName="parentText" presStyleLbl="node1" presStyleIdx="1" presStyleCnt="4">
        <dgm:presLayoutVars>
          <dgm:chMax val="0"/>
          <dgm:bulletEnabled val="1"/>
        </dgm:presLayoutVars>
      </dgm:prSet>
      <dgm:spPr/>
      <dgm:t>
        <a:bodyPr/>
        <a:lstStyle/>
        <a:p>
          <a:endParaRPr lang="en-US"/>
        </a:p>
      </dgm:t>
    </dgm:pt>
    <dgm:pt modelId="{B138A753-4DD3-4D9C-A607-F29DA9259390}" type="pres">
      <dgm:prSet presAssocID="{8E333B3C-81A5-42A7-91AB-F3A520A1AE58}" presName="negativeSpace" presStyleCnt="0"/>
      <dgm:spPr/>
    </dgm:pt>
    <dgm:pt modelId="{FF4B3494-6CA1-4664-BF4A-679B9B1502A7}" type="pres">
      <dgm:prSet presAssocID="{8E333B3C-81A5-42A7-91AB-F3A520A1AE58}" presName="childText" presStyleLbl="conFgAcc1" presStyleIdx="1" presStyleCnt="4">
        <dgm:presLayoutVars>
          <dgm:bulletEnabled val="1"/>
        </dgm:presLayoutVars>
      </dgm:prSet>
      <dgm:spPr/>
    </dgm:pt>
    <dgm:pt modelId="{79458DB4-5110-4F9B-B78A-D1DDA33794D5}" type="pres">
      <dgm:prSet presAssocID="{29662263-872D-4AED-9198-8E947B319DCD}" presName="spaceBetweenRectangles" presStyleCnt="0"/>
      <dgm:spPr/>
    </dgm:pt>
    <dgm:pt modelId="{6837E66D-E8DC-49F7-A487-D426873C543E}" type="pres">
      <dgm:prSet presAssocID="{41D039AC-66ED-451B-8003-C4EA0B7131C3}" presName="parentLin" presStyleCnt="0"/>
      <dgm:spPr/>
    </dgm:pt>
    <dgm:pt modelId="{42B7E801-4A6B-4398-B5F1-F4DE864279CD}" type="pres">
      <dgm:prSet presAssocID="{41D039AC-66ED-451B-8003-C4EA0B7131C3}" presName="parentLeftMargin" presStyleLbl="node1" presStyleIdx="1" presStyleCnt="4"/>
      <dgm:spPr/>
      <dgm:t>
        <a:bodyPr/>
        <a:lstStyle/>
        <a:p>
          <a:endParaRPr lang="en-US"/>
        </a:p>
      </dgm:t>
    </dgm:pt>
    <dgm:pt modelId="{4531EA84-0391-4583-A425-7E3F1E95AC04}" type="pres">
      <dgm:prSet presAssocID="{41D039AC-66ED-451B-8003-C4EA0B7131C3}" presName="parentText" presStyleLbl="node1" presStyleIdx="2" presStyleCnt="4">
        <dgm:presLayoutVars>
          <dgm:chMax val="0"/>
          <dgm:bulletEnabled val="1"/>
        </dgm:presLayoutVars>
      </dgm:prSet>
      <dgm:spPr/>
      <dgm:t>
        <a:bodyPr/>
        <a:lstStyle/>
        <a:p>
          <a:endParaRPr lang="en-US"/>
        </a:p>
      </dgm:t>
    </dgm:pt>
    <dgm:pt modelId="{07B61504-F4D6-4590-8304-4336C82F2259}" type="pres">
      <dgm:prSet presAssocID="{41D039AC-66ED-451B-8003-C4EA0B7131C3}" presName="negativeSpace" presStyleCnt="0"/>
      <dgm:spPr/>
    </dgm:pt>
    <dgm:pt modelId="{76A23F61-50AA-4B5A-B676-287B40DCB834}" type="pres">
      <dgm:prSet presAssocID="{41D039AC-66ED-451B-8003-C4EA0B7131C3}" presName="childText" presStyleLbl="conFgAcc1" presStyleIdx="2" presStyleCnt="4">
        <dgm:presLayoutVars>
          <dgm:bulletEnabled val="1"/>
        </dgm:presLayoutVars>
      </dgm:prSet>
      <dgm:spPr/>
    </dgm:pt>
    <dgm:pt modelId="{3E6A2122-B420-426F-A404-3E0180150C36}" type="pres">
      <dgm:prSet presAssocID="{980E4B45-7061-4999-A002-1FDAD93EA987}" presName="spaceBetweenRectangles" presStyleCnt="0"/>
      <dgm:spPr/>
    </dgm:pt>
    <dgm:pt modelId="{54F6A166-1224-48D9-8AFB-D885DFE2CEA3}" type="pres">
      <dgm:prSet presAssocID="{CCA42099-01E3-44AA-AF9C-DBC93263CA28}" presName="parentLin" presStyleCnt="0"/>
      <dgm:spPr/>
    </dgm:pt>
    <dgm:pt modelId="{F9E4549E-BC71-4BE1-BE9B-51F81C955563}" type="pres">
      <dgm:prSet presAssocID="{CCA42099-01E3-44AA-AF9C-DBC93263CA28}" presName="parentLeftMargin" presStyleLbl="node1" presStyleIdx="2" presStyleCnt="4"/>
      <dgm:spPr/>
      <dgm:t>
        <a:bodyPr/>
        <a:lstStyle/>
        <a:p>
          <a:endParaRPr lang="en-US"/>
        </a:p>
      </dgm:t>
    </dgm:pt>
    <dgm:pt modelId="{59CF252D-316B-42E0-BEC7-D878007711D6}" type="pres">
      <dgm:prSet presAssocID="{CCA42099-01E3-44AA-AF9C-DBC93263CA28}" presName="parentText" presStyleLbl="node1" presStyleIdx="3" presStyleCnt="4">
        <dgm:presLayoutVars>
          <dgm:chMax val="0"/>
          <dgm:bulletEnabled val="1"/>
        </dgm:presLayoutVars>
      </dgm:prSet>
      <dgm:spPr/>
      <dgm:t>
        <a:bodyPr/>
        <a:lstStyle/>
        <a:p>
          <a:endParaRPr lang="en-US"/>
        </a:p>
      </dgm:t>
    </dgm:pt>
    <dgm:pt modelId="{E372BD26-251C-477C-9744-7D9432FA4C83}" type="pres">
      <dgm:prSet presAssocID="{CCA42099-01E3-44AA-AF9C-DBC93263CA28}" presName="negativeSpace" presStyleCnt="0"/>
      <dgm:spPr/>
    </dgm:pt>
    <dgm:pt modelId="{E62E2DE2-4935-4B25-B7E1-E041C95FA027}" type="pres">
      <dgm:prSet presAssocID="{CCA42099-01E3-44AA-AF9C-DBC93263CA28}" presName="childText" presStyleLbl="conFgAcc1" presStyleIdx="3" presStyleCnt="4">
        <dgm:presLayoutVars>
          <dgm:bulletEnabled val="1"/>
        </dgm:presLayoutVars>
      </dgm:prSet>
      <dgm:spPr/>
    </dgm:pt>
  </dgm:ptLst>
  <dgm:cxnLst>
    <dgm:cxn modelId="{54E603E7-2903-4E08-BB8B-CEBF0FB3E379}" type="presOf" srcId="{41D039AC-66ED-451B-8003-C4EA0B7131C3}" destId="{42B7E801-4A6B-4398-B5F1-F4DE864279CD}" srcOrd="0" destOrd="0" presId="urn:microsoft.com/office/officeart/2005/8/layout/list1"/>
    <dgm:cxn modelId="{7EA71020-D9C0-4E18-A9CF-84D15530221E}" type="presOf" srcId="{B346D408-6A5C-4AD4-AC77-9990C244A1C6}" destId="{480158F0-386B-4BD4-BBF5-E91053D8DDE5}" srcOrd="0" destOrd="0" presId="urn:microsoft.com/office/officeart/2005/8/layout/list1"/>
    <dgm:cxn modelId="{3D358F34-5294-48DF-8CC7-063484FD852B}" type="presOf" srcId="{8E333B3C-81A5-42A7-91AB-F3A520A1AE58}" destId="{68D64D22-0FC6-4B2F-848A-7F6574FD5193}" srcOrd="1" destOrd="0" presId="urn:microsoft.com/office/officeart/2005/8/layout/list1"/>
    <dgm:cxn modelId="{9D1E533F-0808-41DE-9E3B-7B68A5659D1B}" type="presOf" srcId="{F0D3D307-7D19-439C-BB72-2573C3ED5D21}" destId="{59BA77CB-0184-4788-91E6-26A08198650F}" srcOrd="0" destOrd="0" presId="urn:microsoft.com/office/officeart/2005/8/layout/list1"/>
    <dgm:cxn modelId="{F1D4265B-D2ED-4B9F-97EC-F3CC06691EE7}" type="presOf" srcId="{CCA42099-01E3-44AA-AF9C-DBC93263CA28}" destId="{59CF252D-316B-42E0-BEC7-D878007711D6}" srcOrd="1" destOrd="0" presId="urn:microsoft.com/office/officeart/2005/8/layout/list1"/>
    <dgm:cxn modelId="{9CBC66EF-A5FA-4E6F-9CBE-C2A42D44795B}" type="presOf" srcId="{41D039AC-66ED-451B-8003-C4EA0B7131C3}" destId="{4531EA84-0391-4583-A425-7E3F1E95AC04}" srcOrd="1" destOrd="0" presId="urn:microsoft.com/office/officeart/2005/8/layout/list1"/>
    <dgm:cxn modelId="{1D6E4F5C-B55B-43C0-9FC4-7D6973A37246}" srcId="{B346D408-6A5C-4AD4-AC77-9990C244A1C6}" destId="{CCA42099-01E3-44AA-AF9C-DBC93263CA28}" srcOrd="3" destOrd="0" parTransId="{F90EDE4D-E911-4688-A879-17ED927A779D}" sibTransId="{B87A6C11-D501-4645-AD58-BA68B3243ABF}"/>
    <dgm:cxn modelId="{8C5D7635-A698-4452-825C-48DB60252CA8}" srcId="{B346D408-6A5C-4AD4-AC77-9990C244A1C6}" destId="{F0D3D307-7D19-439C-BB72-2573C3ED5D21}" srcOrd="0" destOrd="0" parTransId="{CCAB6205-FF24-43CF-9741-19329B5CBE7F}" sibTransId="{3145BE8B-74DC-4514-938A-3E79BEB646A9}"/>
    <dgm:cxn modelId="{8708C0DB-87FE-4E58-B173-7D7C90757464}" type="presOf" srcId="{CCA42099-01E3-44AA-AF9C-DBC93263CA28}" destId="{F9E4549E-BC71-4BE1-BE9B-51F81C955563}" srcOrd="0" destOrd="0" presId="urn:microsoft.com/office/officeart/2005/8/layout/list1"/>
    <dgm:cxn modelId="{4978F46F-19F2-4BF3-A297-89D60F7BF82D}" type="presOf" srcId="{F0D3D307-7D19-439C-BB72-2573C3ED5D21}" destId="{28802D05-E315-4A4F-A6C3-4F5D8FB91006}" srcOrd="1" destOrd="0" presId="urn:microsoft.com/office/officeart/2005/8/layout/list1"/>
    <dgm:cxn modelId="{D112BF28-BDC2-441E-B08B-F45720889A85}" srcId="{B346D408-6A5C-4AD4-AC77-9990C244A1C6}" destId="{41D039AC-66ED-451B-8003-C4EA0B7131C3}" srcOrd="2" destOrd="0" parTransId="{0AD9B70A-9839-4AEA-ABCD-5FA4A51DC805}" sibTransId="{980E4B45-7061-4999-A002-1FDAD93EA987}"/>
    <dgm:cxn modelId="{B256B515-899F-400E-A7C3-556AF1891723}" srcId="{B346D408-6A5C-4AD4-AC77-9990C244A1C6}" destId="{8E333B3C-81A5-42A7-91AB-F3A520A1AE58}" srcOrd="1" destOrd="0" parTransId="{119A16C3-73D8-42C5-9E30-7628518BA8F6}" sibTransId="{29662263-872D-4AED-9198-8E947B319DCD}"/>
    <dgm:cxn modelId="{141EE81E-B591-4D29-9AED-BBBBAC618B4E}" type="presOf" srcId="{8E333B3C-81A5-42A7-91AB-F3A520A1AE58}" destId="{9504E2AF-CC0A-41CD-B1D1-10FA316C5439}" srcOrd="0" destOrd="0" presId="urn:microsoft.com/office/officeart/2005/8/layout/list1"/>
    <dgm:cxn modelId="{4F6B791F-CBAF-4731-8C1D-9458E0E9934A}" type="presParOf" srcId="{480158F0-386B-4BD4-BBF5-E91053D8DDE5}" destId="{C797B53D-43B6-4813-903D-2969C008C3C9}" srcOrd="0" destOrd="0" presId="urn:microsoft.com/office/officeart/2005/8/layout/list1"/>
    <dgm:cxn modelId="{BDCAC40F-BD97-46FA-BABE-7C6C1F17A6D0}" type="presParOf" srcId="{C797B53D-43B6-4813-903D-2969C008C3C9}" destId="{59BA77CB-0184-4788-91E6-26A08198650F}" srcOrd="0" destOrd="0" presId="urn:microsoft.com/office/officeart/2005/8/layout/list1"/>
    <dgm:cxn modelId="{27737D45-BD54-4D23-8A2C-568BAD405584}" type="presParOf" srcId="{C797B53D-43B6-4813-903D-2969C008C3C9}" destId="{28802D05-E315-4A4F-A6C3-4F5D8FB91006}" srcOrd="1" destOrd="0" presId="urn:microsoft.com/office/officeart/2005/8/layout/list1"/>
    <dgm:cxn modelId="{D76E036E-8D7C-40D6-A586-3EEDF82D6039}" type="presParOf" srcId="{480158F0-386B-4BD4-BBF5-E91053D8DDE5}" destId="{D954B44D-F795-4279-9ABA-AF574F3269AA}" srcOrd="1" destOrd="0" presId="urn:microsoft.com/office/officeart/2005/8/layout/list1"/>
    <dgm:cxn modelId="{4C88E071-70FF-420A-A254-EF06F2835035}" type="presParOf" srcId="{480158F0-386B-4BD4-BBF5-E91053D8DDE5}" destId="{F60D09A0-B845-43F2-A766-4604132D3994}" srcOrd="2" destOrd="0" presId="urn:microsoft.com/office/officeart/2005/8/layout/list1"/>
    <dgm:cxn modelId="{3B3939BE-7B0C-4B0D-BCDC-3D7021176A69}" type="presParOf" srcId="{480158F0-386B-4BD4-BBF5-E91053D8DDE5}" destId="{A5592269-54D4-4C52-9C01-B79712C07C31}" srcOrd="3" destOrd="0" presId="urn:microsoft.com/office/officeart/2005/8/layout/list1"/>
    <dgm:cxn modelId="{AED568AF-038B-43E1-944A-A16B216E524C}" type="presParOf" srcId="{480158F0-386B-4BD4-BBF5-E91053D8DDE5}" destId="{477DDF44-3668-4F1E-A31A-E93F378D86DA}" srcOrd="4" destOrd="0" presId="urn:microsoft.com/office/officeart/2005/8/layout/list1"/>
    <dgm:cxn modelId="{2A5109F7-DABD-454F-A077-AB61A90C7AB9}" type="presParOf" srcId="{477DDF44-3668-4F1E-A31A-E93F378D86DA}" destId="{9504E2AF-CC0A-41CD-B1D1-10FA316C5439}" srcOrd="0" destOrd="0" presId="urn:microsoft.com/office/officeart/2005/8/layout/list1"/>
    <dgm:cxn modelId="{77CAC2FC-A31F-4848-8934-CB0DABA3E63A}" type="presParOf" srcId="{477DDF44-3668-4F1E-A31A-E93F378D86DA}" destId="{68D64D22-0FC6-4B2F-848A-7F6574FD5193}" srcOrd="1" destOrd="0" presId="urn:microsoft.com/office/officeart/2005/8/layout/list1"/>
    <dgm:cxn modelId="{BB49E9FB-A456-4D0F-A048-7B491E30D22A}" type="presParOf" srcId="{480158F0-386B-4BD4-BBF5-E91053D8DDE5}" destId="{B138A753-4DD3-4D9C-A607-F29DA9259390}" srcOrd="5" destOrd="0" presId="urn:microsoft.com/office/officeart/2005/8/layout/list1"/>
    <dgm:cxn modelId="{EE553BC9-7694-4C37-BDB3-1D0BB69E4C4C}" type="presParOf" srcId="{480158F0-386B-4BD4-BBF5-E91053D8DDE5}" destId="{FF4B3494-6CA1-4664-BF4A-679B9B1502A7}" srcOrd="6" destOrd="0" presId="urn:microsoft.com/office/officeart/2005/8/layout/list1"/>
    <dgm:cxn modelId="{254C623B-0C78-4B8C-9198-968854D1FD5B}" type="presParOf" srcId="{480158F0-386B-4BD4-BBF5-E91053D8DDE5}" destId="{79458DB4-5110-4F9B-B78A-D1DDA33794D5}" srcOrd="7" destOrd="0" presId="urn:microsoft.com/office/officeart/2005/8/layout/list1"/>
    <dgm:cxn modelId="{0F03A343-02A1-49FB-8C6F-D6C079144738}" type="presParOf" srcId="{480158F0-386B-4BD4-BBF5-E91053D8DDE5}" destId="{6837E66D-E8DC-49F7-A487-D426873C543E}" srcOrd="8" destOrd="0" presId="urn:microsoft.com/office/officeart/2005/8/layout/list1"/>
    <dgm:cxn modelId="{26D4FF29-9824-4E0A-B0FD-1218A64B97B5}" type="presParOf" srcId="{6837E66D-E8DC-49F7-A487-D426873C543E}" destId="{42B7E801-4A6B-4398-B5F1-F4DE864279CD}" srcOrd="0" destOrd="0" presId="urn:microsoft.com/office/officeart/2005/8/layout/list1"/>
    <dgm:cxn modelId="{639BF57D-089E-4BF2-87CB-610C9F1B403F}" type="presParOf" srcId="{6837E66D-E8DC-49F7-A487-D426873C543E}" destId="{4531EA84-0391-4583-A425-7E3F1E95AC04}" srcOrd="1" destOrd="0" presId="urn:microsoft.com/office/officeart/2005/8/layout/list1"/>
    <dgm:cxn modelId="{9D8F7D51-1B28-4F09-A316-848D0037C248}" type="presParOf" srcId="{480158F0-386B-4BD4-BBF5-E91053D8DDE5}" destId="{07B61504-F4D6-4590-8304-4336C82F2259}" srcOrd="9" destOrd="0" presId="urn:microsoft.com/office/officeart/2005/8/layout/list1"/>
    <dgm:cxn modelId="{9BB4F8B8-BF1F-43FB-9E66-88C4B513ECE4}" type="presParOf" srcId="{480158F0-386B-4BD4-BBF5-E91053D8DDE5}" destId="{76A23F61-50AA-4B5A-B676-287B40DCB834}" srcOrd="10" destOrd="0" presId="urn:microsoft.com/office/officeart/2005/8/layout/list1"/>
    <dgm:cxn modelId="{32DA1175-278E-410C-BBBE-40FE35A9B3F9}" type="presParOf" srcId="{480158F0-386B-4BD4-BBF5-E91053D8DDE5}" destId="{3E6A2122-B420-426F-A404-3E0180150C36}" srcOrd="11" destOrd="0" presId="urn:microsoft.com/office/officeart/2005/8/layout/list1"/>
    <dgm:cxn modelId="{3A25E398-57DC-4CC7-820F-45FFDCE90798}" type="presParOf" srcId="{480158F0-386B-4BD4-BBF5-E91053D8DDE5}" destId="{54F6A166-1224-48D9-8AFB-D885DFE2CEA3}" srcOrd="12" destOrd="0" presId="urn:microsoft.com/office/officeart/2005/8/layout/list1"/>
    <dgm:cxn modelId="{A3938EB4-DF66-47E3-B160-56308E0E0958}" type="presParOf" srcId="{54F6A166-1224-48D9-8AFB-D885DFE2CEA3}" destId="{F9E4549E-BC71-4BE1-BE9B-51F81C955563}" srcOrd="0" destOrd="0" presId="urn:microsoft.com/office/officeart/2005/8/layout/list1"/>
    <dgm:cxn modelId="{337318D7-6467-47AD-8E62-74CE4A3B9DD5}" type="presParOf" srcId="{54F6A166-1224-48D9-8AFB-D885DFE2CEA3}" destId="{59CF252D-316B-42E0-BEC7-D878007711D6}" srcOrd="1" destOrd="0" presId="urn:microsoft.com/office/officeart/2005/8/layout/list1"/>
    <dgm:cxn modelId="{BED6BE07-DACD-4058-8F30-6B2C4D87CDA6}" type="presParOf" srcId="{480158F0-386B-4BD4-BBF5-E91053D8DDE5}" destId="{E372BD26-251C-477C-9744-7D9432FA4C83}" srcOrd="13" destOrd="0" presId="urn:microsoft.com/office/officeart/2005/8/layout/list1"/>
    <dgm:cxn modelId="{D7DF8F70-3140-4BFA-B1C4-C08D0499CCFA}" type="presParOf" srcId="{480158F0-386B-4BD4-BBF5-E91053D8DDE5}" destId="{E62E2DE2-4935-4B25-B7E1-E041C95FA027}"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D6AF49A5-07E6-44B7-BA39-3EAAE922136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F5B1E87B-5BCF-444F-AAFD-A401E7CC74F5}">
      <dgm:prSet phldrT="[Text]" custT="1"/>
      <dgm:spPr/>
      <dgm:t>
        <a:bodyPr/>
        <a:lstStyle/>
        <a:p>
          <a:r>
            <a:rPr lang="en-US" sz="4200" b="1" dirty="0" err="1" smtClean="0">
              <a:solidFill>
                <a:schemeClr val="bg1"/>
              </a:solidFill>
              <a:latin typeface="Open Sans Extra Bold" panose="020B0604020202020204" charset="0"/>
              <a:ea typeface="Open Sans Extra Bold" panose="020B0604020202020204" charset="0"/>
              <a:cs typeface="Open Sans Extra Bold" panose="020B0604020202020204" charset="0"/>
            </a:rPr>
            <a:t>Mô</a:t>
          </a:r>
          <a:r>
            <a:rPr lang="en-US" sz="4200" b="1" dirty="0" smtClean="0">
              <a:solidFill>
                <a:schemeClr val="bg1"/>
              </a:solidFill>
              <a:latin typeface="Open Sans Extra Bold" panose="020B0604020202020204" charset="0"/>
              <a:ea typeface="Open Sans Extra Bold" panose="020B0604020202020204" charset="0"/>
              <a:cs typeface="Open Sans Extra Bold" panose="020B0604020202020204" charset="0"/>
            </a:rPr>
            <a:t> </a:t>
          </a:r>
          <a:r>
            <a:rPr lang="en-US" sz="4200" b="1" dirty="0" err="1" smtClean="0">
              <a:solidFill>
                <a:schemeClr val="bg1"/>
              </a:solidFill>
              <a:latin typeface="Open Sans Extra Bold" panose="020B0604020202020204" charset="0"/>
              <a:ea typeface="Open Sans Extra Bold" panose="020B0604020202020204" charset="0"/>
              <a:cs typeface="Open Sans Extra Bold" panose="020B0604020202020204" charset="0"/>
            </a:rPr>
            <a:t>tả</a:t>
          </a:r>
          <a:endParaRPr lang="en-US" sz="4200" dirty="0">
            <a:solidFill>
              <a:schemeClr val="bg1"/>
            </a:solidFill>
            <a:latin typeface="Open Sans Extra Bold" panose="020B0604020202020204" charset="0"/>
            <a:ea typeface="Open Sans Extra Bold" panose="020B0604020202020204" charset="0"/>
            <a:cs typeface="Open Sans Extra Bold" panose="020B0604020202020204" charset="0"/>
          </a:endParaRPr>
        </a:p>
      </dgm:t>
    </dgm:pt>
    <dgm:pt modelId="{DFD12205-7311-43EE-8DC1-B7077B9BEC43}" type="parTrans" cxnId="{058C3EDA-0C71-4798-AB86-67439CC7D202}">
      <dgm:prSet/>
      <dgm:spPr/>
      <dgm:t>
        <a:bodyPr/>
        <a:lstStyle/>
        <a:p>
          <a:endParaRPr lang="en-US"/>
        </a:p>
      </dgm:t>
    </dgm:pt>
    <dgm:pt modelId="{E98144C1-5657-4640-9801-27697B3CFF83}" type="sibTrans" cxnId="{058C3EDA-0C71-4798-AB86-67439CC7D202}">
      <dgm:prSet/>
      <dgm:spPr/>
      <dgm:t>
        <a:bodyPr/>
        <a:lstStyle/>
        <a:p>
          <a:endParaRPr lang="en-US"/>
        </a:p>
      </dgm:t>
    </dgm:pt>
    <dgm:pt modelId="{CE2A4D73-E56D-4BE4-913C-AE73E73F7577}">
      <dgm:prSet phldrT="[Text]" custT="1"/>
      <dgm:spPr/>
      <dgm:t>
        <a:bodyPr/>
        <a:lstStyle/>
        <a:p>
          <a:pPr algn="just"/>
          <a:r>
            <a:rPr lang="en-US" sz="3200" dirty="0" smtClean="0">
              <a:latin typeface="Open Sans Extra Bold" panose="020B0604020202020204" charset="0"/>
              <a:ea typeface="Open Sans Extra Bold" panose="020B0604020202020204" charset="0"/>
              <a:cs typeface="Open Sans Extra Bold" panose="020B0604020202020204" charset="0"/>
            </a:rPr>
            <a:t>N</a:t>
          </a:r>
          <a:r>
            <a:rPr lang="vi-VN" sz="3200" dirty="0" smtClean="0">
              <a:latin typeface="Open Sans Extra Bold" panose="020B0604020202020204" charset="0"/>
              <a:ea typeface="Open Sans Extra Bold" panose="020B0604020202020204" charset="0"/>
              <a:cs typeface="Open Sans Extra Bold" panose="020B0604020202020204" charset="0"/>
            </a:rPr>
            <a:t>hững chuyên gia bảo mật cũng như nghiên cứu các lỗ hổng của các ứng dụng lớn trong đó có các CSDL</a:t>
          </a:r>
          <a:r>
            <a:rPr lang="en-US" sz="3200" dirty="0" smtClean="0">
              <a:latin typeface="Open Sans Extra Bold" panose="020B0604020202020204" charset="0"/>
              <a:ea typeface="Open Sans Extra Bold" panose="020B0604020202020204" charset="0"/>
              <a:cs typeface="Open Sans Extra Bold" panose="020B0604020202020204" charset="0"/>
            </a:rPr>
            <a:t>.</a:t>
          </a:r>
          <a:endParaRPr lang="en-US" sz="3200" dirty="0">
            <a:latin typeface="Open Sans Extra Bold" panose="020B0604020202020204" charset="0"/>
            <a:ea typeface="Open Sans Extra Bold" panose="020B0604020202020204" charset="0"/>
            <a:cs typeface="Open Sans Extra Bold" panose="020B0604020202020204" charset="0"/>
          </a:endParaRPr>
        </a:p>
      </dgm:t>
    </dgm:pt>
    <dgm:pt modelId="{925560F9-E4F8-4610-8FFA-4FB1673140CE}" type="parTrans" cxnId="{4997659F-2A82-497F-A12D-5A2B2AA887FA}">
      <dgm:prSet/>
      <dgm:spPr/>
      <dgm:t>
        <a:bodyPr/>
        <a:lstStyle/>
        <a:p>
          <a:endParaRPr lang="en-US"/>
        </a:p>
      </dgm:t>
    </dgm:pt>
    <dgm:pt modelId="{8B5F24F3-4851-410D-BDF1-65079D9C950B}" type="sibTrans" cxnId="{4997659F-2A82-497F-A12D-5A2B2AA887FA}">
      <dgm:prSet/>
      <dgm:spPr/>
      <dgm:t>
        <a:bodyPr/>
        <a:lstStyle/>
        <a:p>
          <a:endParaRPr lang="en-US"/>
        </a:p>
      </dgm:t>
    </dgm:pt>
    <dgm:pt modelId="{96747B6E-43E0-4159-8B93-286F76EFF37D}">
      <dgm:prSet phldrT="[Text]" custT="1"/>
      <dgm:spPr/>
      <dgm:t>
        <a:bodyPr/>
        <a:lstStyle/>
        <a:p>
          <a:r>
            <a:rPr lang="vi-VN" sz="4200" b="1" dirty="0" smtClean="0">
              <a:solidFill>
                <a:schemeClr val="bg1"/>
              </a:solidFill>
              <a:latin typeface="Open Sans Extra Bold" panose="020B0604020202020204" charset="0"/>
              <a:ea typeface="Open Sans Extra Bold" panose="020B0604020202020204" charset="0"/>
              <a:cs typeface="Open Sans Extra Bold" panose="020B0604020202020204" charset="0"/>
            </a:rPr>
            <a:t>Phòng chống</a:t>
          </a:r>
          <a:endParaRPr lang="en-US" sz="4200" dirty="0">
            <a:solidFill>
              <a:schemeClr val="bg1"/>
            </a:solidFill>
            <a:latin typeface="Open Sans Extra Bold" panose="020B0604020202020204" charset="0"/>
            <a:ea typeface="Open Sans Extra Bold" panose="020B0604020202020204" charset="0"/>
            <a:cs typeface="Open Sans Extra Bold" panose="020B0604020202020204" charset="0"/>
          </a:endParaRPr>
        </a:p>
      </dgm:t>
    </dgm:pt>
    <dgm:pt modelId="{DB9A1AEF-4651-4293-89F1-4720DD5094C9}" type="parTrans" cxnId="{FE9F83CB-3E86-4F51-952D-35FD3DEA7591}">
      <dgm:prSet/>
      <dgm:spPr/>
      <dgm:t>
        <a:bodyPr/>
        <a:lstStyle/>
        <a:p>
          <a:endParaRPr lang="en-US"/>
        </a:p>
      </dgm:t>
    </dgm:pt>
    <dgm:pt modelId="{76776233-9FB4-430E-AEE3-F8629BB93E0F}" type="sibTrans" cxnId="{FE9F83CB-3E86-4F51-952D-35FD3DEA7591}">
      <dgm:prSet/>
      <dgm:spPr/>
      <dgm:t>
        <a:bodyPr/>
        <a:lstStyle/>
        <a:p>
          <a:endParaRPr lang="en-US"/>
        </a:p>
      </dgm:t>
    </dgm:pt>
    <dgm:pt modelId="{4B6738A9-282E-435D-B066-C758EC62918A}">
      <dgm:prSet phldrT="[Text]" custT="1"/>
      <dgm:spPr/>
      <dgm:t>
        <a:bodyPr/>
        <a:lstStyle/>
        <a:p>
          <a:pPr algn="just"/>
          <a:r>
            <a:rPr lang="vi-VN" sz="3200" dirty="0" smtClean="0">
              <a:latin typeface="Open Sans Extra Bold" panose="020B0604020202020204" charset="0"/>
              <a:ea typeface="Open Sans Extra Bold" panose="020B0604020202020204" charset="0"/>
              <a:cs typeface="Open Sans Extra Bold" panose="020B0604020202020204" charset="0"/>
            </a:rPr>
            <a:t>Các CSDL hoặc các module kèm theo phải được vá lỗi hoặc cập nhật phù hợp lên các phiên bản mới để những kẻ tấn công không thể khai thác các lỗ hổng đã biết.</a:t>
          </a:r>
          <a:endParaRPr lang="en-US" sz="3200" dirty="0">
            <a:latin typeface="Open Sans Extra Bold" panose="020B0604020202020204" charset="0"/>
            <a:ea typeface="Open Sans Extra Bold" panose="020B0604020202020204" charset="0"/>
            <a:cs typeface="Open Sans Extra Bold" panose="020B0604020202020204" charset="0"/>
          </a:endParaRPr>
        </a:p>
      </dgm:t>
    </dgm:pt>
    <dgm:pt modelId="{BD845000-2CAE-4E54-A5D9-779F8FB2D4D3}" type="parTrans" cxnId="{2CD20A2C-D24A-4E7B-BC01-23272B06D38C}">
      <dgm:prSet/>
      <dgm:spPr/>
      <dgm:t>
        <a:bodyPr/>
        <a:lstStyle/>
        <a:p>
          <a:endParaRPr lang="en-US"/>
        </a:p>
      </dgm:t>
    </dgm:pt>
    <dgm:pt modelId="{7F6B8E7C-B817-45D3-B9F9-5DACD68C8C92}" type="sibTrans" cxnId="{2CD20A2C-D24A-4E7B-BC01-23272B06D38C}">
      <dgm:prSet/>
      <dgm:spPr/>
      <dgm:t>
        <a:bodyPr/>
        <a:lstStyle/>
        <a:p>
          <a:endParaRPr lang="en-US"/>
        </a:p>
      </dgm:t>
    </dgm:pt>
    <dgm:pt modelId="{FB010794-DF06-443D-B3A9-1F896351DB76}">
      <dgm:prSet phldrT="[Text]" custT="1"/>
      <dgm:spPr/>
      <dgm:t>
        <a:bodyPr/>
        <a:lstStyle/>
        <a:p>
          <a:pPr algn="just"/>
          <a:r>
            <a:rPr lang="en-US" sz="4200" dirty="0" err="1" smtClean="0">
              <a:latin typeface="Open Sans Extra Bold" panose="020B0604020202020204" charset="0"/>
              <a:ea typeface="Open Sans Extra Bold" panose="020B0604020202020204" charset="0"/>
              <a:cs typeface="Open Sans Extra Bold" panose="020B0604020202020204" charset="0"/>
            </a:rPr>
            <a:t>Thử</a:t>
          </a:r>
          <a:r>
            <a:rPr lang="en-US" sz="4200" dirty="0" smtClean="0">
              <a:latin typeface="Open Sans Extra Bold" panose="020B0604020202020204" charset="0"/>
              <a:ea typeface="Open Sans Extra Bold" panose="020B0604020202020204" charset="0"/>
              <a:cs typeface="Open Sans Extra Bold" panose="020B0604020202020204" charset="0"/>
            </a:rPr>
            <a:t> </a:t>
          </a:r>
          <a:r>
            <a:rPr lang="en-US" sz="4200" dirty="0" err="1" smtClean="0">
              <a:latin typeface="Open Sans Extra Bold" panose="020B0604020202020204" charset="0"/>
              <a:ea typeface="Open Sans Extra Bold" panose="020B0604020202020204" charset="0"/>
              <a:cs typeface="Open Sans Extra Bold" panose="020B0604020202020204" charset="0"/>
            </a:rPr>
            <a:t>nghiệm</a:t>
          </a:r>
          <a:endParaRPr lang="en-US" sz="4200" dirty="0">
            <a:latin typeface="Open Sans Extra Bold" panose="020B0604020202020204" charset="0"/>
            <a:ea typeface="Open Sans Extra Bold" panose="020B0604020202020204" charset="0"/>
            <a:cs typeface="Open Sans Extra Bold" panose="020B0604020202020204" charset="0"/>
          </a:endParaRPr>
        </a:p>
      </dgm:t>
    </dgm:pt>
    <dgm:pt modelId="{3B424704-C717-4EF6-81DF-FF76805F9078}" type="parTrans" cxnId="{4CAA2367-7E66-4BAB-8E8F-0DA56C2D3FC2}">
      <dgm:prSet/>
      <dgm:spPr/>
      <dgm:t>
        <a:bodyPr/>
        <a:lstStyle/>
        <a:p>
          <a:endParaRPr lang="en-US"/>
        </a:p>
      </dgm:t>
    </dgm:pt>
    <dgm:pt modelId="{3F13018D-CFAD-41D7-93AA-FCB9A0E2C6DB}" type="sibTrans" cxnId="{4CAA2367-7E66-4BAB-8E8F-0DA56C2D3FC2}">
      <dgm:prSet/>
      <dgm:spPr/>
      <dgm:t>
        <a:bodyPr/>
        <a:lstStyle/>
        <a:p>
          <a:endParaRPr lang="en-US"/>
        </a:p>
      </dgm:t>
    </dgm:pt>
    <dgm:pt modelId="{B6EDA821-6AA3-4C57-AE81-B4D18AE0B5F4}">
      <dgm:prSet phldrT="[Text]" custT="1"/>
      <dgm:spPr/>
      <dgm:t>
        <a:bodyPr/>
        <a:lstStyle/>
        <a:p>
          <a:pPr algn="just"/>
          <a:r>
            <a:rPr lang="vi-VN" sz="3200" dirty="0" smtClean="0">
              <a:latin typeface="Open Sans Extra Bold" panose="020B0604020202020204" charset="0"/>
              <a:ea typeface="Open Sans Extra Bold" panose="020B0604020202020204" charset="0"/>
              <a:cs typeface="Open Sans Extra Bold" panose="020B0604020202020204" charset="0"/>
            </a:rPr>
            <a:t>Phải cập nhật lên các phiên bản mới của SQL Serve</a:t>
          </a:r>
          <a:r>
            <a:rPr lang="en-US" sz="3200" dirty="0" smtClean="0">
              <a:latin typeface="Open Sans Extra Bold" panose="020B0604020202020204" charset="0"/>
              <a:ea typeface="Open Sans Extra Bold" panose="020B0604020202020204" charset="0"/>
              <a:cs typeface="Open Sans Extra Bold" panose="020B0604020202020204" charset="0"/>
            </a:rPr>
            <a:t>r.</a:t>
          </a:r>
          <a:endParaRPr lang="en-US" sz="3200" dirty="0">
            <a:latin typeface="Open Sans Extra Bold" panose="020B0604020202020204" charset="0"/>
            <a:ea typeface="Open Sans Extra Bold" panose="020B0604020202020204" charset="0"/>
            <a:cs typeface="Open Sans Extra Bold" panose="020B0604020202020204" charset="0"/>
          </a:endParaRPr>
        </a:p>
      </dgm:t>
    </dgm:pt>
    <dgm:pt modelId="{E4DF9301-7C38-4DAC-8693-6B816D25BDA4}" type="parTrans" cxnId="{C302DC67-96BF-4D5F-9F99-288298D67121}">
      <dgm:prSet/>
      <dgm:spPr/>
      <dgm:t>
        <a:bodyPr/>
        <a:lstStyle/>
        <a:p>
          <a:endParaRPr lang="en-US"/>
        </a:p>
      </dgm:t>
    </dgm:pt>
    <dgm:pt modelId="{333F8D29-CFDB-4552-9BF6-2B3B5FA119BB}" type="sibTrans" cxnId="{C302DC67-96BF-4D5F-9F99-288298D67121}">
      <dgm:prSet/>
      <dgm:spPr/>
      <dgm:t>
        <a:bodyPr/>
        <a:lstStyle/>
        <a:p>
          <a:endParaRPr lang="en-US"/>
        </a:p>
      </dgm:t>
    </dgm:pt>
    <dgm:pt modelId="{2C2B3CD7-D2E4-4FC9-A6AC-ED5FF6856AC9}" type="pres">
      <dgm:prSet presAssocID="{D6AF49A5-07E6-44B7-BA39-3EAAE9221365}" presName="linear" presStyleCnt="0">
        <dgm:presLayoutVars>
          <dgm:animLvl val="lvl"/>
          <dgm:resizeHandles val="exact"/>
        </dgm:presLayoutVars>
      </dgm:prSet>
      <dgm:spPr/>
    </dgm:pt>
    <dgm:pt modelId="{5A5BEB4C-5569-445F-8C34-56E5AF71361F}" type="pres">
      <dgm:prSet presAssocID="{F5B1E87B-5BCF-444F-AAFD-A401E7CC74F5}" presName="parentText" presStyleLbl="node1" presStyleIdx="0" presStyleCnt="3" custLinFactNeighborX="-26875" custLinFactNeighborY="-4972">
        <dgm:presLayoutVars>
          <dgm:chMax val="0"/>
          <dgm:bulletEnabled val="1"/>
        </dgm:presLayoutVars>
      </dgm:prSet>
      <dgm:spPr/>
      <dgm:t>
        <a:bodyPr/>
        <a:lstStyle/>
        <a:p>
          <a:endParaRPr lang="en-US"/>
        </a:p>
      </dgm:t>
    </dgm:pt>
    <dgm:pt modelId="{48CBED22-1A7B-440B-B85D-AA6C2D6C7BB7}" type="pres">
      <dgm:prSet presAssocID="{F5B1E87B-5BCF-444F-AAFD-A401E7CC74F5}" presName="childText" presStyleLbl="revTx" presStyleIdx="0" presStyleCnt="3">
        <dgm:presLayoutVars>
          <dgm:bulletEnabled val="1"/>
        </dgm:presLayoutVars>
      </dgm:prSet>
      <dgm:spPr/>
      <dgm:t>
        <a:bodyPr/>
        <a:lstStyle/>
        <a:p>
          <a:endParaRPr lang="en-US"/>
        </a:p>
      </dgm:t>
    </dgm:pt>
    <dgm:pt modelId="{503C3E54-BDA8-4A7B-95EA-8BA27A49D126}" type="pres">
      <dgm:prSet presAssocID="{96747B6E-43E0-4159-8B93-286F76EFF37D}" presName="parentText" presStyleLbl="node1" presStyleIdx="1" presStyleCnt="3">
        <dgm:presLayoutVars>
          <dgm:chMax val="0"/>
          <dgm:bulletEnabled val="1"/>
        </dgm:presLayoutVars>
      </dgm:prSet>
      <dgm:spPr/>
      <dgm:t>
        <a:bodyPr/>
        <a:lstStyle/>
        <a:p>
          <a:endParaRPr lang="en-US"/>
        </a:p>
      </dgm:t>
    </dgm:pt>
    <dgm:pt modelId="{10B2FC14-719A-47B3-8042-7ED916798424}" type="pres">
      <dgm:prSet presAssocID="{96747B6E-43E0-4159-8B93-286F76EFF37D}" presName="childText" presStyleLbl="revTx" presStyleIdx="1" presStyleCnt="3">
        <dgm:presLayoutVars>
          <dgm:bulletEnabled val="1"/>
        </dgm:presLayoutVars>
      </dgm:prSet>
      <dgm:spPr/>
      <dgm:t>
        <a:bodyPr/>
        <a:lstStyle/>
        <a:p>
          <a:endParaRPr lang="en-US"/>
        </a:p>
      </dgm:t>
    </dgm:pt>
    <dgm:pt modelId="{BDC39FE6-D8B0-44A8-ACCF-F0E765A6242E}" type="pres">
      <dgm:prSet presAssocID="{FB010794-DF06-443D-B3A9-1F896351DB76}" presName="parentText" presStyleLbl="node1" presStyleIdx="2" presStyleCnt="3">
        <dgm:presLayoutVars>
          <dgm:chMax val="0"/>
          <dgm:bulletEnabled val="1"/>
        </dgm:presLayoutVars>
      </dgm:prSet>
      <dgm:spPr/>
      <dgm:t>
        <a:bodyPr/>
        <a:lstStyle/>
        <a:p>
          <a:endParaRPr lang="en-US"/>
        </a:p>
      </dgm:t>
    </dgm:pt>
    <dgm:pt modelId="{2C765FC6-4380-4E9C-A57F-03E9BFF78B84}" type="pres">
      <dgm:prSet presAssocID="{FB010794-DF06-443D-B3A9-1F896351DB76}" presName="childText" presStyleLbl="revTx" presStyleIdx="2" presStyleCnt="3">
        <dgm:presLayoutVars>
          <dgm:bulletEnabled val="1"/>
        </dgm:presLayoutVars>
      </dgm:prSet>
      <dgm:spPr/>
      <dgm:t>
        <a:bodyPr/>
        <a:lstStyle/>
        <a:p>
          <a:endParaRPr lang="en-US"/>
        </a:p>
      </dgm:t>
    </dgm:pt>
  </dgm:ptLst>
  <dgm:cxnLst>
    <dgm:cxn modelId="{5895A559-491A-4B17-9B77-5981BA3DBF28}" type="presOf" srcId="{F5B1E87B-5BCF-444F-AAFD-A401E7CC74F5}" destId="{5A5BEB4C-5569-445F-8C34-56E5AF71361F}" srcOrd="0" destOrd="0" presId="urn:microsoft.com/office/officeart/2005/8/layout/vList2"/>
    <dgm:cxn modelId="{2CD20A2C-D24A-4E7B-BC01-23272B06D38C}" srcId="{96747B6E-43E0-4159-8B93-286F76EFF37D}" destId="{4B6738A9-282E-435D-B066-C758EC62918A}" srcOrd="0" destOrd="0" parTransId="{BD845000-2CAE-4E54-A5D9-779F8FB2D4D3}" sibTransId="{7F6B8E7C-B817-45D3-B9F9-5DACD68C8C92}"/>
    <dgm:cxn modelId="{F3990873-FBE4-43B1-874F-8851AD65CF73}" type="presOf" srcId="{B6EDA821-6AA3-4C57-AE81-B4D18AE0B5F4}" destId="{2C765FC6-4380-4E9C-A57F-03E9BFF78B84}" srcOrd="0" destOrd="0" presId="urn:microsoft.com/office/officeart/2005/8/layout/vList2"/>
    <dgm:cxn modelId="{058C3EDA-0C71-4798-AB86-67439CC7D202}" srcId="{D6AF49A5-07E6-44B7-BA39-3EAAE9221365}" destId="{F5B1E87B-5BCF-444F-AAFD-A401E7CC74F5}" srcOrd="0" destOrd="0" parTransId="{DFD12205-7311-43EE-8DC1-B7077B9BEC43}" sibTransId="{E98144C1-5657-4640-9801-27697B3CFF83}"/>
    <dgm:cxn modelId="{736F2026-AECF-4DBF-850B-54C6B9A4A3E7}" type="presOf" srcId="{CE2A4D73-E56D-4BE4-913C-AE73E73F7577}" destId="{48CBED22-1A7B-440B-B85D-AA6C2D6C7BB7}" srcOrd="0" destOrd="0" presId="urn:microsoft.com/office/officeart/2005/8/layout/vList2"/>
    <dgm:cxn modelId="{0BFA04CF-1F87-4ADF-B3B5-4ED5686B0948}" type="presOf" srcId="{FB010794-DF06-443D-B3A9-1F896351DB76}" destId="{BDC39FE6-D8B0-44A8-ACCF-F0E765A6242E}" srcOrd="0" destOrd="0" presId="urn:microsoft.com/office/officeart/2005/8/layout/vList2"/>
    <dgm:cxn modelId="{FE9F83CB-3E86-4F51-952D-35FD3DEA7591}" srcId="{D6AF49A5-07E6-44B7-BA39-3EAAE9221365}" destId="{96747B6E-43E0-4159-8B93-286F76EFF37D}" srcOrd="1" destOrd="0" parTransId="{DB9A1AEF-4651-4293-89F1-4720DD5094C9}" sibTransId="{76776233-9FB4-430E-AEE3-F8629BB93E0F}"/>
    <dgm:cxn modelId="{85831E75-757A-4B18-AC0A-700960FB9B9F}" type="presOf" srcId="{96747B6E-43E0-4159-8B93-286F76EFF37D}" destId="{503C3E54-BDA8-4A7B-95EA-8BA27A49D126}" srcOrd="0" destOrd="0" presId="urn:microsoft.com/office/officeart/2005/8/layout/vList2"/>
    <dgm:cxn modelId="{107855CC-E0B7-4BED-843E-416513FF8D80}" type="presOf" srcId="{4B6738A9-282E-435D-B066-C758EC62918A}" destId="{10B2FC14-719A-47B3-8042-7ED916798424}" srcOrd="0" destOrd="0" presId="urn:microsoft.com/office/officeart/2005/8/layout/vList2"/>
    <dgm:cxn modelId="{4CAA2367-7E66-4BAB-8E8F-0DA56C2D3FC2}" srcId="{D6AF49A5-07E6-44B7-BA39-3EAAE9221365}" destId="{FB010794-DF06-443D-B3A9-1F896351DB76}" srcOrd="2" destOrd="0" parTransId="{3B424704-C717-4EF6-81DF-FF76805F9078}" sibTransId="{3F13018D-CFAD-41D7-93AA-FCB9A0E2C6DB}"/>
    <dgm:cxn modelId="{C302DC67-96BF-4D5F-9F99-288298D67121}" srcId="{FB010794-DF06-443D-B3A9-1F896351DB76}" destId="{B6EDA821-6AA3-4C57-AE81-B4D18AE0B5F4}" srcOrd="0" destOrd="0" parTransId="{E4DF9301-7C38-4DAC-8693-6B816D25BDA4}" sibTransId="{333F8D29-CFDB-4552-9BF6-2B3B5FA119BB}"/>
    <dgm:cxn modelId="{4997659F-2A82-497F-A12D-5A2B2AA887FA}" srcId="{F5B1E87B-5BCF-444F-AAFD-A401E7CC74F5}" destId="{CE2A4D73-E56D-4BE4-913C-AE73E73F7577}" srcOrd="0" destOrd="0" parTransId="{925560F9-E4F8-4610-8FFA-4FB1673140CE}" sibTransId="{8B5F24F3-4851-410D-BDF1-65079D9C950B}"/>
    <dgm:cxn modelId="{D71F367C-47AD-4B12-8D34-9EA60E56A103}" type="presOf" srcId="{D6AF49A5-07E6-44B7-BA39-3EAAE9221365}" destId="{2C2B3CD7-D2E4-4FC9-A6AC-ED5FF6856AC9}" srcOrd="0" destOrd="0" presId="urn:microsoft.com/office/officeart/2005/8/layout/vList2"/>
    <dgm:cxn modelId="{E5ED2E06-64C6-4CA4-8696-B93A985050E2}" type="presParOf" srcId="{2C2B3CD7-D2E4-4FC9-A6AC-ED5FF6856AC9}" destId="{5A5BEB4C-5569-445F-8C34-56E5AF71361F}" srcOrd="0" destOrd="0" presId="urn:microsoft.com/office/officeart/2005/8/layout/vList2"/>
    <dgm:cxn modelId="{8102F171-E124-4F52-95EE-B54216FD5B54}" type="presParOf" srcId="{2C2B3CD7-D2E4-4FC9-A6AC-ED5FF6856AC9}" destId="{48CBED22-1A7B-440B-B85D-AA6C2D6C7BB7}" srcOrd="1" destOrd="0" presId="urn:microsoft.com/office/officeart/2005/8/layout/vList2"/>
    <dgm:cxn modelId="{6B9AC606-0B2C-415C-AF28-B2CCF86C2AAD}" type="presParOf" srcId="{2C2B3CD7-D2E4-4FC9-A6AC-ED5FF6856AC9}" destId="{503C3E54-BDA8-4A7B-95EA-8BA27A49D126}" srcOrd="2" destOrd="0" presId="urn:microsoft.com/office/officeart/2005/8/layout/vList2"/>
    <dgm:cxn modelId="{D7FBD932-B307-4BB4-A844-AC68E311C54A}" type="presParOf" srcId="{2C2B3CD7-D2E4-4FC9-A6AC-ED5FF6856AC9}" destId="{10B2FC14-719A-47B3-8042-7ED916798424}" srcOrd="3" destOrd="0" presId="urn:microsoft.com/office/officeart/2005/8/layout/vList2"/>
    <dgm:cxn modelId="{01B95F57-372E-4707-853D-4F4C4969BA00}" type="presParOf" srcId="{2C2B3CD7-D2E4-4FC9-A6AC-ED5FF6856AC9}" destId="{BDC39FE6-D8B0-44A8-ACCF-F0E765A6242E}" srcOrd="4" destOrd="0" presId="urn:microsoft.com/office/officeart/2005/8/layout/vList2"/>
    <dgm:cxn modelId="{371DE686-4332-4F19-80A4-16EB21C86FD2}" type="presParOf" srcId="{2C2B3CD7-D2E4-4FC9-A6AC-ED5FF6856AC9}" destId="{2C765FC6-4380-4E9C-A57F-03E9BFF78B84}"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D6AF49A5-07E6-44B7-BA39-3EAAE922136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F5B1E87B-5BCF-444F-AAFD-A401E7CC74F5}">
      <dgm:prSet phldrT="[Text]" custT="1"/>
      <dgm:spPr/>
      <dgm:t>
        <a:bodyPr/>
        <a:lstStyle/>
        <a:p>
          <a:r>
            <a:rPr lang="en-US" sz="4200" b="1" dirty="0" err="1" smtClean="0">
              <a:solidFill>
                <a:schemeClr val="bg1"/>
              </a:solidFill>
              <a:latin typeface="Open Sans Extra Bold" panose="020B0604020202020204" charset="0"/>
              <a:ea typeface="Open Sans Extra Bold" panose="020B0604020202020204" charset="0"/>
              <a:cs typeface="Open Sans Extra Bold" panose="020B0604020202020204" charset="0"/>
            </a:rPr>
            <a:t>Mô</a:t>
          </a:r>
          <a:r>
            <a:rPr lang="en-US" sz="4200" b="1" dirty="0" smtClean="0">
              <a:solidFill>
                <a:schemeClr val="bg1"/>
              </a:solidFill>
              <a:latin typeface="Open Sans Extra Bold" panose="020B0604020202020204" charset="0"/>
              <a:ea typeface="Open Sans Extra Bold" panose="020B0604020202020204" charset="0"/>
              <a:cs typeface="Open Sans Extra Bold" panose="020B0604020202020204" charset="0"/>
            </a:rPr>
            <a:t> </a:t>
          </a:r>
          <a:r>
            <a:rPr lang="en-US" sz="4200" b="1" dirty="0" err="1" smtClean="0">
              <a:solidFill>
                <a:schemeClr val="bg1"/>
              </a:solidFill>
              <a:latin typeface="Open Sans Extra Bold" panose="020B0604020202020204" charset="0"/>
              <a:ea typeface="Open Sans Extra Bold" panose="020B0604020202020204" charset="0"/>
              <a:cs typeface="Open Sans Extra Bold" panose="020B0604020202020204" charset="0"/>
            </a:rPr>
            <a:t>tả</a:t>
          </a:r>
          <a:endParaRPr lang="en-US" sz="4200" dirty="0">
            <a:solidFill>
              <a:schemeClr val="bg1"/>
            </a:solidFill>
            <a:latin typeface="Open Sans Extra Bold" panose="020B0604020202020204" charset="0"/>
            <a:ea typeface="Open Sans Extra Bold" panose="020B0604020202020204" charset="0"/>
            <a:cs typeface="Open Sans Extra Bold" panose="020B0604020202020204" charset="0"/>
          </a:endParaRPr>
        </a:p>
      </dgm:t>
    </dgm:pt>
    <dgm:pt modelId="{DFD12205-7311-43EE-8DC1-B7077B9BEC43}" type="parTrans" cxnId="{058C3EDA-0C71-4798-AB86-67439CC7D202}">
      <dgm:prSet/>
      <dgm:spPr/>
      <dgm:t>
        <a:bodyPr/>
        <a:lstStyle/>
        <a:p>
          <a:endParaRPr lang="en-US"/>
        </a:p>
      </dgm:t>
    </dgm:pt>
    <dgm:pt modelId="{E98144C1-5657-4640-9801-27697B3CFF83}" type="sibTrans" cxnId="{058C3EDA-0C71-4798-AB86-67439CC7D202}">
      <dgm:prSet/>
      <dgm:spPr/>
      <dgm:t>
        <a:bodyPr/>
        <a:lstStyle/>
        <a:p>
          <a:endParaRPr lang="en-US"/>
        </a:p>
      </dgm:t>
    </dgm:pt>
    <dgm:pt modelId="{CE2A4D73-E56D-4BE4-913C-AE73E73F7577}">
      <dgm:prSet phldrT="[Text]" custT="1"/>
      <dgm:spPr/>
      <dgm:t>
        <a:bodyPr/>
        <a:lstStyle/>
        <a:p>
          <a:pPr algn="just"/>
          <a:r>
            <a:rPr lang="vi-VN" sz="3200" dirty="0" smtClean="0">
              <a:latin typeface="Open Sans Extra Bold" panose="020B0604020202020204" charset="0"/>
              <a:ea typeface="Open Sans Extra Bold" panose="020B0604020202020204" charset="0"/>
              <a:cs typeface="Open Sans Extra Bold" panose="020B0604020202020204" charset="0"/>
            </a:rPr>
            <a:t>Các dữ liệu nhạy cảm </a:t>
          </a:r>
          <a:r>
            <a:rPr lang="en-US" sz="3200" dirty="0" smtClean="0">
              <a:latin typeface="Open Sans Extra Bold" panose="020B0604020202020204" charset="0"/>
              <a:ea typeface="Open Sans Extra Bold" panose="020B0604020202020204" charset="0"/>
              <a:cs typeface="Open Sans Extra Bold" panose="020B0604020202020204" charset="0"/>
            </a:rPr>
            <a:t>(</a:t>
          </a:r>
          <a:r>
            <a:rPr lang="vi-VN" sz="3200" dirty="0" smtClean="0">
              <a:latin typeface="Open Sans Extra Bold" panose="020B0604020202020204" charset="0"/>
              <a:ea typeface="Open Sans Extra Bold" panose="020B0604020202020204" charset="0"/>
              <a:cs typeface="Open Sans Extra Bold" panose="020B0604020202020204" charset="0"/>
            </a:rPr>
            <a:t>tài khoản, thông tin người dùng,…</a:t>
          </a:r>
          <a:r>
            <a:rPr lang="en-US" sz="3200" dirty="0" smtClean="0">
              <a:latin typeface="Open Sans Extra Bold" panose="020B0604020202020204" charset="0"/>
              <a:ea typeface="Open Sans Extra Bold" panose="020B0604020202020204" charset="0"/>
              <a:cs typeface="Open Sans Extra Bold" panose="020B0604020202020204" charset="0"/>
            </a:rPr>
            <a:t>)</a:t>
          </a:r>
          <a:r>
            <a:rPr lang="vi-VN" sz="3200" dirty="0" smtClean="0">
              <a:latin typeface="Open Sans Extra Bold" panose="020B0604020202020204" charset="0"/>
              <a:ea typeface="Open Sans Extra Bold" panose="020B0604020202020204" charset="0"/>
              <a:cs typeface="Open Sans Extra Bold" panose="020B0604020202020204" charset="0"/>
            </a:rPr>
            <a:t> không được mã hóa.</a:t>
          </a:r>
          <a:endParaRPr lang="en-US" sz="3200" dirty="0">
            <a:latin typeface="Open Sans Extra Bold" panose="020B0604020202020204" charset="0"/>
            <a:ea typeface="Open Sans Extra Bold" panose="020B0604020202020204" charset="0"/>
            <a:cs typeface="Open Sans Extra Bold" panose="020B0604020202020204" charset="0"/>
          </a:endParaRPr>
        </a:p>
      </dgm:t>
    </dgm:pt>
    <dgm:pt modelId="{925560F9-E4F8-4610-8FFA-4FB1673140CE}" type="parTrans" cxnId="{4997659F-2A82-497F-A12D-5A2B2AA887FA}">
      <dgm:prSet/>
      <dgm:spPr/>
      <dgm:t>
        <a:bodyPr/>
        <a:lstStyle/>
        <a:p>
          <a:endParaRPr lang="en-US"/>
        </a:p>
      </dgm:t>
    </dgm:pt>
    <dgm:pt modelId="{8B5F24F3-4851-410D-BDF1-65079D9C950B}" type="sibTrans" cxnId="{4997659F-2A82-497F-A12D-5A2B2AA887FA}">
      <dgm:prSet/>
      <dgm:spPr/>
      <dgm:t>
        <a:bodyPr/>
        <a:lstStyle/>
        <a:p>
          <a:endParaRPr lang="en-US"/>
        </a:p>
      </dgm:t>
    </dgm:pt>
    <dgm:pt modelId="{96747B6E-43E0-4159-8B93-286F76EFF37D}">
      <dgm:prSet phldrT="[Text]" custT="1"/>
      <dgm:spPr/>
      <dgm:t>
        <a:bodyPr/>
        <a:lstStyle/>
        <a:p>
          <a:r>
            <a:rPr lang="vi-VN" sz="4200" b="1" dirty="0" smtClean="0">
              <a:solidFill>
                <a:schemeClr val="bg1"/>
              </a:solidFill>
              <a:latin typeface="Open Sans Extra Bold" panose="020B0604020202020204" charset="0"/>
              <a:ea typeface="Open Sans Extra Bold" panose="020B0604020202020204" charset="0"/>
              <a:cs typeface="Open Sans Extra Bold" panose="020B0604020202020204" charset="0"/>
            </a:rPr>
            <a:t>Phòng chống</a:t>
          </a:r>
          <a:endParaRPr lang="en-US" sz="4200" dirty="0">
            <a:solidFill>
              <a:schemeClr val="bg1"/>
            </a:solidFill>
            <a:latin typeface="Open Sans Extra Bold" panose="020B0604020202020204" charset="0"/>
            <a:ea typeface="Open Sans Extra Bold" panose="020B0604020202020204" charset="0"/>
            <a:cs typeface="Open Sans Extra Bold" panose="020B0604020202020204" charset="0"/>
          </a:endParaRPr>
        </a:p>
      </dgm:t>
    </dgm:pt>
    <dgm:pt modelId="{DB9A1AEF-4651-4293-89F1-4720DD5094C9}" type="parTrans" cxnId="{FE9F83CB-3E86-4F51-952D-35FD3DEA7591}">
      <dgm:prSet/>
      <dgm:spPr/>
      <dgm:t>
        <a:bodyPr/>
        <a:lstStyle/>
        <a:p>
          <a:endParaRPr lang="en-US"/>
        </a:p>
      </dgm:t>
    </dgm:pt>
    <dgm:pt modelId="{76776233-9FB4-430E-AEE3-F8629BB93E0F}" type="sibTrans" cxnId="{FE9F83CB-3E86-4F51-952D-35FD3DEA7591}">
      <dgm:prSet/>
      <dgm:spPr/>
      <dgm:t>
        <a:bodyPr/>
        <a:lstStyle/>
        <a:p>
          <a:endParaRPr lang="en-US"/>
        </a:p>
      </dgm:t>
    </dgm:pt>
    <dgm:pt modelId="{4B6738A9-282E-435D-B066-C758EC62918A}">
      <dgm:prSet phldrT="[Text]" custT="1"/>
      <dgm:spPr/>
      <dgm:t>
        <a:bodyPr/>
        <a:lstStyle/>
        <a:p>
          <a:pPr algn="just"/>
          <a:r>
            <a:rPr lang="vi-VN" sz="3200" dirty="0" smtClean="0">
              <a:latin typeface="Open Sans Extra Bold" panose="020B0604020202020204" charset="0"/>
              <a:ea typeface="Open Sans Extra Bold" panose="020B0604020202020204" charset="0"/>
              <a:cs typeface="Open Sans Extra Bold" panose="020B0604020202020204" charset="0"/>
            </a:rPr>
            <a:t>Đối với dữ liệu nhập trên database lưu dữ liệu ở dạng mã hóa</a:t>
          </a:r>
          <a:r>
            <a:rPr lang="en-US" sz="3200" dirty="0" smtClean="0">
              <a:latin typeface="Open Sans Extra Bold" panose="020B0604020202020204" charset="0"/>
              <a:ea typeface="Open Sans Extra Bold" panose="020B0604020202020204" charset="0"/>
              <a:cs typeface="Open Sans Extra Bold" panose="020B0604020202020204" charset="0"/>
            </a:rPr>
            <a:t>.</a:t>
          </a:r>
          <a:endParaRPr lang="en-US" sz="3200" dirty="0">
            <a:latin typeface="Open Sans Extra Bold" panose="020B0604020202020204" charset="0"/>
            <a:ea typeface="Open Sans Extra Bold" panose="020B0604020202020204" charset="0"/>
            <a:cs typeface="Open Sans Extra Bold" panose="020B0604020202020204" charset="0"/>
          </a:endParaRPr>
        </a:p>
      </dgm:t>
    </dgm:pt>
    <dgm:pt modelId="{BD845000-2CAE-4E54-A5D9-779F8FB2D4D3}" type="parTrans" cxnId="{2CD20A2C-D24A-4E7B-BC01-23272B06D38C}">
      <dgm:prSet/>
      <dgm:spPr/>
      <dgm:t>
        <a:bodyPr/>
        <a:lstStyle/>
        <a:p>
          <a:endParaRPr lang="en-US"/>
        </a:p>
      </dgm:t>
    </dgm:pt>
    <dgm:pt modelId="{7F6B8E7C-B817-45D3-B9F9-5DACD68C8C92}" type="sibTrans" cxnId="{2CD20A2C-D24A-4E7B-BC01-23272B06D38C}">
      <dgm:prSet/>
      <dgm:spPr/>
      <dgm:t>
        <a:bodyPr/>
        <a:lstStyle/>
        <a:p>
          <a:endParaRPr lang="en-US"/>
        </a:p>
      </dgm:t>
    </dgm:pt>
    <dgm:pt modelId="{FB010794-DF06-443D-B3A9-1F896351DB76}">
      <dgm:prSet phldrT="[Text]" custT="1"/>
      <dgm:spPr/>
      <dgm:t>
        <a:bodyPr/>
        <a:lstStyle/>
        <a:p>
          <a:pPr algn="just"/>
          <a:r>
            <a:rPr lang="en-US" sz="4200" dirty="0" err="1" smtClean="0">
              <a:latin typeface="Open Sans Extra Bold" panose="020B0604020202020204" charset="0"/>
              <a:ea typeface="Open Sans Extra Bold" panose="020B0604020202020204" charset="0"/>
              <a:cs typeface="Open Sans Extra Bold" panose="020B0604020202020204" charset="0"/>
            </a:rPr>
            <a:t>Thử</a:t>
          </a:r>
          <a:r>
            <a:rPr lang="en-US" sz="4200" dirty="0" smtClean="0">
              <a:latin typeface="Open Sans Extra Bold" panose="020B0604020202020204" charset="0"/>
              <a:ea typeface="Open Sans Extra Bold" panose="020B0604020202020204" charset="0"/>
              <a:cs typeface="Open Sans Extra Bold" panose="020B0604020202020204" charset="0"/>
            </a:rPr>
            <a:t> </a:t>
          </a:r>
          <a:r>
            <a:rPr lang="en-US" sz="4200" dirty="0" err="1" smtClean="0">
              <a:latin typeface="Open Sans Extra Bold" panose="020B0604020202020204" charset="0"/>
              <a:ea typeface="Open Sans Extra Bold" panose="020B0604020202020204" charset="0"/>
              <a:cs typeface="Open Sans Extra Bold" panose="020B0604020202020204" charset="0"/>
            </a:rPr>
            <a:t>nghiệm</a:t>
          </a:r>
          <a:endParaRPr lang="en-US" sz="4200" dirty="0">
            <a:latin typeface="Open Sans Extra Bold" panose="020B0604020202020204" charset="0"/>
            <a:ea typeface="Open Sans Extra Bold" panose="020B0604020202020204" charset="0"/>
            <a:cs typeface="Open Sans Extra Bold" panose="020B0604020202020204" charset="0"/>
          </a:endParaRPr>
        </a:p>
      </dgm:t>
    </dgm:pt>
    <dgm:pt modelId="{3B424704-C717-4EF6-81DF-FF76805F9078}" type="parTrans" cxnId="{4CAA2367-7E66-4BAB-8E8F-0DA56C2D3FC2}">
      <dgm:prSet/>
      <dgm:spPr/>
      <dgm:t>
        <a:bodyPr/>
        <a:lstStyle/>
        <a:p>
          <a:endParaRPr lang="en-US"/>
        </a:p>
      </dgm:t>
    </dgm:pt>
    <dgm:pt modelId="{3F13018D-CFAD-41D7-93AA-FCB9A0E2C6DB}" type="sibTrans" cxnId="{4CAA2367-7E66-4BAB-8E8F-0DA56C2D3FC2}">
      <dgm:prSet/>
      <dgm:spPr/>
      <dgm:t>
        <a:bodyPr/>
        <a:lstStyle/>
        <a:p>
          <a:endParaRPr lang="en-US"/>
        </a:p>
      </dgm:t>
    </dgm:pt>
    <dgm:pt modelId="{B6EDA821-6AA3-4C57-AE81-B4D18AE0B5F4}">
      <dgm:prSet phldrT="[Text]" custT="1"/>
      <dgm:spPr/>
      <dgm:t>
        <a:bodyPr/>
        <a:lstStyle/>
        <a:p>
          <a:pPr algn="just"/>
          <a:r>
            <a:rPr lang="vi-VN" sz="3200" dirty="0" smtClean="0">
              <a:latin typeface="Open Sans Extra Bold" panose="020B0604020202020204" charset="0"/>
              <a:ea typeface="Open Sans Extra Bold" panose="020B0604020202020204" charset="0"/>
              <a:cs typeface="Open Sans Extra Bold" panose="020B0604020202020204" charset="0"/>
            </a:rPr>
            <a:t>Những dữ liệu nhạy cảm được lưu dưới dạng mã hóa để không bị đánh cắp.</a:t>
          </a:r>
          <a:endParaRPr lang="en-US" sz="3200" dirty="0">
            <a:latin typeface="Open Sans Extra Bold" panose="020B0604020202020204" charset="0"/>
            <a:ea typeface="Open Sans Extra Bold" panose="020B0604020202020204" charset="0"/>
            <a:cs typeface="Open Sans Extra Bold" panose="020B0604020202020204" charset="0"/>
          </a:endParaRPr>
        </a:p>
      </dgm:t>
    </dgm:pt>
    <dgm:pt modelId="{E4DF9301-7C38-4DAC-8693-6B816D25BDA4}" type="parTrans" cxnId="{C302DC67-96BF-4D5F-9F99-288298D67121}">
      <dgm:prSet/>
      <dgm:spPr/>
      <dgm:t>
        <a:bodyPr/>
        <a:lstStyle/>
        <a:p>
          <a:endParaRPr lang="en-US"/>
        </a:p>
      </dgm:t>
    </dgm:pt>
    <dgm:pt modelId="{333F8D29-CFDB-4552-9BF6-2B3B5FA119BB}" type="sibTrans" cxnId="{C302DC67-96BF-4D5F-9F99-288298D67121}">
      <dgm:prSet/>
      <dgm:spPr/>
      <dgm:t>
        <a:bodyPr/>
        <a:lstStyle/>
        <a:p>
          <a:endParaRPr lang="en-US"/>
        </a:p>
      </dgm:t>
    </dgm:pt>
    <dgm:pt modelId="{D2A3BF36-AD68-4FF0-9F8B-9F72370BE5DD}">
      <dgm:prSet custT="1"/>
      <dgm:spPr/>
      <dgm:t>
        <a:bodyPr/>
        <a:lstStyle/>
        <a:p>
          <a:pPr algn="just"/>
          <a:r>
            <a:rPr lang="vi-VN" sz="3200" dirty="0" smtClean="0">
              <a:latin typeface="Open Sans Extra Bold" panose="020B0604020202020204" charset="0"/>
              <a:ea typeface="Open Sans Extra Bold" panose="020B0604020202020204" charset="0"/>
              <a:cs typeface="Open Sans Extra Bold" panose="020B0604020202020204" charset="0"/>
            </a:rPr>
            <a:t>Dữ liệu trên đường truyền cần có sử dụng các giao thức bảo mậ</a:t>
          </a:r>
          <a:r>
            <a:rPr lang="en-US" sz="3200" dirty="0" smtClean="0">
              <a:latin typeface="Open Sans Extra Bold" panose="020B0604020202020204" charset="0"/>
              <a:ea typeface="Open Sans Extra Bold" panose="020B0604020202020204" charset="0"/>
              <a:cs typeface="Open Sans Extra Bold" panose="020B0604020202020204" charset="0"/>
            </a:rPr>
            <a:t>t:</a:t>
          </a:r>
          <a:r>
            <a:rPr lang="vi-VN" sz="3200" dirty="0" smtClean="0">
              <a:latin typeface="Open Sans Extra Bold" panose="020B0604020202020204" charset="0"/>
              <a:ea typeface="Open Sans Extra Bold" panose="020B0604020202020204" charset="0"/>
              <a:cs typeface="Open Sans Extra Bold" panose="020B0604020202020204" charset="0"/>
            </a:rPr>
            <a:t> sử dụng SSL/TLS, Kerberos, Oracle ASO…</a:t>
          </a:r>
          <a:endParaRPr lang="en-US" sz="3200" dirty="0">
            <a:latin typeface="Open Sans Extra Bold" panose="020B0604020202020204" charset="0"/>
            <a:ea typeface="Open Sans Extra Bold" panose="020B0604020202020204" charset="0"/>
            <a:cs typeface="Open Sans Extra Bold" panose="020B0604020202020204" charset="0"/>
          </a:endParaRPr>
        </a:p>
      </dgm:t>
    </dgm:pt>
    <dgm:pt modelId="{D6B3BBAA-675A-428B-B4A1-5FC987025226}" type="parTrans" cxnId="{44763331-83C5-4E68-8EAD-C43BDD1C0A57}">
      <dgm:prSet/>
      <dgm:spPr/>
      <dgm:t>
        <a:bodyPr/>
        <a:lstStyle/>
        <a:p>
          <a:endParaRPr lang="en-US"/>
        </a:p>
      </dgm:t>
    </dgm:pt>
    <dgm:pt modelId="{C10BAA8B-A7D3-4C6D-82EC-4EEB82BAAAAA}" type="sibTrans" cxnId="{44763331-83C5-4E68-8EAD-C43BDD1C0A57}">
      <dgm:prSet/>
      <dgm:spPr/>
      <dgm:t>
        <a:bodyPr/>
        <a:lstStyle/>
        <a:p>
          <a:endParaRPr lang="en-US"/>
        </a:p>
      </dgm:t>
    </dgm:pt>
    <dgm:pt modelId="{2C2B3CD7-D2E4-4FC9-A6AC-ED5FF6856AC9}" type="pres">
      <dgm:prSet presAssocID="{D6AF49A5-07E6-44B7-BA39-3EAAE9221365}" presName="linear" presStyleCnt="0">
        <dgm:presLayoutVars>
          <dgm:animLvl val="lvl"/>
          <dgm:resizeHandles val="exact"/>
        </dgm:presLayoutVars>
      </dgm:prSet>
      <dgm:spPr/>
    </dgm:pt>
    <dgm:pt modelId="{5A5BEB4C-5569-445F-8C34-56E5AF71361F}" type="pres">
      <dgm:prSet presAssocID="{F5B1E87B-5BCF-444F-AAFD-A401E7CC74F5}" presName="parentText" presStyleLbl="node1" presStyleIdx="0" presStyleCnt="3" custLinFactNeighborX="-2233" custLinFactNeighborY="-22787">
        <dgm:presLayoutVars>
          <dgm:chMax val="0"/>
          <dgm:bulletEnabled val="1"/>
        </dgm:presLayoutVars>
      </dgm:prSet>
      <dgm:spPr/>
      <dgm:t>
        <a:bodyPr/>
        <a:lstStyle/>
        <a:p>
          <a:endParaRPr lang="en-US"/>
        </a:p>
      </dgm:t>
    </dgm:pt>
    <dgm:pt modelId="{48CBED22-1A7B-440B-B85D-AA6C2D6C7BB7}" type="pres">
      <dgm:prSet presAssocID="{F5B1E87B-5BCF-444F-AAFD-A401E7CC74F5}" presName="childText" presStyleLbl="revTx" presStyleIdx="0" presStyleCnt="3">
        <dgm:presLayoutVars>
          <dgm:bulletEnabled val="1"/>
        </dgm:presLayoutVars>
      </dgm:prSet>
      <dgm:spPr/>
      <dgm:t>
        <a:bodyPr/>
        <a:lstStyle/>
        <a:p>
          <a:endParaRPr lang="en-US"/>
        </a:p>
      </dgm:t>
    </dgm:pt>
    <dgm:pt modelId="{503C3E54-BDA8-4A7B-95EA-8BA27A49D126}" type="pres">
      <dgm:prSet presAssocID="{96747B6E-43E0-4159-8B93-286F76EFF37D}" presName="parentText" presStyleLbl="node1" presStyleIdx="1" presStyleCnt="3">
        <dgm:presLayoutVars>
          <dgm:chMax val="0"/>
          <dgm:bulletEnabled val="1"/>
        </dgm:presLayoutVars>
      </dgm:prSet>
      <dgm:spPr/>
      <dgm:t>
        <a:bodyPr/>
        <a:lstStyle/>
        <a:p>
          <a:endParaRPr lang="en-US"/>
        </a:p>
      </dgm:t>
    </dgm:pt>
    <dgm:pt modelId="{10B2FC14-719A-47B3-8042-7ED916798424}" type="pres">
      <dgm:prSet presAssocID="{96747B6E-43E0-4159-8B93-286F76EFF37D}" presName="childText" presStyleLbl="revTx" presStyleIdx="1" presStyleCnt="3">
        <dgm:presLayoutVars>
          <dgm:bulletEnabled val="1"/>
        </dgm:presLayoutVars>
      </dgm:prSet>
      <dgm:spPr/>
      <dgm:t>
        <a:bodyPr/>
        <a:lstStyle/>
        <a:p>
          <a:endParaRPr lang="en-US"/>
        </a:p>
      </dgm:t>
    </dgm:pt>
    <dgm:pt modelId="{BDC39FE6-D8B0-44A8-ACCF-F0E765A6242E}" type="pres">
      <dgm:prSet presAssocID="{FB010794-DF06-443D-B3A9-1F896351DB76}" presName="parentText" presStyleLbl="node1" presStyleIdx="2" presStyleCnt="3">
        <dgm:presLayoutVars>
          <dgm:chMax val="0"/>
          <dgm:bulletEnabled val="1"/>
        </dgm:presLayoutVars>
      </dgm:prSet>
      <dgm:spPr/>
      <dgm:t>
        <a:bodyPr/>
        <a:lstStyle/>
        <a:p>
          <a:endParaRPr lang="en-US"/>
        </a:p>
      </dgm:t>
    </dgm:pt>
    <dgm:pt modelId="{2C765FC6-4380-4E9C-A57F-03E9BFF78B84}" type="pres">
      <dgm:prSet presAssocID="{FB010794-DF06-443D-B3A9-1F896351DB76}" presName="childText" presStyleLbl="revTx" presStyleIdx="2" presStyleCnt="3">
        <dgm:presLayoutVars>
          <dgm:bulletEnabled val="1"/>
        </dgm:presLayoutVars>
      </dgm:prSet>
      <dgm:spPr/>
      <dgm:t>
        <a:bodyPr/>
        <a:lstStyle/>
        <a:p>
          <a:endParaRPr lang="en-US"/>
        </a:p>
      </dgm:t>
    </dgm:pt>
  </dgm:ptLst>
  <dgm:cxnLst>
    <dgm:cxn modelId="{FC3BB999-7CB3-4CA7-AF1C-2792EB0366ED}" type="presOf" srcId="{D6AF49A5-07E6-44B7-BA39-3EAAE9221365}" destId="{2C2B3CD7-D2E4-4FC9-A6AC-ED5FF6856AC9}" srcOrd="0" destOrd="0" presId="urn:microsoft.com/office/officeart/2005/8/layout/vList2"/>
    <dgm:cxn modelId="{5A0FE42A-C351-423C-9A0E-71E775828BC6}" type="presOf" srcId="{CE2A4D73-E56D-4BE4-913C-AE73E73F7577}" destId="{48CBED22-1A7B-440B-B85D-AA6C2D6C7BB7}" srcOrd="0" destOrd="0" presId="urn:microsoft.com/office/officeart/2005/8/layout/vList2"/>
    <dgm:cxn modelId="{2CD20A2C-D24A-4E7B-BC01-23272B06D38C}" srcId="{96747B6E-43E0-4159-8B93-286F76EFF37D}" destId="{4B6738A9-282E-435D-B066-C758EC62918A}" srcOrd="0" destOrd="0" parTransId="{BD845000-2CAE-4E54-A5D9-779F8FB2D4D3}" sibTransId="{7F6B8E7C-B817-45D3-B9F9-5DACD68C8C92}"/>
    <dgm:cxn modelId="{C0A94B99-6381-4CD1-8401-ED57F4D18089}" type="presOf" srcId="{96747B6E-43E0-4159-8B93-286F76EFF37D}" destId="{503C3E54-BDA8-4A7B-95EA-8BA27A49D126}" srcOrd="0" destOrd="0" presId="urn:microsoft.com/office/officeart/2005/8/layout/vList2"/>
    <dgm:cxn modelId="{4CAA2367-7E66-4BAB-8E8F-0DA56C2D3FC2}" srcId="{D6AF49A5-07E6-44B7-BA39-3EAAE9221365}" destId="{FB010794-DF06-443D-B3A9-1F896351DB76}" srcOrd="2" destOrd="0" parTransId="{3B424704-C717-4EF6-81DF-FF76805F9078}" sibTransId="{3F13018D-CFAD-41D7-93AA-FCB9A0E2C6DB}"/>
    <dgm:cxn modelId="{0A8ADFEA-0718-42E7-889E-AA5CD44AB3CC}" type="presOf" srcId="{4B6738A9-282E-435D-B066-C758EC62918A}" destId="{10B2FC14-719A-47B3-8042-7ED916798424}" srcOrd="0" destOrd="0" presId="urn:microsoft.com/office/officeart/2005/8/layout/vList2"/>
    <dgm:cxn modelId="{44763331-83C5-4E68-8EAD-C43BDD1C0A57}" srcId="{96747B6E-43E0-4159-8B93-286F76EFF37D}" destId="{D2A3BF36-AD68-4FF0-9F8B-9F72370BE5DD}" srcOrd="1" destOrd="0" parTransId="{D6B3BBAA-675A-428B-B4A1-5FC987025226}" sibTransId="{C10BAA8B-A7D3-4C6D-82EC-4EEB82BAAAAA}"/>
    <dgm:cxn modelId="{4997659F-2A82-497F-A12D-5A2B2AA887FA}" srcId="{F5B1E87B-5BCF-444F-AAFD-A401E7CC74F5}" destId="{CE2A4D73-E56D-4BE4-913C-AE73E73F7577}" srcOrd="0" destOrd="0" parTransId="{925560F9-E4F8-4610-8FFA-4FB1673140CE}" sibTransId="{8B5F24F3-4851-410D-BDF1-65079D9C950B}"/>
    <dgm:cxn modelId="{E8AB9572-BBC9-41C5-8B6E-1C4958784B81}" type="presOf" srcId="{F5B1E87B-5BCF-444F-AAFD-A401E7CC74F5}" destId="{5A5BEB4C-5569-445F-8C34-56E5AF71361F}" srcOrd="0" destOrd="0" presId="urn:microsoft.com/office/officeart/2005/8/layout/vList2"/>
    <dgm:cxn modelId="{FE9F83CB-3E86-4F51-952D-35FD3DEA7591}" srcId="{D6AF49A5-07E6-44B7-BA39-3EAAE9221365}" destId="{96747B6E-43E0-4159-8B93-286F76EFF37D}" srcOrd="1" destOrd="0" parTransId="{DB9A1AEF-4651-4293-89F1-4720DD5094C9}" sibTransId="{76776233-9FB4-430E-AEE3-F8629BB93E0F}"/>
    <dgm:cxn modelId="{E2D99425-8907-43C5-B15C-80CC0530B1D5}" type="presOf" srcId="{D2A3BF36-AD68-4FF0-9F8B-9F72370BE5DD}" destId="{10B2FC14-719A-47B3-8042-7ED916798424}" srcOrd="0" destOrd="1" presId="urn:microsoft.com/office/officeart/2005/8/layout/vList2"/>
    <dgm:cxn modelId="{C302DC67-96BF-4D5F-9F99-288298D67121}" srcId="{FB010794-DF06-443D-B3A9-1F896351DB76}" destId="{B6EDA821-6AA3-4C57-AE81-B4D18AE0B5F4}" srcOrd="0" destOrd="0" parTransId="{E4DF9301-7C38-4DAC-8693-6B816D25BDA4}" sibTransId="{333F8D29-CFDB-4552-9BF6-2B3B5FA119BB}"/>
    <dgm:cxn modelId="{A497AA1A-9706-4585-884D-07B873FBC2D6}" type="presOf" srcId="{FB010794-DF06-443D-B3A9-1F896351DB76}" destId="{BDC39FE6-D8B0-44A8-ACCF-F0E765A6242E}" srcOrd="0" destOrd="0" presId="urn:microsoft.com/office/officeart/2005/8/layout/vList2"/>
    <dgm:cxn modelId="{B54BD5CF-2E52-4C99-B307-A8E07D8E265A}" type="presOf" srcId="{B6EDA821-6AA3-4C57-AE81-B4D18AE0B5F4}" destId="{2C765FC6-4380-4E9C-A57F-03E9BFF78B84}" srcOrd="0" destOrd="0" presId="urn:microsoft.com/office/officeart/2005/8/layout/vList2"/>
    <dgm:cxn modelId="{058C3EDA-0C71-4798-AB86-67439CC7D202}" srcId="{D6AF49A5-07E6-44B7-BA39-3EAAE9221365}" destId="{F5B1E87B-5BCF-444F-AAFD-A401E7CC74F5}" srcOrd="0" destOrd="0" parTransId="{DFD12205-7311-43EE-8DC1-B7077B9BEC43}" sibTransId="{E98144C1-5657-4640-9801-27697B3CFF83}"/>
    <dgm:cxn modelId="{04AAE0B6-E13C-4616-9342-23A5A122405C}" type="presParOf" srcId="{2C2B3CD7-D2E4-4FC9-A6AC-ED5FF6856AC9}" destId="{5A5BEB4C-5569-445F-8C34-56E5AF71361F}" srcOrd="0" destOrd="0" presId="urn:microsoft.com/office/officeart/2005/8/layout/vList2"/>
    <dgm:cxn modelId="{38D7519C-0605-4329-BDFB-0BE437B20C62}" type="presParOf" srcId="{2C2B3CD7-D2E4-4FC9-A6AC-ED5FF6856AC9}" destId="{48CBED22-1A7B-440B-B85D-AA6C2D6C7BB7}" srcOrd="1" destOrd="0" presId="urn:microsoft.com/office/officeart/2005/8/layout/vList2"/>
    <dgm:cxn modelId="{A2E79460-9005-4A05-A4EC-27BE45A5AD21}" type="presParOf" srcId="{2C2B3CD7-D2E4-4FC9-A6AC-ED5FF6856AC9}" destId="{503C3E54-BDA8-4A7B-95EA-8BA27A49D126}" srcOrd="2" destOrd="0" presId="urn:microsoft.com/office/officeart/2005/8/layout/vList2"/>
    <dgm:cxn modelId="{77852377-FA87-4512-91A7-B5C66A25DB09}" type="presParOf" srcId="{2C2B3CD7-D2E4-4FC9-A6AC-ED5FF6856AC9}" destId="{10B2FC14-719A-47B3-8042-7ED916798424}" srcOrd="3" destOrd="0" presId="urn:microsoft.com/office/officeart/2005/8/layout/vList2"/>
    <dgm:cxn modelId="{DA35A66D-0559-492A-9D9E-6C5E9D434B10}" type="presParOf" srcId="{2C2B3CD7-D2E4-4FC9-A6AC-ED5FF6856AC9}" destId="{BDC39FE6-D8B0-44A8-ACCF-F0E765A6242E}" srcOrd="4" destOrd="0" presId="urn:microsoft.com/office/officeart/2005/8/layout/vList2"/>
    <dgm:cxn modelId="{1F139B6A-36E7-448E-955D-A2B6BE194C21}" type="presParOf" srcId="{2C2B3CD7-D2E4-4FC9-A6AC-ED5FF6856AC9}" destId="{2C765FC6-4380-4E9C-A57F-03E9BFF78B84}"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EC68699-F032-4512-9077-D188BFF3645B}" type="doc">
      <dgm:prSet loTypeId="urn:microsoft.com/office/officeart/2005/8/layout/list1" loCatId="list" qsTypeId="urn:microsoft.com/office/officeart/2005/8/quickstyle/3d3" qsCatId="3D" csTypeId="urn:microsoft.com/office/officeart/2005/8/colors/colorful1" csCatId="colorful" phldr="1"/>
      <dgm:spPr/>
      <dgm:t>
        <a:bodyPr/>
        <a:lstStyle/>
        <a:p>
          <a:endParaRPr lang="en-US"/>
        </a:p>
      </dgm:t>
    </dgm:pt>
    <dgm:pt modelId="{BEC949A7-7FA0-4ECF-8D9A-6E5CCD1611EB}">
      <dgm:prSet phldrT="[Text]" custT="1"/>
      <dgm:spPr/>
      <dgm:t>
        <a:bodyPr/>
        <a:lstStyle/>
        <a:p>
          <a:r>
            <a:rPr lang="vi-VN" sz="4400" b="1" dirty="0">
              <a:latin typeface="Open Sans Extra Bold" panose="020B0604020202020204" charset="0"/>
              <a:ea typeface="Open Sans Extra Bold" panose="020B0604020202020204" charset="0"/>
              <a:cs typeface="Open Sans Extra Bold" panose="020B0604020202020204" charset="0"/>
            </a:rPr>
            <a:t>Account</a:t>
          </a:r>
          <a:endParaRPr lang="en-US" sz="4400" b="1" dirty="0">
            <a:latin typeface="Open Sans Extra Bold" panose="020B0604020202020204" charset="0"/>
            <a:ea typeface="Open Sans Extra Bold" panose="020B0604020202020204" charset="0"/>
            <a:cs typeface="Open Sans Extra Bold" panose="020B0604020202020204" charset="0"/>
          </a:endParaRPr>
        </a:p>
      </dgm:t>
    </dgm:pt>
    <dgm:pt modelId="{93C69B6A-844D-4AE6-9279-91724D908FE9}" type="parTrans" cxnId="{F185F522-E57B-471C-B794-EF3190E27587}">
      <dgm:prSet/>
      <dgm:spPr/>
      <dgm:t>
        <a:bodyPr/>
        <a:lstStyle/>
        <a:p>
          <a:endParaRPr lang="en-US"/>
        </a:p>
      </dgm:t>
    </dgm:pt>
    <dgm:pt modelId="{9CF2040C-13C5-4527-98A4-05C456B4F08D}" type="sibTrans" cxnId="{F185F522-E57B-471C-B794-EF3190E27587}">
      <dgm:prSet/>
      <dgm:spPr/>
      <dgm:t>
        <a:bodyPr/>
        <a:lstStyle/>
        <a:p>
          <a:endParaRPr lang="en-US"/>
        </a:p>
      </dgm:t>
    </dgm:pt>
    <dgm:pt modelId="{69D1083C-D3CC-4E9D-A5FF-B605D01105FD}">
      <dgm:prSet phldrT="[Text]" custT="1"/>
      <dgm:spPr/>
      <dgm:t>
        <a:bodyPr/>
        <a:lstStyle/>
        <a:p>
          <a:pPr algn="just"/>
          <a:r>
            <a:rPr lang="en-US" sz="3200" i="0" dirty="0" smtClean="0">
              <a:solidFill>
                <a:schemeClr val="tx1"/>
              </a:solidFill>
              <a:latin typeface="Open Sans Extra Bold" panose="020B0604020202020204" charset="0"/>
              <a:ea typeface="Open Sans Extra Bold" panose="020B0604020202020204" charset="0"/>
              <a:cs typeface="Open Sans Extra Bold" panose="020B0604020202020204" charset="0"/>
            </a:rPr>
            <a:t>Đ</a:t>
          </a:r>
          <a:r>
            <a:rPr lang="vi-VN" sz="3200" i="0" dirty="0" smtClean="0">
              <a:solidFill>
                <a:schemeClr val="tx1"/>
              </a:solidFill>
              <a:latin typeface="Open Sans Extra Bold" panose="020B0604020202020204" charset="0"/>
              <a:ea typeface="Open Sans Extra Bold" panose="020B0604020202020204" charset="0"/>
              <a:cs typeface="Open Sans Extra Bold" panose="020B0604020202020204" charset="0"/>
            </a:rPr>
            <a:t>ối </a:t>
          </a:r>
          <a:r>
            <a:rPr lang="vi-VN" sz="3200" i="0" dirty="0">
              <a:solidFill>
                <a:schemeClr val="tx1"/>
              </a:solidFill>
              <a:latin typeface="Open Sans Extra Bold" panose="020B0604020202020204" charset="0"/>
              <a:ea typeface="Open Sans Extra Bold" panose="020B0604020202020204" charset="0"/>
              <a:cs typeface="Open Sans Extra Bold" panose="020B0604020202020204" charset="0"/>
            </a:rPr>
            <a:t>tượng dữ liệu tối quan trọng trong các ứng dụng Web, là dữ liệu cần bảo mật tốt nhất trong ứng </a:t>
          </a:r>
          <a:r>
            <a:rPr lang="vi-VN" sz="3200" i="0" dirty="0" smtClean="0">
              <a:solidFill>
                <a:schemeClr val="tx1"/>
              </a:solidFill>
              <a:latin typeface="Open Sans Extra Bold" panose="020B0604020202020204" charset="0"/>
              <a:ea typeface="Open Sans Extra Bold" panose="020B0604020202020204" charset="0"/>
              <a:cs typeface="Open Sans Extra Bold" panose="020B0604020202020204" charset="0"/>
            </a:rPr>
            <a:t>dụng</a:t>
          </a:r>
          <a:r>
            <a:rPr lang="en-US" sz="3200" i="0" dirty="0" smtClean="0">
              <a:solidFill>
                <a:schemeClr val="tx1"/>
              </a:solidFill>
              <a:latin typeface="Open Sans Extra Bold" panose="020B0604020202020204" charset="0"/>
              <a:ea typeface="Open Sans Extra Bold" panose="020B0604020202020204" charset="0"/>
              <a:cs typeface="Open Sans Extra Bold" panose="020B0604020202020204" charset="0"/>
            </a:rPr>
            <a:t>.</a:t>
          </a:r>
          <a:endParaRPr lang="en-US" sz="3200" i="0" dirty="0">
            <a:solidFill>
              <a:schemeClr val="tx1"/>
            </a:solidFill>
            <a:latin typeface="Open Sans Extra Bold" panose="020B0604020202020204" charset="0"/>
            <a:ea typeface="Open Sans Extra Bold" panose="020B0604020202020204" charset="0"/>
            <a:cs typeface="Open Sans Extra Bold" panose="020B0604020202020204" charset="0"/>
          </a:endParaRPr>
        </a:p>
      </dgm:t>
    </dgm:pt>
    <dgm:pt modelId="{A7D901AC-FDA6-43AB-8C9D-D92A6E6A16B1}" type="parTrans" cxnId="{3969F6B2-46F5-41D4-A273-1CCD2E006D1D}">
      <dgm:prSet/>
      <dgm:spPr/>
      <dgm:t>
        <a:bodyPr/>
        <a:lstStyle/>
        <a:p>
          <a:endParaRPr lang="en-US"/>
        </a:p>
      </dgm:t>
    </dgm:pt>
    <dgm:pt modelId="{69F97252-E312-47FA-A633-47BA1C25406F}" type="sibTrans" cxnId="{3969F6B2-46F5-41D4-A273-1CCD2E006D1D}">
      <dgm:prSet/>
      <dgm:spPr/>
      <dgm:t>
        <a:bodyPr/>
        <a:lstStyle/>
        <a:p>
          <a:endParaRPr lang="en-US"/>
        </a:p>
      </dgm:t>
    </dgm:pt>
    <dgm:pt modelId="{AD0ED0AB-90C8-40B3-86B3-C982F9AEB01B}">
      <dgm:prSet phldrT="[Text]" custT="1"/>
      <dgm:spPr/>
      <dgm:t>
        <a:bodyPr/>
        <a:lstStyle/>
        <a:p>
          <a:pPr marL="285750" lvl="1" indent="-285750" algn="just" defTabSz="1778000">
            <a:lnSpc>
              <a:spcPct val="90000"/>
            </a:lnSpc>
            <a:spcBef>
              <a:spcPct val="0"/>
            </a:spcBef>
            <a:spcAft>
              <a:spcPct val="20000"/>
            </a:spcAft>
            <a:buChar char="•"/>
          </a:pPr>
          <a:r>
            <a:rPr lang="vi-VN" sz="3200" kern="1200" dirty="0">
              <a:solidFill>
                <a:schemeClr val="tx1"/>
              </a:solidFill>
              <a:latin typeface="Open Sans Extra Bold" panose="020B0604020202020204" charset="0"/>
              <a:ea typeface="Open Sans Extra Bold" panose="020B0604020202020204" charset="0"/>
              <a:cs typeface="Open Sans Extra Bold" panose="020B0604020202020204" charset="0"/>
            </a:rPr>
            <a:t>Các dữ liệu tại đây cũng phải bảo mật một cách cẩn thận vì khi phía tấn công có thể truy cập vào cơ sở dữ </a:t>
          </a:r>
          <a:r>
            <a:rPr lang="vi-VN" sz="3200" kern="1200" dirty="0" smtClean="0">
              <a:solidFill>
                <a:schemeClr val="tx1"/>
              </a:solidFill>
              <a:latin typeface="Open Sans Extra Bold" panose="020B0604020202020204" charset="0"/>
              <a:ea typeface="Open Sans Extra Bold" panose="020B0604020202020204" charset="0"/>
              <a:cs typeface="Open Sans Extra Bold" panose="020B0604020202020204" charset="0"/>
            </a:rPr>
            <a:t>liệu</a:t>
          </a:r>
          <a:r>
            <a:rPr lang="en-US" sz="3200" kern="1200" dirty="0" smtClean="0">
              <a:solidFill>
                <a:schemeClr val="tx1"/>
              </a:solidFill>
              <a:latin typeface="Open Sans Extra Bold" panose="020B0604020202020204" charset="0"/>
              <a:ea typeface="Open Sans Extra Bold" panose="020B0604020202020204" charset="0"/>
              <a:cs typeface="Open Sans Extra Bold" panose="020B0604020202020204" charset="0"/>
            </a:rPr>
            <a:t>.</a:t>
          </a:r>
          <a:endParaRPr lang="en-US" sz="3200" kern="1200" dirty="0">
            <a:solidFill>
              <a:schemeClr val="tx1"/>
            </a:solidFill>
            <a:latin typeface="Open Sans Extra Bold" panose="020B0604020202020204" charset="0"/>
            <a:ea typeface="Open Sans Extra Bold" panose="020B0604020202020204" charset="0"/>
            <a:cs typeface="Open Sans Extra Bold" panose="020B0604020202020204" charset="0"/>
          </a:endParaRPr>
        </a:p>
      </dgm:t>
    </dgm:pt>
    <dgm:pt modelId="{C8B25C41-FFAC-42A8-8B65-B6AC36055A43}" type="parTrans" cxnId="{168FE8FB-5A1A-4C29-8037-7D96D5F936DD}">
      <dgm:prSet/>
      <dgm:spPr/>
      <dgm:t>
        <a:bodyPr/>
        <a:lstStyle/>
        <a:p>
          <a:endParaRPr lang="en-US"/>
        </a:p>
      </dgm:t>
    </dgm:pt>
    <dgm:pt modelId="{6C84F0ED-2CA7-4CB4-9BF2-A32D0001B279}" type="sibTrans" cxnId="{168FE8FB-5A1A-4C29-8037-7D96D5F936DD}">
      <dgm:prSet/>
      <dgm:spPr/>
      <dgm:t>
        <a:bodyPr/>
        <a:lstStyle/>
        <a:p>
          <a:endParaRPr lang="en-US"/>
        </a:p>
      </dgm:t>
    </dgm:pt>
    <dgm:pt modelId="{3F055FF5-5979-460D-9FA2-C4D18426D689}">
      <dgm:prSet phldrT="[Text]" custT="1"/>
      <dgm:spPr/>
      <dgm:t>
        <a:bodyPr/>
        <a:lstStyle/>
        <a:p>
          <a:pPr algn="just"/>
          <a:r>
            <a:rPr lang="vi-VN" sz="3200" i="0" dirty="0">
              <a:solidFill>
                <a:schemeClr val="tx1"/>
              </a:solidFill>
              <a:latin typeface="Open Sans Extra Bold" panose="020B0604020202020204" charset="0"/>
              <a:ea typeface="Open Sans Extra Bold" panose="020B0604020202020204" charset="0"/>
              <a:cs typeface="Open Sans Extra Bold" panose="020B0604020202020204" charset="0"/>
            </a:rPr>
            <a:t>Để bảo mật trường thông tin này, </a:t>
          </a:r>
          <a:r>
            <a:rPr lang="vi-VN" sz="3200" i="0" dirty="0" smtClean="0">
              <a:solidFill>
                <a:schemeClr val="tx1"/>
              </a:solidFill>
              <a:latin typeface="Open Sans Extra Bold" panose="020B0604020202020204" charset="0"/>
              <a:ea typeface="Open Sans Extra Bold" panose="020B0604020202020204" charset="0"/>
              <a:cs typeface="Open Sans Extra Bold" panose="020B0604020202020204" charset="0"/>
            </a:rPr>
            <a:t>hash </a:t>
          </a:r>
          <a:r>
            <a:rPr lang="vi-VN" sz="3200" i="0" dirty="0">
              <a:solidFill>
                <a:schemeClr val="tx1"/>
              </a:solidFill>
              <a:latin typeface="Open Sans Extra Bold" panose="020B0604020202020204" charset="0"/>
              <a:ea typeface="Open Sans Extra Bold" panose="020B0604020202020204" charset="0"/>
              <a:cs typeface="Open Sans Extra Bold" panose="020B0604020202020204" charset="0"/>
            </a:rPr>
            <a:t>mật khẩu người dùng thành một chuỗi ký tự phức tạp, để phía tấn công không thể dễ dàng lấy được thông tin tài khoản.</a:t>
          </a:r>
          <a:endParaRPr lang="en-US" sz="3200" i="0" dirty="0">
            <a:solidFill>
              <a:schemeClr val="tx1"/>
            </a:solidFill>
            <a:latin typeface="Open Sans Extra Bold" panose="020B0604020202020204" charset="0"/>
            <a:ea typeface="Open Sans Extra Bold" panose="020B0604020202020204" charset="0"/>
            <a:cs typeface="Open Sans Extra Bold" panose="020B0604020202020204" charset="0"/>
          </a:endParaRPr>
        </a:p>
      </dgm:t>
    </dgm:pt>
    <dgm:pt modelId="{83B1C61E-C495-4684-BECE-798C87FBD3D2}" type="sibTrans" cxnId="{BA333BBA-B956-4BDA-BF4B-A7BF58D05A0D}">
      <dgm:prSet/>
      <dgm:spPr/>
      <dgm:t>
        <a:bodyPr/>
        <a:lstStyle/>
        <a:p>
          <a:endParaRPr lang="en-US"/>
        </a:p>
      </dgm:t>
    </dgm:pt>
    <dgm:pt modelId="{56C29DC3-09B6-4389-A5E8-FE09DC57536B}" type="parTrans" cxnId="{BA333BBA-B956-4BDA-BF4B-A7BF58D05A0D}">
      <dgm:prSet/>
      <dgm:spPr/>
      <dgm:t>
        <a:bodyPr/>
        <a:lstStyle/>
        <a:p>
          <a:endParaRPr lang="en-US"/>
        </a:p>
      </dgm:t>
    </dgm:pt>
    <dgm:pt modelId="{FF34D078-0E0C-4544-BD39-377AEE79C608}">
      <dgm:prSet phldrT="[Text]" custT="1"/>
      <dgm:spPr/>
      <dgm:t>
        <a:bodyPr/>
        <a:lstStyle/>
        <a:p>
          <a:pPr marL="0" lvl="0" indent="0" algn="l" defTabSz="2400300">
            <a:lnSpc>
              <a:spcPct val="90000"/>
            </a:lnSpc>
            <a:spcBef>
              <a:spcPct val="0"/>
            </a:spcBef>
            <a:spcAft>
              <a:spcPct val="35000"/>
            </a:spcAft>
            <a:buNone/>
          </a:pPr>
          <a:r>
            <a:rPr lang="vi-VN" sz="4400" b="1" kern="1200" dirty="0">
              <a:latin typeface="Open Sans Extra Bold" panose="020B0604020202020204" charset="0"/>
              <a:ea typeface="Open Sans Extra Bold" panose="020B0604020202020204" charset="0"/>
              <a:cs typeface="Open Sans Extra Bold" panose="020B0604020202020204" charset="0"/>
            </a:rPr>
            <a:t>Cơ sở dữ liệu (Database</a:t>
          </a:r>
          <a:r>
            <a:rPr lang="vi-VN" sz="4400" b="1" kern="1200" dirty="0" smtClean="0">
              <a:latin typeface="Open Sans Extra Bold" panose="020B0604020202020204" charset="0"/>
              <a:ea typeface="Open Sans Extra Bold" panose="020B0604020202020204" charset="0"/>
              <a:cs typeface="Open Sans Extra Bold" panose="020B0604020202020204" charset="0"/>
            </a:rPr>
            <a:t>)</a:t>
          </a:r>
          <a:endParaRPr lang="en-US" sz="4400" b="1" kern="1200" dirty="0">
            <a:latin typeface="Open Sans Extra Bold" panose="020B0604020202020204" charset="0"/>
            <a:ea typeface="Open Sans Extra Bold" panose="020B0604020202020204" charset="0"/>
            <a:cs typeface="Open Sans Extra Bold" panose="020B0604020202020204" charset="0"/>
          </a:endParaRPr>
        </a:p>
      </dgm:t>
    </dgm:pt>
    <dgm:pt modelId="{C3408C84-9F4D-46E1-A075-6DA00569D667}" type="sibTrans" cxnId="{E795CE0F-5DC2-4847-B378-5A38FA758B6D}">
      <dgm:prSet/>
      <dgm:spPr/>
      <dgm:t>
        <a:bodyPr/>
        <a:lstStyle/>
        <a:p>
          <a:endParaRPr lang="en-US"/>
        </a:p>
      </dgm:t>
    </dgm:pt>
    <dgm:pt modelId="{354127CA-F648-43AC-9C78-91F1813636DA}" type="parTrans" cxnId="{E795CE0F-5DC2-4847-B378-5A38FA758B6D}">
      <dgm:prSet/>
      <dgm:spPr/>
      <dgm:t>
        <a:bodyPr/>
        <a:lstStyle/>
        <a:p>
          <a:endParaRPr lang="en-US"/>
        </a:p>
      </dgm:t>
    </dgm:pt>
    <dgm:pt modelId="{01F98069-6F3D-45EA-A0B9-BAA84E8C9EB2}" type="pres">
      <dgm:prSet presAssocID="{FEC68699-F032-4512-9077-D188BFF3645B}" presName="linear" presStyleCnt="0">
        <dgm:presLayoutVars>
          <dgm:dir/>
          <dgm:animLvl val="lvl"/>
          <dgm:resizeHandles val="exact"/>
        </dgm:presLayoutVars>
      </dgm:prSet>
      <dgm:spPr/>
      <dgm:t>
        <a:bodyPr/>
        <a:lstStyle/>
        <a:p>
          <a:endParaRPr lang="en-US"/>
        </a:p>
      </dgm:t>
    </dgm:pt>
    <dgm:pt modelId="{CFF06A0A-0DBB-4929-B26F-7D4C08F98020}" type="pres">
      <dgm:prSet presAssocID="{BEC949A7-7FA0-4ECF-8D9A-6E5CCD1611EB}" presName="parentLin" presStyleCnt="0"/>
      <dgm:spPr/>
    </dgm:pt>
    <dgm:pt modelId="{F0055236-0215-4130-884C-F540CEDA4749}" type="pres">
      <dgm:prSet presAssocID="{BEC949A7-7FA0-4ECF-8D9A-6E5CCD1611EB}" presName="parentLeftMargin" presStyleLbl="node1" presStyleIdx="0" presStyleCnt="2"/>
      <dgm:spPr/>
      <dgm:t>
        <a:bodyPr/>
        <a:lstStyle/>
        <a:p>
          <a:endParaRPr lang="en-US"/>
        </a:p>
      </dgm:t>
    </dgm:pt>
    <dgm:pt modelId="{0B6A8328-9282-4EFF-9B5C-9F84C5227506}" type="pres">
      <dgm:prSet presAssocID="{BEC949A7-7FA0-4ECF-8D9A-6E5CCD1611EB}" presName="parentText" presStyleLbl="node1" presStyleIdx="0" presStyleCnt="2">
        <dgm:presLayoutVars>
          <dgm:chMax val="0"/>
          <dgm:bulletEnabled val="1"/>
        </dgm:presLayoutVars>
      </dgm:prSet>
      <dgm:spPr/>
      <dgm:t>
        <a:bodyPr/>
        <a:lstStyle/>
        <a:p>
          <a:endParaRPr lang="en-US"/>
        </a:p>
      </dgm:t>
    </dgm:pt>
    <dgm:pt modelId="{1B465A8F-9B41-4AAF-87ED-51D1BF84699A}" type="pres">
      <dgm:prSet presAssocID="{BEC949A7-7FA0-4ECF-8D9A-6E5CCD1611EB}" presName="negativeSpace" presStyleCnt="0"/>
      <dgm:spPr/>
    </dgm:pt>
    <dgm:pt modelId="{FA6F934E-3BCA-4DC2-BA97-75AFF66D8EC5}" type="pres">
      <dgm:prSet presAssocID="{BEC949A7-7FA0-4ECF-8D9A-6E5CCD1611EB}" presName="childText" presStyleLbl="conFgAcc1" presStyleIdx="0" presStyleCnt="2">
        <dgm:presLayoutVars>
          <dgm:bulletEnabled val="1"/>
        </dgm:presLayoutVars>
      </dgm:prSet>
      <dgm:spPr/>
      <dgm:t>
        <a:bodyPr/>
        <a:lstStyle/>
        <a:p>
          <a:endParaRPr lang="en-US"/>
        </a:p>
      </dgm:t>
    </dgm:pt>
    <dgm:pt modelId="{62CD9229-F2F0-40F3-913E-6EDDFE16512C}" type="pres">
      <dgm:prSet presAssocID="{9CF2040C-13C5-4527-98A4-05C456B4F08D}" presName="spaceBetweenRectangles" presStyleCnt="0"/>
      <dgm:spPr/>
    </dgm:pt>
    <dgm:pt modelId="{CB038918-959A-4DCC-A8AB-8A98628F7629}" type="pres">
      <dgm:prSet presAssocID="{FF34D078-0E0C-4544-BD39-377AEE79C608}" presName="parentLin" presStyleCnt="0"/>
      <dgm:spPr/>
    </dgm:pt>
    <dgm:pt modelId="{1FE99775-BFBC-4A34-AB20-664FCEF0C11B}" type="pres">
      <dgm:prSet presAssocID="{FF34D078-0E0C-4544-BD39-377AEE79C608}" presName="parentLeftMargin" presStyleLbl="node1" presStyleIdx="0" presStyleCnt="2"/>
      <dgm:spPr/>
      <dgm:t>
        <a:bodyPr/>
        <a:lstStyle/>
        <a:p>
          <a:endParaRPr lang="en-US"/>
        </a:p>
      </dgm:t>
    </dgm:pt>
    <dgm:pt modelId="{5010F8CC-E6FA-48E9-8E81-8B8234276975}" type="pres">
      <dgm:prSet presAssocID="{FF34D078-0E0C-4544-BD39-377AEE79C608}" presName="parentText" presStyleLbl="node1" presStyleIdx="1" presStyleCnt="2">
        <dgm:presLayoutVars>
          <dgm:chMax val="0"/>
          <dgm:bulletEnabled val="1"/>
        </dgm:presLayoutVars>
      </dgm:prSet>
      <dgm:spPr/>
      <dgm:t>
        <a:bodyPr/>
        <a:lstStyle/>
        <a:p>
          <a:endParaRPr lang="en-US"/>
        </a:p>
      </dgm:t>
    </dgm:pt>
    <dgm:pt modelId="{A922DDDF-E220-4B19-87DD-32C7E3BBE3AF}" type="pres">
      <dgm:prSet presAssocID="{FF34D078-0E0C-4544-BD39-377AEE79C608}" presName="negativeSpace" presStyleCnt="0"/>
      <dgm:spPr/>
    </dgm:pt>
    <dgm:pt modelId="{5ABD87B5-0D31-4047-90C5-6446680F59F5}" type="pres">
      <dgm:prSet presAssocID="{FF34D078-0E0C-4544-BD39-377AEE79C608}" presName="childText" presStyleLbl="conFgAcc1" presStyleIdx="1" presStyleCnt="2">
        <dgm:presLayoutVars>
          <dgm:bulletEnabled val="1"/>
        </dgm:presLayoutVars>
      </dgm:prSet>
      <dgm:spPr/>
      <dgm:t>
        <a:bodyPr/>
        <a:lstStyle/>
        <a:p>
          <a:endParaRPr lang="en-US"/>
        </a:p>
      </dgm:t>
    </dgm:pt>
  </dgm:ptLst>
  <dgm:cxnLst>
    <dgm:cxn modelId="{D5B6B25A-83B5-4962-A2C5-D2E759ADEDB9}" type="presOf" srcId="{BEC949A7-7FA0-4ECF-8D9A-6E5CCD1611EB}" destId="{0B6A8328-9282-4EFF-9B5C-9F84C5227506}" srcOrd="1" destOrd="0" presId="urn:microsoft.com/office/officeart/2005/8/layout/list1"/>
    <dgm:cxn modelId="{3D981B45-1244-4BEC-B855-214CE0B0FE68}" type="presOf" srcId="{BEC949A7-7FA0-4ECF-8D9A-6E5CCD1611EB}" destId="{F0055236-0215-4130-884C-F540CEDA4749}" srcOrd="0" destOrd="0" presId="urn:microsoft.com/office/officeart/2005/8/layout/list1"/>
    <dgm:cxn modelId="{C555F005-4F35-4B05-9EA9-337C907EF025}" type="presOf" srcId="{FF34D078-0E0C-4544-BD39-377AEE79C608}" destId="{1FE99775-BFBC-4A34-AB20-664FCEF0C11B}" srcOrd="0" destOrd="0" presId="urn:microsoft.com/office/officeart/2005/8/layout/list1"/>
    <dgm:cxn modelId="{168FE8FB-5A1A-4C29-8037-7D96D5F936DD}" srcId="{FF34D078-0E0C-4544-BD39-377AEE79C608}" destId="{AD0ED0AB-90C8-40B3-86B3-C982F9AEB01B}" srcOrd="0" destOrd="0" parTransId="{C8B25C41-FFAC-42A8-8B65-B6AC36055A43}" sibTransId="{6C84F0ED-2CA7-4CB4-9BF2-A32D0001B279}"/>
    <dgm:cxn modelId="{2D9D2ABB-015F-4782-B4B1-07EA56EBB32D}" type="presOf" srcId="{FF34D078-0E0C-4544-BD39-377AEE79C608}" destId="{5010F8CC-E6FA-48E9-8E81-8B8234276975}" srcOrd="1" destOrd="0" presId="urn:microsoft.com/office/officeart/2005/8/layout/list1"/>
    <dgm:cxn modelId="{E795CE0F-5DC2-4847-B378-5A38FA758B6D}" srcId="{FEC68699-F032-4512-9077-D188BFF3645B}" destId="{FF34D078-0E0C-4544-BD39-377AEE79C608}" srcOrd="1" destOrd="0" parTransId="{354127CA-F648-43AC-9C78-91F1813636DA}" sibTransId="{C3408C84-9F4D-46E1-A075-6DA00569D667}"/>
    <dgm:cxn modelId="{AD65D6BF-DE4D-4175-B55C-785B9626C88C}" type="presOf" srcId="{FEC68699-F032-4512-9077-D188BFF3645B}" destId="{01F98069-6F3D-45EA-A0B9-BAA84E8C9EB2}" srcOrd="0" destOrd="0" presId="urn:microsoft.com/office/officeart/2005/8/layout/list1"/>
    <dgm:cxn modelId="{BA333BBA-B956-4BDA-BF4B-A7BF58D05A0D}" srcId="{BEC949A7-7FA0-4ECF-8D9A-6E5CCD1611EB}" destId="{3F055FF5-5979-460D-9FA2-C4D18426D689}" srcOrd="1" destOrd="0" parTransId="{56C29DC3-09B6-4389-A5E8-FE09DC57536B}" sibTransId="{83B1C61E-C495-4684-BECE-798C87FBD3D2}"/>
    <dgm:cxn modelId="{D6F78375-135F-4F67-B747-B81D7B370E27}" type="presOf" srcId="{69D1083C-D3CC-4E9D-A5FF-B605D01105FD}" destId="{FA6F934E-3BCA-4DC2-BA97-75AFF66D8EC5}" srcOrd="0" destOrd="0" presId="urn:microsoft.com/office/officeart/2005/8/layout/list1"/>
    <dgm:cxn modelId="{F5E2E353-5FC2-44B4-9EB3-1137C6C61A48}" type="presOf" srcId="{3F055FF5-5979-460D-9FA2-C4D18426D689}" destId="{FA6F934E-3BCA-4DC2-BA97-75AFF66D8EC5}" srcOrd="0" destOrd="1" presId="urn:microsoft.com/office/officeart/2005/8/layout/list1"/>
    <dgm:cxn modelId="{3969F6B2-46F5-41D4-A273-1CCD2E006D1D}" srcId="{BEC949A7-7FA0-4ECF-8D9A-6E5CCD1611EB}" destId="{69D1083C-D3CC-4E9D-A5FF-B605D01105FD}" srcOrd="0" destOrd="0" parTransId="{A7D901AC-FDA6-43AB-8C9D-D92A6E6A16B1}" sibTransId="{69F97252-E312-47FA-A633-47BA1C25406F}"/>
    <dgm:cxn modelId="{F185F522-E57B-471C-B794-EF3190E27587}" srcId="{FEC68699-F032-4512-9077-D188BFF3645B}" destId="{BEC949A7-7FA0-4ECF-8D9A-6E5CCD1611EB}" srcOrd="0" destOrd="0" parTransId="{93C69B6A-844D-4AE6-9279-91724D908FE9}" sibTransId="{9CF2040C-13C5-4527-98A4-05C456B4F08D}"/>
    <dgm:cxn modelId="{BDD28725-5AAE-4192-A5AE-6FE70D2C1D52}" type="presOf" srcId="{AD0ED0AB-90C8-40B3-86B3-C982F9AEB01B}" destId="{5ABD87B5-0D31-4047-90C5-6446680F59F5}" srcOrd="0" destOrd="0" presId="urn:microsoft.com/office/officeart/2005/8/layout/list1"/>
    <dgm:cxn modelId="{1755EEEA-2E76-4541-BF74-34B798A7A791}" type="presParOf" srcId="{01F98069-6F3D-45EA-A0B9-BAA84E8C9EB2}" destId="{CFF06A0A-0DBB-4929-B26F-7D4C08F98020}" srcOrd="0" destOrd="0" presId="urn:microsoft.com/office/officeart/2005/8/layout/list1"/>
    <dgm:cxn modelId="{5824D137-0B3A-42DD-B3B6-C80B375AACBB}" type="presParOf" srcId="{CFF06A0A-0DBB-4929-B26F-7D4C08F98020}" destId="{F0055236-0215-4130-884C-F540CEDA4749}" srcOrd="0" destOrd="0" presId="urn:microsoft.com/office/officeart/2005/8/layout/list1"/>
    <dgm:cxn modelId="{CE7EC51D-AAE9-4A29-BA9D-2EEA53AAD4C9}" type="presParOf" srcId="{CFF06A0A-0DBB-4929-B26F-7D4C08F98020}" destId="{0B6A8328-9282-4EFF-9B5C-9F84C5227506}" srcOrd="1" destOrd="0" presId="urn:microsoft.com/office/officeart/2005/8/layout/list1"/>
    <dgm:cxn modelId="{D5FDEE33-5A89-4867-88A0-2D21637E9CEF}" type="presParOf" srcId="{01F98069-6F3D-45EA-A0B9-BAA84E8C9EB2}" destId="{1B465A8F-9B41-4AAF-87ED-51D1BF84699A}" srcOrd="1" destOrd="0" presId="urn:microsoft.com/office/officeart/2005/8/layout/list1"/>
    <dgm:cxn modelId="{DB7E43CE-632E-4316-91E4-E12A60971AC7}" type="presParOf" srcId="{01F98069-6F3D-45EA-A0B9-BAA84E8C9EB2}" destId="{FA6F934E-3BCA-4DC2-BA97-75AFF66D8EC5}" srcOrd="2" destOrd="0" presId="urn:microsoft.com/office/officeart/2005/8/layout/list1"/>
    <dgm:cxn modelId="{9FEECCFC-ECE9-48AA-AD4F-C6622FD1430F}" type="presParOf" srcId="{01F98069-6F3D-45EA-A0B9-BAA84E8C9EB2}" destId="{62CD9229-F2F0-40F3-913E-6EDDFE16512C}" srcOrd="3" destOrd="0" presId="urn:microsoft.com/office/officeart/2005/8/layout/list1"/>
    <dgm:cxn modelId="{26A53C8E-A14C-4944-AA48-970EB893F4F5}" type="presParOf" srcId="{01F98069-6F3D-45EA-A0B9-BAA84E8C9EB2}" destId="{CB038918-959A-4DCC-A8AB-8A98628F7629}" srcOrd="4" destOrd="0" presId="urn:microsoft.com/office/officeart/2005/8/layout/list1"/>
    <dgm:cxn modelId="{1E2ACEAA-A625-42BD-96BD-A2EAC3A305C7}" type="presParOf" srcId="{CB038918-959A-4DCC-A8AB-8A98628F7629}" destId="{1FE99775-BFBC-4A34-AB20-664FCEF0C11B}" srcOrd="0" destOrd="0" presId="urn:microsoft.com/office/officeart/2005/8/layout/list1"/>
    <dgm:cxn modelId="{1FA563BD-1DF6-4B2D-AF34-0044CDF18CAF}" type="presParOf" srcId="{CB038918-959A-4DCC-A8AB-8A98628F7629}" destId="{5010F8CC-E6FA-48E9-8E81-8B8234276975}" srcOrd="1" destOrd="0" presId="urn:microsoft.com/office/officeart/2005/8/layout/list1"/>
    <dgm:cxn modelId="{5D7FA0C4-0A11-4D4B-AC2D-3C5AD200E54A}" type="presParOf" srcId="{01F98069-6F3D-45EA-A0B9-BAA84E8C9EB2}" destId="{A922DDDF-E220-4B19-87DD-32C7E3BBE3AF}" srcOrd="5" destOrd="0" presId="urn:microsoft.com/office/officeart/2005/8/layout/list1"/>
    <dgm:cxn modelId="{D1C1BED1-1D51-4707-AA2D-7111011967DB}" type="presParOf" srcId="{01F98069-6F3D-45EA-A0B9-BAA84E8C9EB2}" destId="{5ABD87B5-0D31-4047-90C5-6446680F59F5}"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6AF49A5-07E6-44B7-BA39-3EAAE922136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F5B1E87B-5BCF-444F-AAFD-A401E7CC74F5}">
      <dgm:prSet phldrT="[Text]" custT="1"/>
      <dgm:spPr/>
      <dgm:t>
        <a:bodyPr/>
        <a:lstStyle/>
        <a:p>
          <a:r>
            <a:rPr lang="en-US" sz="4200" b="1" dirty="0" err="1" smtClean="0">
              <a:solidFill>
                <a:schemeClr val="bg1"/>
              </a:solidFill>
              <a:latin typeface="Open Sans Extra Bold" panose="020B0604020202020204" charset="0"/>
              <a:ea typeface="Open Sans Extra Bold" panose="020B0604020202020204" charset="0"/>
              <a:cs typeface="Open Sans Extra Bold" panose="020B0604020202020204" charset="0"/>
            </a:rPr>
            <a:t>Vị</a:t>
          </a:r>
          <a:r>
            <a:rPr lang="en-US" sz="4200" b="1" dirty="0" smtClean="0">
              <a:solidFill>
                <a:schemeClr val="bg1"/>
              </a:solidFill>
              <a:latin typeface="Open Sans Extra Bold" panose="020B0604020202020204" charset="0"/>
              <a:ea typeface="Open Sans Extra Bold" panose="020B0604020202020204" charset="0"/>
              <a:cs typeface="Open Sans Extra Bold" panose="020B0604020202020204" charset="0"/>
            </a:rPr>
            <a:t> </a:t>
          </a:r>
          <a:r>
            <a:rPr lang="en-US" sz="4200" b="1" dirty="0" err="1" smtClean="0">
              <a:solidFill>
                <a:schemeClr val="bg1"/>
              </a:solidFill>
              <a:latin typeface="Open Sans Extra Bold" panose="020B0604020202020204" charset="0"/>
              <a:ea typeface="Open Sans Extra Bold" panose="020B0604020202020204" charset="0"/>
              <a:cs typeface="Open Sans Extra Bold" panose="020B0604020202020204" charset="0"/>
            </a:rPr>
            <a:t>trí</a:t>
          </a:r>
          <a:r>
            <a:rPr lang="en-US" sz="4200" b="1" dirty="0" smtClean="0">
              <a:solidFill>
                <a:schemeClr val="bg1"/>
              </a:solidFill>
              <a:latin typeface="Open Sans Extra Bold" panose="020B0604020202020204" charset="0"/>
              <a:ea typeface="Open Sans Extra Bold" panose="020B0604020202020204" charset="0"/>
              <a:cs typeface="Open Sans Extra Bold" panose="020B0604020202020204" charset="0"/>
            </a:rPr>
            <a:t> </a:t>
          </a:r>
          <a:r>
            <a:rPr lang="en-US" sz="4200" b="1" dirty="0" err="1" smtClean="0">
              <a:solidFill>
                <a:schemeClr val="bg1"/>
              </a:solidFill>
              <a:latin typeface="Open Sans Extra Bold" panose="020B0604020202020204" charset="0"/>
              <a:ea typeface="Open Sans Extra Bold" panose="020B0604020202020204" charset="0"/>
              <a:cs typeface="Open Sans Extra Bold" panose="020B0604020202020204" charset="0"/>
            </a:rPr>
            <a:t>có</a:t>
          </a:r>
          <a:r>
            <a:rPr lang="en-US" sz="4200" b="1" dirty="0" smtClean="0">
              <a:solidFill>
                <a:schemeClr val="bg1"/>
              </a:solidFill>
              <a:latin typeface="Open Sans Extra Bold" panose="020B0604020202020204" charset="0"/>
              <a:ea typeface="Open Sans Extra Bold" panose="020B0604020202020204" charset="0"/>
              <a:cs typeface="Open Sans Extra Bold" panose="020B0604020202020204" charset="0"/>
            </a:rPr>
            <a:t> </a:t>
          </a:r>
          <a:r>
            <a:rPr lang="en-US" sz="4200" b="1" dirty="0" err="1" smtClean="0">
              <a:solidFill>
                <a:schemeClr val="bg1"/>
              </a:solidFill>
              <a:latin typeface="Open Sans Extra Bold" panose="020B0604020202020204" charset="0"/>
              <a:ea typeface="Open Sans Extra Bold" panose="020B0604020202020204" charset="0"/>
              <a:cs typeface="Open Sans Extra Bold" panose="020B0604020202020204" charset="0"/>
            </a:rPr>
            <a:t>thể</a:t>
          </a:r>
          <a:r>
            <a:rPr lang="en-US" sz="4200" b="1" dirty="0" smtClean="0">
              <a:solidFill>
                <a:schemeClr val="bg1"/>
              </a:solidFill>
              <a:latin typeface="Open Sans Extra Bold" panose="020B0604020202020204" charset="0"/>
              <a:ea typeface="Open Sans Extra Bold" panose="020B0604020202020204" charset="0"/>
              <a:cs typeface="Open Sans Extra Bold" panose="020B0604020202020204" charset="0"/>
            </a:rPr>
            <a:t> </a:t>
          </a:r>
          <a:r>
            <a:rPr lang="en-US" sz="4200" b="1" dirty="0" err="1" smtClean="0">
              <a:solidFill>
                <a:schemeClr val="bg1"/>
              </a:solidFill>
              <a:latin typeface="Open Sans Extra Bold" panose="020B0604020202020204" charset="0"/>
              <a:ea typeface="Open Sans Extra Bold" panose="020B0604020202020204" charset="0"/>
              <a:cs typeface="Open Sans Extra Bold" panose="020B0604020202020204" charset="0"/>
            </a:rPr>
            <a:t>bị</a:t>
          </a:r>
          <a:r>
            <a:rPr lang="en-US" sz="4200" b="1" dirty="0" smtClean="0">
              <a:solidFill>
                <a:schemeClr val="bg1"/>
              </a:solidFill>
              <a:latin typeface="Open Sans Extra Bold" panose="020B0604020202020204" charset="0"/>
              <a:ea typeface="Open Sans Extra Bold" panose="020B0604020202020204" charset="0"/>
              <a:cs typeface="Open Sans Extra Bold" panose="020B0604020202020204" charset="0"/>
            </a:rPr>
            <a:t> </a:t>
          </a:r>
          <a:r>
            <a:rPr lang="en-US" sz="4200" b="1" dirty="0" err="1" smtClean="0">
              <a:solidFill>
                <a:schemeClr val="bg1"/>
              </a:solidFill>
              <a:latin typeface="Open Sans Extra Bold" panose="020B0604020202020204" charset="0"/>
              <a:ea typeface="Open Sans Extra Bold" panose="020B0604020202020204" charset="0"/>
              <a:cs typeface="Open Sans Extra Bold" panose="020B0604020202020204" charset="0"/>
            </a:rPr>
            <a:t>chèn</a:t>
          </a:r>
          <a:r>
            <a:rPr lang="en-US" sz="4200" b="1" dirty="0" smtClean="0">
              <a:solidFill>
                <a:schemeClr val="bg1"/>
              </a:solidFill>
              <a:latin typeface="Open Sans Extra Bold" panose="020B0604020202020204" charset="0"/>
              <a:ea typeface="Open Sans Extra Bold" panose="020B0604020202020204" charset="0"/>
              <a:cs typeface="Open Sans Extra Bold" panose="020B0604020202020204" charset="0"/>
            </a:rPr>
            <a:t> </a:t>
          </a:r>
          <a:r>
            <a:rPr lang="en-US" sz="4200" b="1" dirty="0" err="1" smtClean="0">
              <a:solidFill>
                <a:schemeClr val="bg1"/>
              </a:solidFill>
              <a:latin typeface="Open Sans Extra Bold" panose="020B0604020202020204" charset="0"/>
              <a:ea typeface="Open Sans Extra Bold" panose="020B0604020202020204" charset="0"/>
              <a:cs typeface="Open Sans Extra Bold" panose="020B0604020202020204" charset="0"/>
            </a:rPr>
            <a:t>mã</a:t>
          </a:r>
          <a:r>
            <a:rPr lang="en-US" sz="4200" b="1" dirty="0" smtClean="0">
              <a:solidFill>
                <a:schemeClr val="bg1"/>
              </a:solidFill>
              <a:latin typeface="Open Sans Extra Bold" panose="020B0604020202020204" charset="0"/>
              <a:ea typeface="Open Sans Extra Bold" panose="020B0604020202020204" charset="0"/>
              <a:cs typeface="Open Sans Extra Bold" panose="020B0604020202020204" charset="0"/>
            </a:rPr>
            <a:t> XSS</a:t>
          </a:r>
          <a:endParaRPr lang="en-US" sz="4200" dirty="0">
            <a:solidFill>
              <a:schemeClr val="bg1"/>
            </a:solidFill>
            <a:latin typeface="Open Sans Extra Bold" panose="020B0604020202020204" charset="0"/>
            <a:ea typeface="Open Sans Extra Bold" panose="020B0604020202020204" charset="0"/>
            <a:cs typeface="Open Sans Extra Bold" panose="020B0604020202020204" charset="0"/>
          </a:endParaRPr>
        </a:p>
      </dgm:t>
    </dgm:pt>
    <dgm:pt modelId="{DFD12205-7311-43EE-8DC1-B7077B9BEC43}" type="parTrans" cxnId="{058C3EDA-0C71-4798-AB86-67439CC7D202}">
      <dgm:prSet/>
      <dgm:spPr/>
      <dgm:t>
        <a:bodyPr/>
        <a:lstStyle/>
        <a:p>
          <a:endParaRPr lang="en-US"/>
        </a:p>
      </dgm:t>
    </dgm:pt>
    <dgm:pt modelId="{E98144C1-5657-4640-9801-27697B3CFF83}" type="sibTrans" cxnId="{058C3EDA-0C71-4798-AB86-67439CC7D202}">
      <dgm:prSet/>
      <dgm:spPr/>
      <dgm:t>
        <a:bodyPr/>
        <a:lstStyle/>
        <a:p>
          <a:endParaRPr lang="en-US"/>
        </a:p>
      </dgm:t>
    </dgm:pt>
    <dgm:pt modelId="{CE2A4D73-E56D-4BE4-913C-AE73E73F7577}">
      <dgm:prSet phldrT="[Text]" custT="1"/>
      <dgm:spPr/>
      <dgm:t>
        <a:bodyPr/>
        <a:lstStyle/>
        <a:p>
          <a:pPr algn="just"/>
          <a:r>
            <a:rPr lang="vi-VN" sz="3200" b="0" dirty="0" smtClean="0">
              <a:latin typeface="Open Sans Extra Bold" panose="020B0604020202020204" charset="0"/>
              <a:ea typeface="Open Sans Extra Bold" panose="020B0604020202020204" charset="0"/>
              <a:cs typeface="Open Sans Extra Bold" panose="020B0604020202020204" charset="0"/>
            </a:rPr>
            <a:t>Nguyên nhân chính</a:t>
          </a:r>
          <a:r>
            <a:rPr lang="en-US" sz="3200" b="0" dirty="0" smtClean="0">
              <a:latin typeface="Open Sans Extra Bold" panose="020B0604020202020204" charset="0"/>
              <a:ea typeface="Open Sans Extra Bold" panose="020B0604020202020204" charset="0"/>
              <a:cs typeface="Open Sans Extra Bold" panose="020B0604020202020204" charset="0"/>
            </a:rPr>
            <a:t>: </a:t>
          </a:r>
          <a:r>
            <a:rPr lang="vi-VN" sz="3200" b="0" dirty="0" smtClean="0">
              <a:latin typeface="Open Sans Extra Bold" panose="020B0604020202020204" charset="0"/>
              <a:ea typeface="Open Sans Extra Bold" panose="020B0604020202020204" charset="0"/>
              <a:cs typeface="Open Sans Extra Bold" panose="020B0604020202020204" charset="0"/>
            </a:rPr>
            <a:t>do ứng dụng web đã không filter kỹ và tin tưởng tuyệt đối vào input do người dùng nhập vào. </a:t>
          </a:r>
          <a:endParaRPr lang="en-US" sz="3200" b="0" dirty="0">
            <a:latin typeface="Open Sans Extra Bold" panose="020B0604020202020204" charset="0"/>
            <a:ea typeface="Open Sans Extra Bold" panose="020B0604020202020204" charset="0"/>
            <a:cs typeface="Open Sans Extra Bold" panose="020B0604020202020204" charset="0"/>
          </a:endParaRPr>
        </a:p>
      </dgm:t>
    </dgm:pt>
    <dgm:pt modelId="{925560F9-E4F8-4610-8FFA-4FB1673140CE}" type="parTrans" cxnId="{4997659F-2A82-497F-A12D-5A2B2AA887FA}">
      <dgm:prSet/>
      <dgm:spPr/>
      <dgm:t>
        <a:bodyPr/>
        <a:lstStyle/>
        <a:p>
          <a:endParaRPr lang="en-US"/>
        </a:p>
      </dgm:t>
    </dgm:pt>
    <dgm:pt modelId="{8B5F24F3-4851-410D-BDF1-65079D9C950B}" type="sibTrans" cxnId="{4997659F-2A82-497F-A12D-5A2B2AA887FA}">
      <dgm:prSet/>
      <dgm:spPr/>
      <dgm:t>
        <a:bodyPr/>
        <a:lstStyle/>
        <a:p>
          <a:endParaRPr lang="en-US"/>
        </a:p>
      </dgm:t>
    </dgm:pt>
    <dgm:pt modelId="{96747B6E-43E0-4159-8B93-286F76EFF37D}">
      <dgm:prSet phldrT="[Text]" custT="1"/>
      <dgm:spPr/>
      <dgm:t>
        <a:bodyPr/>
        <a:lstStyle/>
        <a:p>
          <a:r>
            <a:rPr lang="vi-VN" sz="4200" b="1" dirty="0" smtClean="0">
              <a:solidFill>
                <a:schemeClr val="bg1"/>
              </a:solidFill>
              <a:latin typeface="Open Sans Extra Bold" panose="020B0604020202020204" charset="0"/>
              <a:ea typeface="Open Sans Extra Bold" panose="020B0604020202020204" charset="0"/>
              <a:cs typeface="Open Sans Extra Bold" panose="020B0604020202020204" charset="0"/>
            </a:rPr>
            <a:t>Phòng chống</a:t>
          </a:r>
          <a:endParaRPr lang="en-US" sz="4200" dirty="0">
            <a:solidFill>
              <a:schemeClr val="bg1"/>
            </a:solidFill>
            <a:latin typeface="Open Sans Extra Bold" panose="020B0604020202020204" charset="0"/>
            <a:ea typeface="Open Sans Extra Bold" panose="020B0604020202020204" charset="0"/>
            <a:cs typeface="Open Sans Extra Bold" panose="020B0604020202020204" charset="0"/>
          </a:endParaRPr>
        </a:p>
      </dgm:t>
    </dgm:pt>
    <dgm:pt modelId="{DB9A1AEF-4651-4293-89F1-4720DD5094C9}" type="parTrans" cxnId="{FE9F83CB-3E86-4F51-952D-35FD3DEA7591}">
      <dgm:prSet/>
      <dgm:spPr/>
      <dgm:t>
        <a:bodyPr/>
        <a:lstStyle/>
        <a:p>
          <a:endParaRPr lang="en-US"/>
        </a:p>
      </dgm:t>
    </dgm:pt>
    <dgm:pt modelId="{76776233-9FB4-430E-AEE3-F8629BB93E0F}" type="sibTrans" cxnId="{FE9F83CB-3E86-4F51-952D-35FD3DEA7591}">
      <dgm:prSet/>
      <dgm:spPr/>
      <dgm:t>
        <a:bodyPr/>
        <a:lstStyle/>
        <a:p>
          <a:endParaRPr lang="en-US"/>
        </a:p>
      </dgm:t>
    </dgm:pt>
    <dgm:pt modelId="{4B6738A9-282E-435D-B066-C758EC62918A}">
      <dgm:prSet phldrT="[Text]" custT="1"/>
      <dgm:spPr/>
      <dgm:t>
        <a:bodyPr/>
        <a:lstStyle/>
        <a:p>
          <a:pPr algn="just"/>
          <a:r>
            <a:rPr lang="vi-VN" sz="3200" dirty="0" smtClean="0">
              <a:latin typeface="Open Sans Extra Bold" panose="020B0604020202020204" charset="0"/>
              <a:ea typeface="Open Sans Extra Bold" panose="020B0604020202020204" charset="0"/>
              <a:cs typeface="Open Sans Extra Bold" panose="020B0604020202020204" charset="0"/>
            </a:rPr>
            <a:t>Sử dụng hàm escapeXml có sẵn trong thư viện jstl để encode các thẻ &lt;script&gt;&lt;/script&gt;</a:t>
          </a:r>
          <a:endParaRPr lang="en-US" sz="3200" dirty="0">
            <a:latin typeface="Open Sans Extra Bold" panose="020B0604020202020204" charset="0"/>
            <a:ea typeface="Open Sans Extra Bold" panose="020B0604020202020204" charset="0"/>
            <a:cs typeface="Open Sans Extra Bold" panose="020B0604020202020204" charset="0"/>
          </a:endParaRPr>
        </a:p>
      </dgm:t>
    </dgm:pt>
    <dgm:pt modelId="{BD845000-2CAE-4E54-A5D9-779F8FB2D4D3}" type="parTrans" cxnId="{2CD20A2C-D24A-4E7B-BC01-23272B06D38C}">
      <dgm:prSet/>
      <dgm:spPr/>
      <dgm:t>
        <a:bodyPr/>
        <a:lstStyle/>
        <a:p>
          <a:endParaRPr lang="en-US"/>
        </a:p>
      </dgm:t>
    </dgm:pt>
    <dgm:pt modelId="{7F6B8E7C-B817-45D3-B9F9-5DACD68C8C92}" type="sibTrans" cxnId="{2CD20A2C-D24A-4E7B-BC01-23272B06D38C}">
      <dgm:prSet/>
      <dgm:spPr/>
      <dgm:t>
        <a:bodyPr/>
        <a:lstStyle/>
        <a:p>
          <a:endParaRPr lang="en-US"/>
        </a:p>
      </dgm:t>
    </dgm:pt>
    <dgm:pt modelId="{0A351328-9697-4485-B876-3E8B650290C8}">
      <dgm:prSet phldrT="[Text]" custT="1"/>
      <dgm:spPr/>
      <dgm:t>
        <a:bodyPr/>
        <a:lstStyle/>
        <a:p>
          <a:pPr algn="just"/>
          <a:r>
            <a:rPr lang="vi-VN" sz="3200" b="0" dirty="0" smtClean="0">
              <a:latin typeface="Open Sans Extra Bold" panose="020B0604020202020204" charset="0"/>
              <a:ea typeface="Open Sans Extra Bold" panose="020B0604020202020204" charset="0"/>
              <a:cs typeface="Open Sans Extra Bold" panose="020B0604020202020204" charset="0"/>
            </a:rPr>
            <a:t>Các dạng XSS: stored XSS, reflected XSS, dom-base XSS</a:t>
          </a:r>
          <a:r>
            <a:rPr lang="en-US" sz="3200" b="0" dirty="0" smtClean="0">
              <a:latin typeface="Open Sans Extra Bold" panose="020B0604020202020204" charset="0"/>
              <a:ea typeface="Open Sans Extra Bold" panose="020B0604020202020204" charset="0"/>
              <a:cs typeface="Open Sans Extra Bold" panose="020B0604020202020204" charset="0"/>
            </a:rPr>
            <a:t>.</a:t>
          </a:r>
          <a:endParaRPr lang="en-US" sz="3200" b="0" dirty="0">
            <a:latin typeface="Open Sans Extra Bold" panose="020B0604020202020204" charset="0"/>
            <a:ea typeface="Open Sans Extra Bold" panose="020B0604020202020204" charset="0"/>
            <a:cs typeface="Open Sans Extra Bold" panose="020B0604020202020204" charset="0"/>
          </a:endParaRPr>
        </a:p>
      </dgm:t>
    </dgm:pt>
    <dgm:pt modelId="{532FBC80-4B13-4FB5-9111-AA443D4375F4}" type="parTrans" cxnId="{67E413BD-753F-4B1A-A12B-12C9B9C1744B}">
      <dgm:prSet/>
      <dgm:spPr/>
      <dgm:t>
        <a:bodyPr/>
        <a:lstStyle/>
        <a:p>
          <a:endParaRPr lang="en-US"/>
        </a:p>
      </dgm:t>
    </dgm:pt>
    <dgm:pt modelId="{E2A613E0-26D7-4623-A5BD-C3A3BFD92E9F}" type="sibTrans" cxnId="{67E413BD-753F-4B1A-A12B-12C9B9C1744B}">
      <dgm:prSet/>
      <dgm:spPr/>
      <dgm:t>
        <a:bodyPr/>
        <a:lstStyle/>
        <a:p>
          <a:endParaRPr lang="en-US"/>
        </a:p>
      </dgm:t>
    </dgm:pt>
    <dgm:pt modelId="{D505A9D5-CFBD-4403-8334-929E5E863E8D}">
      <dgm:prSet phldrT="[Text]" custT="1"/>
      <dgm:spPr/>
      <dgm:t>
        <a:bodyPr/>
        <a:lstStyle/>
        <a:p>
          <a:pPr algn="just"/>
          <a:r>
            <a:rPr lang="en-US" sz="3200" b="0" dirty="0" smtClean="0">
              <a:latin typeface="Open Sans Extra Bold" panose="020B0604020202020204" charset="0"/>
              <a:ea typeface="Open Sans Extra Bold" panose="020B0604020202020204" charset="0"/>
              <a:cs typeface="Open Sans Extra Bold" panose="020B0604020202020204" charset="0"/>
            </a:rPr>
            <a:t>F</a:t>
          </a:r>
          <a:r>
            <a:rPr lang="vi-VN" sz="3200" b="0" dirty="0" smtClean="0">
              <a:latin typeface="Open Sans Extra Bold" panose="020B0604020202020204" charset="0"/>
              <a:ea typeface="Open Sans Extra Bold" panose="020B0604020202020204" charset="0"/>
              <a:cs typeface="Open Sans Extra Bold" panose="020B0604020202020204" charset="0"/>
            </a:rPr>
            <a:t>ramework: </a:t>
          </a:r>
          <a:r>
            <a:rPr lang="en-US" sz="3200" b="0" dirty="0" smtClean="0">
              <a:latin typeface="Open Sans Extra Bold" panose="020B0604020202020204" charset="0"/>
              <a:ea typeface="Open Sans Extra Bold" panose="020B0604020202020204" charset="0"/>
              <a:cs typeface="Open Sans Extra Bold" panose="020B0604020202020204" charset="0"/>
            </a:rPr>
            <a:t>Java Spring MVC.</a:t>
          </a:r>
          <a:endParaRPr lang="en-US" sz="3200" b="0" dirty="0">
            <a:latin typeface="Open Sans Extra Bold" panose="020B0604020202020204" charset="0"/>
            <a:ea typeface="Open Sans Extra Bold" panose="020B0604020202020204" charset="0"/>
            <a:cs typeface="Open Sans Extra Bold" panose="020B0604020202020204" charset="0"/>
          </a:endParaRPr>
        </a:p>
      </dgm:t>
    </dgm:pt>
    <dgm:pt modelId="{D8EFC695-5922-4EE6-B088-BCAFDF96326C}" type="parTrans" cxnId="{EF203171-472B-4BDF-B5EE-1F1B584DDF18}">
      <dgm:prSet/>
      <dgm:spPr/>
      <dgm:t>
        <a:bodyPr/>
        <a:lstStyle/>
        <a:p>
          <a:endParaRPr lang="en-US"/>
        </a:p>
      </dgm:t>
    </dgm:pt>
    <dgm:pt modelId="{26D04798-A826-428C-B93E-0F86C36A57E8}" type="sibTrans" cxnId="{EF203171-472B-4BDF-B5EE-1F1B584DDF18}">
      <dgm:prSet/>
      <dgm:spPr/>
      <dgm:t>
        <a:bodyPr/>
        <a:lstStyle/>
        <a:p>
          <a:endParaRPr lang="en-US"/>
        </a:p>
      </dgm:t>
    </dgm:pt>
    <dgm:pt modelId="{2C2B3CD7-D2E4-4FC9-A6AC-ED5FF6856AC9}" type="pres">
      <dgm:prSet presAssocID="{D6AF49A5-07E6-44B7-BA39-3EAAE9221365}" presName="linear" presStyleCnt="0">
        <dgm:presLayoutVars>
          <dgm:animLvl val="lvl"/>
          <dgm:resizeHandles val="exact"/>
        </dgm:presLayoutVars>
      </dgm:prSet>
      <dgm:spPr/>
    </dgm:pt>
    <dgm:pt modelId="{5A5BEB4C-5569-445F-8C34-56E5AF71361F}" type="pres">
      <dgm:prSet presAssocID="{F5B1E87B-5BCF-444F-AAFD-A401E7CC74F5}" presName="parentText" presStyleLbl="node1" presStyleIdx="0" presStyleCnt="2" custLinFactNeighborX="-26875" custLinFactNeighborY="-4972">
        <dgm:presLayoutVars>
          <dgm:chMax val="0"/>
          <dgm:bulletEnabled val="1"/>
        </dgm:presLayoutVars>
      </dgm:prSet>
      <dgm:spPr/>
      <dgm:t>
        <a:bodyPr/>
        <a:lstStyle/>
        <a:p>
          <a:endParaRPr lang="en-US"/>
        </a:p>
      </dgm:t>
    </dgm:pt>
    <dgm:pt modelId="{48CBED22-1A7B-440B-B85D-AA6C2D6C7BB7}" type="pres">
      <dgm:prSet presAssocID="{F5B1E87B-5BCF-444F-AAFD-A401E7CC74F5}" presName="childText" presStyleLbl="revTx" presStyleIdx="0" presStyleCnt="2">
        <dgm:presLayoutVars>
          <dgm:bulletEnabled val="1"/>
        </dgm:presLayoutVars>
      </dgm:prSet>
      <dgm:spPr/>
      <dgm:t>
        <a:bodyPr/>
        <a:lstStyle/>
        <a:p>
          <a:endParaRPr lang="en-US"/>
        </a:p>
      </dgm:t>
    </dgm:pt>
    <dgm:pt modelId="{503C3E54-BDA8-4A7B-95EA-8BA27A49D126}" type="pres">
      <dgm:prSet presAssocID="{96747B6E-43E0-4159-8B93-286F76EFF37D}" presName="parentText" presStyleLbl="node1" presStyleIdx="1" presStyleCnt="2">
        <dgm:presLayoutVars>
          <dgm:chMax val="0"/>
          <dgm:bulletEnabled val="1"/>
        </dgm:presLayoutVars>
      </dgm:prSet>
      <dgm:spPr/>
      <dgm:t>
        <a:bodyPr/>
        <a:lstStyle/>
        <a:p>
          <a:endParaRPr lang="en-US"/>
        </a:p>
      </dgm:t>
    </dgm:pt>
    <dgm:pt modelId="{10B2FC14-719A-47B3-8042-7ED916798424}" type="pres">
      <dgm:prSet presAssocID="{96747B6E-43E0-4159-8B93-286F76EFF37D}" presName="childText" presStyleLbl="revTx" presStyleIdx="1" presStyleCnt="2">
        <dgm:presLayoutVars>
          <dgm:bulletEnabled val="1"/>
        </dgm:presLayoutVars>
      </dgm:prSet>
      <dgm:spPr/>
      <dgm:t>
        <a:bodyPr/>
        <a:lstStyle/>
        <a:p>
          <a:endParaRPr lang="en-US"/>
        </a:p>
      </dgm:t>
    </dgm:pt>
  </dgm:ptLst>
  <dgm:cxnLst>
    <dgm:cxn modelId="{2CD20A2C-D24A-4E7B-BC01-23272B06D38C}" srcId="{96747B6E-43E0-4159-8B93-286F76EFF37D}" destId="{4B6738A9-282E-435D-B066-C758EC62918A}" srcOrd="0" destOrd="0" parTransId="{BD845000-2CAE-4E54-A5D9-779F8FB2D4D3}" sibTransId="{7F6B8E7C-B817-45D3-B9F9-5DACD68C8C92}"/>
    <dgm:cxn modelId="{91CD0F76-7A66-4DE8-90DE-630E1371D607}" type="presOf" srcId="{0A351328-9697-4485-B876-3E8B650290C8}" destId="{48CBED22-1A7B-440B-B85D-AA6C2D6C7BB7}" srcOrd="0" destOrd="2" presId="urn:microsoft.com/office/officeart/2005/8/layout/vList2"/>
    <dgm:cxn modelId="{110C8C7E-2D93-4C0C-8852-756D5566C8A8}" type="presOf" srcId="{D6AF49A5-07E6-44B7-BA39-3EAAE9221365}" destId="{2C2B3CD7-D2E4-4FC9-A6AC-ED5FF6856AC9}" srcOrd="0" destOrd="0" presId="urn:microsoft.com/office/officeart/2005/8/layout/vList2"/>
    <dgm:cxn modelId="{2CB9FE5F-7A07-4693-9385-E576E59FDC84}" type="presOf" srcId="{4B6738A9-282E-435D-B066-C758EC62918A}" destId="{10B2FC14-719A-47B3-8042-7ED916798424}" srcOrd="0" destOrd="0" presId="urn:microsoft.com/office/officeart/2005/8/layout/vList2"/>
    <dgm:cxn modelId="{58790973-C41E-4C2E-AA52-81BF415B8649}" type="presOf" srcId="{CE2A4D73-E56D-4BE4-913C-AE73E73F7577}" destId="{48CBED22-1A7B-440B-B85D-AA6C2D6C7BB7}" srcOrd="0" destOrd="0" presId="urn:microsoft.com/office/officeart/2005/8/layout/vList2"/>
    <dgm:cxn modelId="{4997659F-2A82-497F-A12D-5A2B2AA887FA}" srcId="{F5B1E87B-5BCF-444F-AAFD-A401E7CC74F5}" destId="{CE2A4D73-E56D-4BE4-913C-AE73E73F7577}" srcOrd="0" destOrd="0" parTransId="{925560F9-E4F8-4610-8FFA-4FB1673140CE}" sibTransId="{8B5F24F3-4851-410D-BDF1-65079D9C950B}"/>
    <dgm:cxn modelId="{FE9F83CB-3E86-4F51-952D-35FD3DEA7591}" srcId="{D6AF49A5-07E6-44B7-BA39-3EAAE9221365}" destId="{96747B6E-43E0-4159-8B93-286F76EFF37D}" srcOrd="1" destOrd="0" parTransId="{DB9A1AEF-4651-4293-89F1-4720DD5094C9}" sibTransId="{76776233-9FB4-430E-AEE3-F8629BB93E0F}"/>
    <dgm:cxn modelId="{FB987BA8-C3E7-4F0C-ADE3-DD78601D1FCF}" type="presOf" srcId="{D505A9D5-CFBD-4403-8334-929E5E863E8D}" destId="{48CBED22-1A7B-440B-B85D-AA6C2D6C7BB7}" srcOrd="0" destOrd="1" presId="urn:microsoft.com/office/officeart/2005/8/layout/vList2"/>
    <dgm:cxn modelId="{AF340CD6-426A-4871-85C8-18735D5418FF}" type="presOf" srcId="{F5B1E87B-5BCF-444F-AAFD-A401E7CC74F5}" destId="{5A5BEB4C-5569-445F-8C34-56E5AF71361F}" srcOrd="0" destOrd="0" presId="urn:microsoft.com/office/officeart/2005/8/layout/vList2"/>
    <dgm:cxn modelId="{67E413BD-753F-4B1A-A12B-12C9B9C1744B}" srcId="{F5B1E87B-5BCF-444F-AAFD-A401E7CC74F5}" destId="{0A351328-9697-4485-B876-3E8B650290C8}" srcOrd="2" destOrd="0" parTransId="{532FBC80-4B13-4FB5-9111-AA443D4375F4}" sibTransId="{E2A613E0-26D7-4623-A5BD-C3A3BFD92E9F}"/>
    <dgm:cxn modelId="{EF203171-472B-4BDF-B5EE-1F1B584DDF18}" srcId="{F5B1E87B-5BCF-444F-AAFD-A401E7CC74F5}" destId="{D505A9D5-CFBD-4403-8334-929E5E863E8D}" srcOrd="1" destOrd="0" parTransId="{D8EFC695-5922-4EE6-B088-BCAFDF96326C}" sibTransId="{26D04798-A826-428C-B93E-0F86C36A57E8}"/>
    <dgm:cxn modelId="{3F716D36-2675-4F58-859A-106CF585B940}" type="presOf" srcId="{96747B6E-43E0-4159-8B93-286F76EFF37D}" destId="{503C3E54-BDA8-4A7B-95EA-8BA27A49D126}" srcOrd="0" destOrd="0" presId="urn:microsoft.com/office/officeart/2005/8/layout/vList2"/>
    <dgm:cxn modelId="{058C3EDA-0C71-4798-AB86-67439CC7D202}" srcId="{D6AF49A5-07E6-44B7-BA39-3EAAE9221365}" destId="{F5B1E87B-5BCF-444F-AAFD-A401E7CC74F5}" srcOrd="0" destOrd="0" parTransId="{DFD12205-7311-43EE-8DC1-B7077B9BEC43}" sibTransId="{E98144C1-5657-4640-9801-27697B3CFF83}"/>
    <dgm:cxn modelId="{F3E53687-9D0D-44D9-B3B5-794298B6DE4C}" type="presParOf" srcId="{2C2B3CD7-D2E4-4FC9-A6AC-ED5FF6856AC9}" destId="{5A5BEB4C-5569-445F-8C34-56E5AF71361F}" srcOrd="0" destOrd="0" presId="urn:microsoft.com/office/officeart/2005/8/layout/vList2"/>
    <dgm:cxn modelId="{9E9F2B4C-4824-4CC2-BBD3-1774D203ED57}" type="presParOf" srcId="{2C2B3CD7-D2E4-4FC9-A6AC-ED5FF6856AC9}" destId="{48CBED22-1A7B-440B-B85D-AA6C2D6C7BB7}" srcOrd="1" destOrd="0" presId="urn:microsoft.com/office/officeart/2005/8/layout/vList2"/>
    <dgm:cxn modelId="{634FD894-0E2C-4D09-885B-A3B3A48BBAF7}" type="presParOf" srcId="{2C2B3CD7-D2E4-4FC9-A6AC-ED5FF6856AC9}" destId="{503C3E54-BDA8-4A7B-95EA-8BA27A49D126}" srcOrd="2" destOrd="0" presId="urn:microsoft.com/office/officeart/2005/8/layout/vList2"/>
    <dgm:cxn modelId="{20EA9859-420F-4B12-A6FC-FB807F943E09}" type="presParOf" srcId="{2C2B3CD7-D2E4-4FC9-A6AC-ED5FF6856AC9}" destId="{10B2FC14-719A-47B3-8042-7ED916798424}"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6AF49A5-07E6-44B7-BA39-3EAAE922136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F5B1E87B-5BCF-444F-AAFD-A401E7CC74F5}">
      <dgm:prSet phldrT="[Text]" custT="1"/>
      <dgm:spPr/>
      <dgm:t>
        <a:bodyPr/>
        <a:lstStyle/>
        <a:p>
          <a:r>
            <a:rPr lang="en-US" sz="4200" b="1" dirty="0" err="1" smtClean="0">
              <a:solidFill>
                <a:schemeClr val="bg1"/>
              </a:solidFill>
              <a:latin typeface="Open Sans Extra Bold" panose="020B0604020202020204" charset="0"/>
              <a:ea typeface="Open Sans Extra Bold" panose="020B0604020202020204" charset="0"/>
              <a:cs typeface="Open Sans Extra Bold" panose="020B0604020202020204" charset="0"/>
            </a:rPr>
            <a:t>Vị</a:t>
          </a:r>
          <a:r>
            <a:rPr lang="en-US" sz="4200" b="1" dirty="0" smtClean="0">
              <a:solidFill>
                <a:schemeClr val="bg1"/>
              </a:solidFill>
              <a:latin typeface="Open Sans Extra Bold" panose="020B0604020202020204" charset="0"/>
              <a:ea typeface="Open Sans Extra Bold" panose="020B0604020202020204" charset="0"/>
              <a:cs typeface="Open Sans Extra Bold" panose="020B0604020202020204" charset="0"/>
            </a:rPr>
            <a:t> </a:t>
          </a:r>
          <a:r>
            <a:rPr lang="en-US" sz="4200" b="1" dirty="0" err="1" smtClean="0">
              <a:solidFill>
                <a:schemeClr val="bg1"/>
              </a:solidFill>
              <a:latin typeface="Open Sans Extra Bold" panose="020B0604020202020204" charset="0"/>
              <a:ea typeface="Open Sans Extra Bold" panose="020B0604020202020204" charset="0"/>
              <a:cs typeface="Open Sans Extra Bold" panose="020B0604020202020204" charset="0"/>
            </a:rPr>
            <a:t>trí</a:t>
          </a:r>
          <a:r>
            <a:rPr lang="en-US" sz="4200" b="1" dirty="0" smtClean="0">
              <a:solidFill>
                <a:schemeClr val="bg1"/>
              </a:solidFill>
              <a:latin typeface="Open Sans Extra Bold" panose="020B0604020202020204" charset="0"/>
              <a:ea typeface="Open Sans Extra Bold" panose="020B0604020202020204" charset="0"/>
              <a:cs typeface="Open Sans Extra Bold" panose="020B0604020202020204" charset="0"/>
            </a:rPr>
            <a:t> </a:t>
          </a:r>
          <a:r>
            <a:rPr lang="en-US" sz="4200" b="1" dirty="0" err="1" smtClean="0">
              <a:solidFill>
                <a:schemeClr val="bg1"/>
              </a:solidFill>
              <a:latin typeface="Open Sans Extra Bold" panose="020B0604020202020204" charset="0"/>
              <a:ea typeface="Open Sans Extra Bold" panose="020B0604020202020204" charset="0"/>
              <a:cs typeface="Open Sans Extra Bold" panose="020B0604020202020204" charset="0"/>
            </a:rPr>
            <a:t>có</a:t>
          </a:r>
          <a:r>
            <a:rPr lang="en-US" sz="4200" b="1" dirty="0" smtClean="0">
              <a:solidFill>
                <a:schemeClr val="bg1"/>
              </a:solidFill>
              <a:latin typeface="Open Sans Extra Bold" panose="020B0604020202020204" charset="0"/>
              <a:ea typeface="Open Sans Extra Bold" panose="020B0604020202020204" charset="0"/>
              <a:cs typeface="Open Sans Extra Bold" panose="020B0604020202020204" charset="0"/>
            </a:rPr>
            <a:t> </a:t>
          </a:r>
          <a:r>
            <a:rPr lang="en-US" sz="4200" b="1" dirty="0" err="1" smtClean="0">
              <a:solidFill>
                <a:schemeClr val="bg1"/>
              </a:solidFill>
              <a:latin typeface="Open Sans Extra Bold" panose="020B0604020202020204" charset="0"/>
              <a:ea typeface="Open Sans Extra Bold" panose="020B0604020202020204" charset="0"/>
              <a:cs typeface="Open Sans Extra Bold" panose="020B0604020202020204" charset="0"/>
            </a:rPr>
            <a:t>thể</a:t>
          </a:r>
          <a:r>
            <a:rPr lang="en-US" sz="4200" b="1" dirty="0" smtClean="0">
              <a:solidFill>
                <a:schemeClr val="bg1"/>
              </a:solidFill>
              <a:latin typeface="Open Sans Extra Bold" panose="020B0604020202020204" charset="0"/>
              <a:ea typeface="Open Sans Extra Bold" panose="020B0604020202020204" charset="0"/>
              <a:cs typeface="Open Sans Extra Bold" panose="020B0604020202020204" charset="0"/>
            </a:rPr>
            <a:t> </a:t>
          </a:r>
          <a:r>
            <a:rPr lang="en-US" sz="4200" b="1" dirty="0" err="1" smtClean="0">
              <a:solidFill>
                <a:schemeClr val="bg1"/>
              </a:solidFill>
              <a:latin typeface="Open Sans Extra Bold" panose="020B0604020202020204" charset="0"/>
              <a:ea typeface="Open Sans Extra Bold" panose="020B0604020202020204" charset="0"/>
              <a:cs typeface="Open Sans Extra Bold" panose="020B0604020202020204" charset="0"/>
            </a:rPr>
            <a:t>bị</a:t>
          </a:r>
          <a:r>
            <a:rPr lang="en-US" sz="4200" b="1" dirty="0" smtClean="0">
              <a:solidFill>
                <a:schemeClr val="bg1"/>
              </a:solidFill>
              <a:latin typeface="Open Sans Extra Bold" panose="020B0604020202020204" charset="0"/>
              <a:ea typeface="Open Sans Extra Bold" panose="020B0604020202020204" charset="0"/>
              <a:cs typeface="Open Sans Extra Bold" panose="020B0604020202020204" charset="0"/>
            </a:rPr>
            <a:t> </a:t>
          </a:r>
          <a:r>
            <a:rPr lang="en-US" sz="4200" b="1" dirty="0" err="1" smtClean="0">
              <a:solidFill>
                <a:schemeClr val="bg1"/>
              </a:solidFill>
              <a:latin typeface="Open Sans Extra Bold" panose="020B0604020202020204" charset="0"/>
              <a:ea typeface="Open Sans Extra Bold" panose="020B0604020202020204" charset="0"/>
              <a:cs typeface="Open Sans Extra Bold" panose="020B0604020202020204" charset="0"/>
            </a:rPr>
            <a:t>chèn</a:t>
          </a:r>
          <a:r>
            <a:rPr lang="en-US" sz="4200" b="1" dirty="0" smtClean="0">
              <a:solidFill>
                <a:schemeClr val="bg1"/>
              </a:solidFill>
              <a:latin typeface="Open Sans Extra Bold" panose="020B0604020202020204" charset="0"/>
              <a:ea typeface="Open Sans Extra Bold" panose="020B0604020202020204" charset="0"/>
              <a:cs typeface="Open Sans Extra Bold" panose="020B0604020202020204" charset="0"/>
            </a:rPr>
            <a:t> </a:t>
          </a:r>
          <a:r>
            <a:rPr lang="en-US" sz="4200" b="1" dirty="0" err="1" smtClean="0">
              <a:solidFill>
                <a:schemeClr val="bg1"/>
              </a:solidFill>
              <a:latin typeface="Open Sans Extra Bold" panose="020B0604020202020204" charset="0"/>
              <a:ea typeface="Open Sans Extra Bold" panose="020B0604020202020204" charset="0"/>
              <a:cs typeface="Open Sans Extra Bold" panose="020B0604020202020204" charset="0"/>
            </a:rPr>
            <a:t>mã</a:t>
          </a:r>
          <a:r>
            <a:rPr lang="en-US" sz="4200" b="1" dirty="0" smtClean="0">
              <a:solidFill>
                <a:schemeClr val="bg1"/>
              </a:solidFill>
              <a:latin typeface="Open Sans Extra Bold" panose="020B0604020202020204" charset="0"/>
              <a:ea typeface="Open Sans Extra Bold" panose="020B0604020202020204" charset="0"/>
              <a:cs typeface="Open Sans Extra Bold" panose="020B0604020202020204" charset="0"/>
            </a:rPr>
            <a:t> </a:t>
          </a:r>
          <a:r>
            <a:rPr lang="en-US" sz="4200" b="1" dirty="0" err="1" smtClean="0">
              <a:solidFill>
                <a:schemeClr val="bg1"/>
              </a:solidFill>
              <a:latin typeface="Open Sans Extra Bold" panose="020B0604020202020204" charset="0"/>
              <a:ea typeface="Open Sans Extra Bold" panose="020B0604020202020204" charset="0"/>
              <a:cs typeface="Open Sans Extra Bold" panose="020B0604020202020204" charset="0"/>
            </a:rPr>
            <a:t>SQLi</a:t>
          </a:r>
          <a:endParaRPr lang="en-US" sz="4200" dirty="0">
            <a:solidFill>
              <a:schemeClr val="bg1"/>
            </a:solidFill>
            <a:latin typeface="Open Sans Extra Bold" panose="020B0604020202020204" charset="0"/>
            <a:ea typeface="Open Sans Extra Bold" panose="020B0604020202020204" charset="0"/>
            <a:cs typeface="Open Sans Extra Bold" panose="020B0604020202020204" charset="0"/>
          </a:endParaRPr>
        </a:p>
      </dgm:t>
    </dgm:pt>
    <dgm:pt modelId="{DFD12205-7311-43EE-8DC1-B7077B9BEC43}" type="parTrans" cxnId="{058C3EDA-0C71-4798-AB86-67439CC7D202}">
      <dgm:prSet/>
      <dgm:spPr/>
      <dgm:t>
        <a:bodyPr/>
        <a:lstStyle/>
        <a:p>
          <a:endParaRPr lang="en-US"/>
        </a:p>
      </dgm:t>
    </dgm:pt>
    <dgm:pt modelId="{E98144C1-5657-4640-9801-27697B3CFF83}" type="sibTrans" cxnId="{058C3EDA-0C71-4798-AB86-67439CC7D202}">
      <dgm:prSet/>
      <dgm:spPr/>
      <dgm:t>
        <a:bodyPr/>
        <a:lstStyle/>
        <a:p>
          <a:endParaRPr lang="en-US"/>
        </a:p>
      </dgm:t>
    </dgm:pt>
    <dgm:pt modelId="{CE2A4D73-E56D-4BE4-913C-AE73E73F7577}">
      <dgm:prSet phldrT="[Text]" custT="1"/>
      <dgm:spPr/>
      <dgm:t>
        <a:bodyPr/>
        <a:lstStyle/>
        <a:p>
          <a:pPr algn="just"/>
          <a:r>
            <a:rPr lang="vi-VN" sz="3200" dirty="0" smtClean="0">
              <a:latin typeface="Open Sans Extra Bold" panose="020B0604020202020204" charset="0"/>
              <a:ea typeface="Open Sans Extra Bold" panose="020B0604020202020204" charset="0"/>
              <a:cs typeface="Open Sans Extra Bold" panose="020B0604020202020204" charset="0"/>
            </a:rPr>
            <a:t>SQL injection</a:t>
          </a:r>
          <a:r>
            <a:rPr lang="en-US" sz="3200" dirty="0" smtClean="0">
              <a:latin typeface="Open Sans Extra Bold" panose="020B0604020202020204" charset="0"/>
              <a:ea typeface="Open Sans Extra Bold" panose="020B0604020202020204" charset="0"/>
              <a:cs typeface="Open Sans Extra Bold" panose="020B0604020202020204" charset="0"/>
            </a:rPr>
            <a:t>: </a:t>
          </a:r>
          <a:r>
            <a:rPr lang="vi-VN" sz="3200" dirty="0" smtClean="0">
              <a:latin typeface="Open Sans Extra Bold" panose="020B0604020202020204" charset="0"/>
              <a:ea typeface="Open Sans Extra Bold" panose="020B0604020202020204" charset="0"/>
              <a:cs typeface="Open Sans Extra Bold" panose="020B0604020202020204" charset="0"/>
            </a:rPr>
            <a:t>hành vi tiêm các câu lệnh sql độc hại để thực hiện hành vi xấu như bypass login, thêm sửa xoá Database, Remote Code Excution...</a:t>
          </a:r>
          <a:r>
            <a:rPr lang="en-US" sz="3200" dirty="0" smtClean="0">
              <a:latin typeface="Open Sans Extra Bold" panose="020B0604020202020204" charset="0"/>
              <a:ea typeface="Open Sans Extra Bold" panose="020B0604020202020204" charset="0"/>
              <a:cs typeface="Open Sans Extra Bold" panose="020B0604020202020204" charset="0"/>
            </a:rPr>
            <a:t>.</a:t>
          </a:r>
          <a:endParaRPr lang="en-US" sz="3200" dirty="0">
            <a:latin typeface="Open Sans Extra Bold" panose="020B0604020202020204" charset="0"/>
            <a:ea typeface="Open Sans Extra Bold" panose="020B0604020202020204" charset="0"/>
            <a:cs typeface="Open Sans Extra Bold" panose="020B0604020202020204" charset="0"/>
          </a:endParaRPr>
        </a:p>
      </dgm:t>
    </dgm:pt>
    <dgm:pt modelId="{925560F9-E4F8-4610-8FFA-4FB1673140CE}" type="parTrans" cxnId="{4997659F-2A82-497F-A12D-5A2B2AA887FA}">
      <dgm:prSet/>
      <dgm:spPr/>
      <dgm:t>
        <a:bodyPr/>
        <a:lstStyle/>
        <a:p>
          <a:endParaRPr lang="en-US"/>
        </a:p>
      </dgm:t>
    </dgm:pt>
    <dgm:pt modelId="{8B5F24F3-4851-410D-BDF1-65079D9C950B}" type="sibTrans" cxnId="{4997659F-2A82-497F-A12D-5A2B2AA887FA}">
      <dgm:prSet/>
      <dgm:spPr/>
      <dgm:t>
        <a:bodyPr/>
        <a:lstStyle/>
        <a:p>
          <a:endParaRPr lang="en-US"/>
        </a:p>
      </dgm:t>
    </dgm:pt>
    <dgm:pt modelId="{96747B6E-43E0-4159-8B93-286F76EFF37D}">
      <dgm:prSet phldrT="[Text]" custT="1"/>
      <dgm:spPr/>
      <dgm:t>
        <a:bodyPr/>
        <a:lstStyle/>
        <a:p>
          <a:r>
            <a:rPr lang="vi-VN" sz="4200" b="1" dirty="0" smtClean="0">
              <a:solidFill>
                <a:schemeClr val="bg1"/>
              </a:solidFill>
              <a:latin typeface="Open Sans Extra Bold" panose="020B0604020202020204" charset="0"/>
              <a:ea typeface="Open Sans Extra Bold" panose="020B0604020202020204" charset="0"/>
              <a:cs typeface="Open Sans Extra Bold" panose="020B0604020202020204" charset="0"/>
            </a:rPr>
            <a:t>Phòng chống</a:t>
          </a:r>
          <a:endParaRPr lang="en-US" sz="4200" dirty="0">
            <a:solidFill>
              <a:schemeClr val="bg1"/>
            </a:solidFill>
            <a:latin typeface="Open Sans Extra Bold" panose="020B0604020202020204" charset="0"/>
            <a:ea typeface="Open Sans Extra Bold" panose="020B0604020202020204" charset="0"/>
            <a:cs typeface="Open Sans Extra Bold" panose="020B0604020202020204" charset="0"/>
          </a:endParaRPr>
        </a:p>
      </dgm:t>
    </dgm:pt>
    <dgm:pt modelId="{DB9A1AEF-4651-4293-89F1-4720DD5094C9}" type="parTrans" cxnId="{FE9F83CB-3E86-4F51-952D-35FD3DEA7591}">
      <dgm:prSet/>
      <dgm:spPr/>
      <dgm:t>
        <a:bodyPr/>
        <a:lstStyle/>
        <a:p>
          <a:endParaRPr lang="en-US"/>
        </a:p>
      </dgm:t>
    </dgm:pt>
    <dgm:pt modelId="{76776233-9FB4-430E-AEE3-F8629BB93E0F}" type="sibTrans" cxnId="{FE9F83CB-3E86-4F51-952D-35FD3DEA7591}">
      <dgm:prSet/>
      <dgm:spPr/>
      <dgm:t>
        <a:bodyPr/>
        <a:lstStyle/>
        <a:p>
          <a:endParaRPr lang="en-US"/>
        </a:p>
      </dgm:t>
    </dgm:pt>
    <dgm:pt modelId="{4B6738A9-282E-435D-B066-C758EC62918A}">
      <dgm:prSet phldrT="[Text]" custT="1"/>
      <dgm:spPr/>
      <dgm:t>
        <a:bodyPr/>
        <a:lstStyle/>
        <a:p>
          <a:pPr algn="just"/>
          <a:r>
            <a:rPr lang="vi-VN" sz="3200" dirty="0" smtClean="0">
              <a:latin typeface="Open Sans Extra Bold" panose="020B0604020202020204" charset="0"/>
              <a:ea typeface="Open Sans Extra Bold" panose="020B0604020202020204" charset="0"/>
              <a:cs typeface="Open Sans Extra Bold" panose="020B0604020202020204" charset="0"/>
            </a:rPr>
            <a:t>Sử dụng các PrepareStatement. PreparedStatement là một interface con của Statement. Nó được sử dụng để thực thi các truy vấn được tham số hóa.</a:t>
          </a:r>
          <a:endParaRPr lang="en-US" sz="3200" dirty="0">
            <a:latin typeface="Open Sans Extra Bold" panose="020B0604020202020204" charset="0"/>
            <a:ea typeface="Open Sans Extra Bold" panose="020B0604020202020204" charset="0"/>
            <a:cs typeface="Open Sans Extra Bold" panose="020B0604020202020204" charset="0"/>
          </a:endParaRPr>
        </a:p>
      </dgm:t>
    </dgm:pt>
    <dgm:pt modelId="{BD845000-2CAE-4E54-A5D9-779F8FB2D4D3}" type="parTrans" cxnId="{2CD20A2C-D24A-4E7B-BC01-23272B06D38C}">
      <dgm:prSet/>
      <dgm:spPr/>
      <dgm:t>
        <a:bodyPr/>
        <a:lstStyle/>
        <a:p>
          <a:endParaRPr lang="en-US"/>
        </a:p>
      </dgm:t>
    </dgm:pt>
    <dgm:pt modelId="{7F6B8E7C-B817-45D3-B9F9-5DACD68C8C92}" type="sibTrans" cxnId="{2CD20A2C-D24A-4E7B-BC01-23272B06D38C}">
      <dgm:prSet/>
      <dgm:spPr/>
      <dgm:t>
        <a:bodyPr/>
        <a:lstStyle/>
        <a:p>
          <a:endParaRPr lang="en-US"/>
        </a:p>
      </dgm:t>
    </dgm:pt>
    <dgm:pt modelId="{0A351328-9697-4485-B876-3E8B650290C8}">
      <dgm:prSet phldrT="[Text]" custT="1"/>
      <dgm:spPr/>
      <dgm:t>
        <a:bodyPr/>
        <a:lstStyle/>
        <a:p>
          <a:pPr algn="just"/>
          <a:r>
            <a:rPr lang="vi-VN" sz="3200" dirty="0" smtClean="0">
              <a:latin typeface="Open Sans Extra Bold" panose="020B0604020202020204" charset="0"/>
              <a:ea typeface="Open Sans Extra Bold" panose="020B0604020202020204" charset="0"/>
              <a:cs typeface="Open Sans Extra Bold" panose="020B0604020202020204" charset="0"/>
            </a:rPr>
            <a:t>Các chức năng có thể bị SQL injection: Login, thêm sửa xoá thông tin sinh viên, nhân viên, điểm.</a:t>
          </a:r>
          <a:endParaRPr lang="en-US" sz="3200" dirty="0">
            <a:latin typeface="Open Sans Extra Bold" panose="020B0604020202020204" charset="0"/>
            <a:ea typeface="Open Sans Extra Bold" panose="020B0604020202020204" charset="0"/>
            <a:cs typeface="Open Sans Extra Bold" panose="020B0604020202020204" charset="0"/>
          </a:endParaRPr>
        </a:p>
      </dgm:t>
    </dgm:pt>
    <dgm:pt modelId="{532FBC80-4B13-4FB5-9111-AA443D4375F4}" type="parTrans" cxnId="{67E413BD-753F-4B1A-A12B-12C9B9C1744B}">
      <dgm:prSet/>
      <dgm:spPr/>
      <dgm:t>
        <a:bodyPr/>
        <a:lstStyle/>
        <a:p>
          <a:endParaRPr lang="en-US"/>
        </a:p>
      </dgm:t>
    </dgm:pt>
    <dgm:pt modelId="{E2A613E0-26D7-4623-A5BD-C3A3BFD92E9F}" type="sibTrans" cxnId="{67E413BD-753F-4B1A-A12B-12C9B9C1744B}">
      <dgm:prSet/>
      <dgm:spPr/>
      <dgm:t>
        <a:bodyPr/>
        <a:lstStyle/>
        <a:p>
          <a:endParaRPr lang="en-US"/>
        </a:p>
      </dgm:t>
    </dgm:pt>
    <dgm:pt modelId="{9F50A797-4F48-4BCC-AB91-A56E657BE87D}">
      <dgm:prSet phldrT="[Text]" custT="1"/>
      <dgm:spPr/>
      <dgm:t>
        <a:bodyPr/>
        <a:lstStyle/>
        <a:p>
          <a:pPr algn="just"/>
          <a:r>
            <a:rPr lang="vi-VN" sz="3200" dirty="0" smtClean="0">
              <a:latin typeface="Open Sans Extra Bold" panose="020B0604020202020204" charset="0"/>
              <a:ea typeface="Open Sans Extra Bold" panose="020B0604020202020204" charset="0"/>
              <a:cs typeface="Open Sans Extra Bold" panose="020B0604020202020204" charset="0"/>
            </a:rPr>
            <a:t>Các phương thức setter của PreparedStatement coi các giá trị truyền loại bỏ hoàn toàn các ký tự lạ mà người dùng nhập vào trái phép. </a:t>
          </a:r>
          <a:endParaRPr lang="en-US" sz="3200" dirty="0">
            <a:latin typeface="Open Sans Extra Bold" panose="020B0604020202020204" charset="0"/>
            <a:ea typeface="Open Sans Extra Bold" panose="020B0604020202020204" charset="0"/>
            <a:cs typeface="Open Sans Extra Bold" panose="020B0604020202020204" charset="0"/>
          </a:endParaRPr>
        </a:p>
      </dgm:t>
    </dgm:pt>
    <dgm:pt modelId="{5ED191BC-ED48-4E48-8DD7-FDE8D76C9134}" type="parTrans" cxnId="{3EC178DF-57B7-4FE0-9B56-FB875D6CF921}">
      <dgm:prSet/>
      <dgm:spPr/>
      <dgm:t>
        <a:bodyPr/>
        <a:lstStyle/>
        <a:p>
          <a:endParaRPr lang="en-US"/>
        </a:p>
      </dgm:t>
    </dgm:pt>
    <dgm:pt modelId="{9AE466C5-AA60-46A6-951E-21F720159FE2}" type="sibTrans" cxnId="{3EC178DF-57B7-4FE0-9B56-FB875D6CF921}">
      <dgm:prSet/>
      <dgm:spPr/>
      <dgm:t>
        <a:bodyPr/>
        <a:lstStyle/>
        <a:p>
          <a:endParaRPr lang="en-US"/>
        </a:p>
      </dgm:t>
    </dgm:pt>
    <dgm:pt modelId="{DF27223D-234E-4C26-BF8A-DF07B63EC829}">
      <dgm:prSet phldrT="[Text]" custT="1"/>
      <dgm:spPr/>
      <dgm:t>
        <a:bodyPr/>
        <a:lstStyle/>
        <a:p>
          <a:pPr algn="just"/>
          <a:r>
            <a:rPr lang="vi-VN" sz="3200" dirty="0" smtClean="0">
              <a:latin typeface="Open Sans Extra Bold" panose="020B0604020202020204" charset="0"/>
              <a:ea typeface="Open Sans Extra Bold" panose="020B0604020202020204" charset="0"/>
              <a:cs typeface="Open Sans Extra Bold" panose="020B0604020202020204" charset="0"/>
            </a:rPr>
            <a:t>Mã hoá Password lưu trong cơ sở dữ liệu.</a:t>
          </a:r>
          <a:endParaRPr lang="en-US" sz="3200" dirty="0">
            <a:latin typeface="Open Sans Extra Bold" panose="020B0604020202020204" charset="0"/>
            <a:ea typeface="Open Sans Extra Bold" panose="020B0604020202020204" charset="0"/>
            <a:cs typeface="Open Sans Extra Bold" panose="020B0604020202020204" charset="0"/>
          </a:endParaRPr>
        </a:p>
      </dgm:t>
    </dgm:pt>
    <dgm:pt modelId="{297B4217-C163-4F59-AF26-55766680026B}" type="parTrans" cxnId="{72679E50-EB7D-46AB-9F70-89C49ACCA277}">
      <dgm:prSet/>
      <dgm:spPr/>
      <dgm:t>
        <a:bodyPr/>
        <a:lstStyle/>
        <a:p>
          <a:endParaRPr lang="en-US"/>
        </a:p>
      </dgm:t>
    </dgm:pt>
    <dgm:pt modelId="{FFD11C76-5437-42C9-BAD7-8093687657EA}" type="sibTrans" cxnId="{72679E50-EB7D-46AB-9F70-89C49ACCA277}">
      <dgm:prSet/>
      <dgm:spPr/>
      <dgm:t>
        <a:bodyPr/>
        <a:lstStyle/>
        <a:p>
          <a:endParaRPr lang="en-US"/>
        </a:p>
      </dgm:t>
    </dgm:pt>
    <dgm:pt modelId="{2C2B3CD7-D2E4-4FC9-A6AC-ED5FF6856AC9}" type="pres">
      <dgm:prSet presAssocID="{D6AF49A5-07E6-44B7-BA39-3EAAE9221365}" presName="linear" presStyleCnt="0">
        <dgm:presLayoutVars>
          <dgm:animLvl val="lvl"/>
          <dgm:resizeHandles val="exact"/>
        </dgm:presLayoutVars>
      </dgm:prSet>
      <dgm:spPr/>
    </dgm:pt>
    <dgm:pt modelId="{5A5BEB4C-5569-445F-8C34-56E5AF71361F}" type="pres">
      <dgm:prSet presAssocID="{F5B1E87B-5BCF-444F-AAFD-A401E7CC74F5}" presName="parentText" presStyleLbl="node1" presStyleIdx="0" presStyleCnt="2" custLinFactNeighborX="-26875" custLinFactNeighborY="-4972">
        <dgm:presLayoutVars>
          <dgm:chMax val="0"/>
          <dgm:bulletEnabled val="1"/>
        </dgm:presLayoutVars>
      </dgm:prSet>
      <dgm:spPr/>
      <dgm:t>
        <a:bodyPr/>
        <a:lstStyle/>
        <a:p>
          <a:endParaRPr lang="en-US"/>
        </a:p>
      </dgm:t>
    </dgm:pt>
    <dgm:pt modelId="{48CBED22-1A7B-440B-B85D-AA6C2D6C7BB7}" type="pres">
      <dgm:prSet presAssocID="{F5B1E87B-5BCF-444F-AAFD-A401E7CC74F5}" presName="childText" presStyleLbl="revTx" presStyleIdx="0" presStyleCnt="2">
        <dgm:presLayoutVars>
          <dgm:bulletEnabled val="1"/>
        </dgm:presLayoutVars>
      </dgm:prSet>
      <dgm:spPr/>
      <dgm:t>
        <a:bodyPr/>
        <a:lstStyle/>
        <a:p>
          <a:endParaRPr lang="en-US"/>
        </a:p>
      </dgm:t>
    </dgm:pt>
    <dgm:pt modelId="{503C3E54-BDA8-4A7B-95EA-8BA27A49D126}" type="pres">
      <dgm:prSet presAssocID="{96747B6E-43E0-4159-8B93-286F76EFF37D}" presName="parentText" presStyleLbl="node1" presStyleIdx="1" presStyleCnt="2">
        <dgm:presLayoutVars>
          <dgm:chMax val="0"/>
          <dgm:bulletEnabled val="1"/>
        </dgm:presLayoutVars>
      </dgm:prSet>
      <dgm:spPr/>
      <dgm:t>
        <a:bodyPr/>
        <a:lstStyle/>
        <a:p>
          <a:endParaRPr lang="en-US"/>
        </a:p>
      </dgm:t>
    </dgm:pt>
    <dgm:pt modelId="{10B2FC14-719A-47B3-8042-7ED916798424}" type="pres">
      <dgm:prSet presAssocID="{96747B6E-43E0-4159-8B93-286F76EFF37D}" presName="childText" presStyleLbl="revTx" presStyleIdx="1" presStyleCnt="2">
        <dgm:presLayoutVars>
          <dgm:bulletEnabled val="1"/>
        </dgm:presLayoutVars>
      </dgm:prSet>
      <dgm:spPr/>
      <dgm:t>
        <a:bodyPr/>
        <a:lstStyle/>
        <a:p>
          <a:endParaRPr lang="en-US"/>
        </a:p>
      </dgm:t>
    </dgm:pt>
  </dgm:ptLst>
  <dgm:cxnLst>
    <dgm:cxn modelId="{3EC178DF-57B7-4FE0-9B56-FB875D6CF921}" srcId="{96747B6E-43E0-4159-8B93-286F76EFF37D}" destId="{9F50A797-4F48-4BCC-AB91-A56E657BE87D}" srcOrd="1" destOrd="0" parTransId="{5ED191BC-ED48-4E48-8DD7-FDE8D76C9134}" sibTransId="{9AE466C5-AA60-46A6-951E-21F720159FE2}"/>
    <dgm:cxn modelId="{2CD20A2C-D24A-4E7B-BC01-23272B06D38C}" srcId="{96747B6E-43E0-4159-8B93-286F76EFF37D}" destId="{4B6738A9-282E-435D-B066-C758EC62918A}" srcOrd="0" destOrd="0" parTransId="{BD845000-2CAE-4E54-A5D9-779F8FB2D4D3}" sibTransId="{7F6B8E7C-B817-45D3-B9F9-5DACD68C8C92}"/>
    <dgm:cxn modelId="{E1ABA5E9-7A6B-4413-B5F9-D29E9BEDB49A}" type="presOf" srcId="{D6AF49A5-07E6-44B7-BA39-3EAAE9221365}" destId="{2C2B3CD7-D2E4-4FC9-A6AC-ED5FF6856AC9}" srcOrd="0" destOrd="0" presId="urn:microsoft.com/office/officeart/2005/8/layout/vList2"/>
    <dgm:cxn modelId="{7856570B-661B-43DA-88A2-1C0EED2B2508}" type="presOf" srcId="{DF27223D-234E-4C26-BF8A-DF07B63EC829}" destId="{10B2FC14-719A-47B3-8042-7ED916798424}" srcOrd="0" destOrd="2" presId="urn:microsoft.com/office/officeart/2005/8/layout/vList2"/>
    <dgm:cxn modelId="{A9575E73-8A6C-42D0-B868-1E0DF259CDE7}" type="presOf" srcId="{0A351328-9697-4485-B876-3E8B650290C8}" destId="{48CBED22-1A7B-440B-B85D-AA6C2D6C7BB7}" srcOrd="0" destOrd="1" presId="urn:microsoft.com/office/officeart/2005/8/layout/vList2"/>
    <dgm:cxn modelId="{11582A75-7BED-4916-82AE-3153F32C5D5A}" type="presOf" srcId="{F5B1E87B-5BCF-444F-AAFD-A401E7CC74F5}" destId="{5A5BEB4C-5569-445F-8C34-56E5AF71361F}" srcOrd="0" destOrd="0" presId="urn:microsoft.com/office/officeart/2005/8/layout/vList2"/>
    <dgm:cxn modelId="{D12E236B-4678-4BF3-B51B-3A1081B82871}" type="presOf" srcId="{96747B6E-43E0-4159-8B93-286F76EFF37D}" destId="{503C3E54-BDA8-4A7B-95EA-8BA27A49D126}" srcOrd="0" destOrd="0" presId="urn:microsoft.com/office/officeart/2005/8/layout/vList2"/>
    <dgm:cxn modelId="{E35ABA63-76F0-4D82-A895-06E475911B20}" type="presOf" srcId="{9F50A797-4F48-4BCC-AB91-A56E657BE87D}" destId="{10B2FC14-719A-47B3-8042-7ED916798424}" srcOrd="0" destOrd="1" presId="urn:microsoft.com/office/officeart/2005/8/layout/vList2"/>
    <dgm:cxn modelId="{4997659F-2A82-497F-A12D-5A2B2AA887FA}" srcId="{F5B1E87B-5BCF-444F-AAFD-A401E7CC74F5}" destId="{CE2A4D73-E56D-4BE4-913C-AE73E73F7577}" srcOrd="0" destOrd="0" parTransId="{925560F9-E4F8-4610-8FFA-4FB1673140CE}" sibTransId="{8B5F24F3-4851-410D-BDF1-65079D9C950B}"/>
    <dgm:cxn modelId="{FE9F83CB-3E86-4F51-952D-35FD3DEA7591}" srcId="{D6AF49A5-07E6-44B7-BA39-3EAAE9221365}" destId="{96747B6E-43E0-4159-8B93-286F76EFF37D}" srcOrd="1" destOrd="0" parTransId="{DB9A1AEF-4651-4293-89F1-4720DD5094C9}" sibTransId="{76776233-9FB4-430E-AEE3-F8629BB93E0F}"/>
    <dgm:cxn modelId="{BE6B14AB-FBE2-4A93-BFC4-D38F30FA6EF3}" type="presOf" srcId="{CE2A4D73-E56D-4BE4-913C-AE73E73F7577}" destId="{48CBED22-1A7B-440B-B85D-AA6C2D6C7BB7}" srcOrd="0" destOrd="0" presId="urn:microsoft.com/office/officeart/2005/8/layout/vList2"/>
    <dgm:cxn modelId="{67E413BD-753F-4B1A-A12B-12C9B9C1744B}" srcId="{F5B1E87B-5BCF-444F-AAFD-A401E7CC74F5}" destId="{0A351328-9697-4485-B876-3E8B650290C8}" srcOrd="1" destOrd="0" parTransId="{532FBC80-4B13-4FB5-9111-AA443D4375F4}" sibTransId="{E2A613E0-26D7-4623-A5BD-C3A3BFD92E9F}"/>
    <dgm:cxn modelId="{72679E50-EB7D-46AB-9F70-89C49ACCA277}" srcId="{96747B6E-43E0-4159-8B93-286F76EFF37D}" destId="{DF27223D-234E-4C26-BF8A-DF07B63EC829}" srcOrd="2" destOrd="0" parTransId="{297B4217-C163-4F59-AF26-55766680026B}" sibTransId="{FFD11C76-5437-42C9-BAD7-8093687657EA}"/>
    <dgm:cxn modelId="{058C3EDA-0C71-4798-AB86-67439CC7D202}" srcId="{D6AF49A5-07E6-44B7-BA39-3EAAE9221365}" destId="{F5B1E87B-5BCF-444F-AAFD-A401E7CC74F5}" srcOrd="0" destOrd="0" parTransId="{DFD12205-7311-43EE-8DC1-B7077B9BEC43}" sibTransId="{E98144C1-5657-4640-9801-27697B3CFF83}"/>
    <dgm:cxn modelId="{8BC551EF-A9C8-4CF2-B341-CEFB1CC38FB1}" type="presOf" srcId="{4B6738A9-282E-435D-B066-C758EC62918A}" destId="{10B2FC14-719A-47B3-8042-7ED916798424}" srcOrd="0" destOrd="0" presId="urn:microsoft.com/office/officeart/2005/8/layout/vList2"/>
    <dgm:cxn modelId="{6267CC14-2D60-4F74-8B8F-828F6AB9F2AE}" type="presParOf" srcId="{2C2B3CD7-D2E4-4FC9-A6AC-ED5FF6856AC9}" destId="{5A5BEB4C-5569-445F-8C34-56E5AF71361F}" srcOrd="0" destOrd="0" presId="urn:microsoft.com/office/officeart/2005/8/layout/vList2"/>
    <dgm:cxn modelId="{BC37ACB2-C90C-428F-B23F-384DBDB31DE9}" type="presParOf" srcId="{2C2B3CD7-D2E4-4FC9-A6AC-ED5FF6856AC9}" destId="{48CBED22-1A7B-440B-B85D-AA6C2D6C7BB7}" srcOrd="1" destOrd="0" presId="urn:microsoft.com/office/officeart/2005/8/layout/vList2"/>
    <dgm:cxn modelId="{F5B90E3A-A0AA-480E-940F-DE85C0CF1422}" type="presParOf" srcId="{2C2B3CD7-D2E4-4FC9-A6AC-ED5FF6856AC9}" destId="{503C3E54-BDA8-4A7B-95EA-8BA27A49D126}" srcOrd="2" destOrd="0" presId="urn:microsoft.com/office/officeart/2005/8/layout/vList2"/>
    <dgm:cxn modelId="{69413754-832C-4A3D-ABDA-8FA1E62A7A23}" type="presParOf" srcId="{2C2B3CD7-D2E4-4FC9-A6AC-ED5FF6856AC9}" destId="{10B2FC14-719A-47B3-8042-7ED916798424}"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6AF49A5-07E6-44B7-BA39-3EAAE922136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F5B1E87B-5BCF-444F-AAFD-A401E7CC74F5}">
      <dgm:prSet phldrT="[Text]" custT="1"/>
      <dgm:spPr/>
      <dgm:t>
        <a:bodyPr/>
        <a:lstStyle/>
        <a:p>
          <a:r>
            <a:rPr lang="en-US" sz="4200" b="1" dirty="0" err="1" smtClean="0">
              <a:solidFill>
                <a:schemeClr val="bg1"/>
              </a:solidFill>
              <a:latin typeface="Open Sans Extra Bold" panose="020B0604020202020204" charset="0"/>
              <a:ea typeface="Open Sans Extra Bold" panose="020B0604020202020204" charset="0"/>
              <a:cs typeface="Open Sans Extra Bold" panose="020B0604020202020204" charset="0"/>
            </a:rPr>
            <a:t>Vị</a:t>
          </a:r>
          <a:r>
            <a:rPr lang="en-US" sz="4200" b="1" dirty="0" smtClean="0">
              <a:solidFill>
                <a:schemeClr val="bg1"/>
              </a:solidFill>
              <a:latin typeface="Open Sans Extra Bold" panose="020B0604020202020204" charset="0"/>
              <a:ea typeface="Open Sans Extra Bold" panose="020B0604020202020204" charset="0"/>
              <a:cs typeface="Open Sans Extra Bold" panose="020B0604020202020204" charset="0"/>
            </a:rPr>
            <a:t> </a:t>
          </a:r>
          <a:r>
            <a:rPr lang="en-US" sz="4200" b="1" dirty="0" err="1" smtClean="0">
              <a:solidFill>
                <a:schemeClr val="bg1"/>
              </a:solidFill>
              <a:latin typeface="Open Sans Extra Bold" panose="020B0604020202020204" charset="0"/>
              <a:ea typeface="Open Sans Extra Bold" panose="020B0604020202020204" charset="0"/>
              <a:cs typeface="Open Sans Extra Bold" panose="020B0604020202020204" charset="0"/>
            </a:rPr>
            <a:t>trí</a:t>
          </a:r>
          <a:r>
            <a:rPr lang="en-US" sz="4200" b="1" dirty="0" smtClean="0">
              <a:solidFill>
                <a:schemeClr val="bg1"/>
              </a:solidFill>
              <a:latin typeface="Open Sans Extra Bold" panose="020B0604020202020204" charset="0"/>
              <a:ea typeface="Open Sans Extra Bold" panose="020B0604020202020204" charset="0"/>
              <a:cs typeface="Open Sans Extra Bold" panose="020B0604020202020204" charset="0"/>
            </a:rPr>
            <a:t> </a:t>
          </a:r>
          <a:r>
            <a:rPr lang="en-US" sz="4200" b="1" dirty="0" err="1" smtClean="0">
              <a:solidFill>
                <a:schemeClr val="bg1"/>
              </a:solidFill>
              <a:latin typeface="Open Sans Extra Bold" panose="020B0604020202020204" charset="0"/>
              <a:ea typeface="Open Sans Extra Bold" panose="020B0604020202020204" charset="0"/>
              <a:cs typeface="Open Sans Extra Bold" panose="020B0604020202020204" charset="0"/>
            </a:rPr>
            <a:t>có</a:t>
          </a:r>
          <a:r>
            <a:rPr lang="en-US" sz="4200" b="1" dirty="0" smtClean="0">
              <a:solidFill>
                <a:schemeClr val="bg1"/>
              </a:solidFill>
              <a:latin typeface="Open Sans Extra Bold" panose="020B0604020202020204" charset="0"/>
              <a:ea typeface="Open Sans Extra Bold" panose="020B0604020202020204" charset="0"/>
              <a:cs typeface="Open Sans Extra Bold" panose="020B0604020202020204" charset="0"/>
            </a:rPr>
            <a:t> </a:t>
          </a:r>
          <a:r>
            <a:rPr lang="en-US" sz="4200" b="1" dirty="0" err="1" smtClean="0">
              <a:solidFill>
                <a:schemeClr val="bg1"/>
              </a:solidFill>
              <a:latin typeface="Open Sans Extra Bold" panose="020B0604020202020204" charset="0"/>
              <a:ea typeface="Open Sans Extra Bold" panose="020B0604020202020204" charset="0"/>
              <a:cs typeface="Open Sans Extra Bold" panose="020B0604020202020204" charset="0"/>
            </a:rPr>
            <a:t>thể</a:t>
          </a:r>
          <a:r>
            <a:rPr lang="en-US" sz="4200" b="1" dirty="0" smtClean="0">
              <a:solidFill>
                <a:schemeClr val="bg1"/>
              </a:solidFill>
              <a:latin typeface="Open Sans Extra Bold" panose="020B0604020202020204" charset="0"/>
              <a:ea typeface="Open Sans Extra Bold" panose="020B0604020202020204" charset="0"/>
              <a:cs typeface="Open Sans Extra Bold" panose="020B0604020202020204" charset="0"/>
            </a:rPr>
            <a:t> </a:t>
          </a:r>
          <a:r>
            <a:rPr lang="en-US" sz="4200" b="1" dirty="0" err="1" smtClean="0">
              <a:solidFill>
                <a:schemeClr val="bg1"/>
              </a:solidFill>
              <a:latin typeface="Open Sans Extra Bold" panose="020B0604020202020204" charset="0"/>
              <a:ea typeface="Open Sans Extra Bold" panose="020B0604020202020204" charset="0"/>
              <a:cs typeface="Open Sans Extra Bold" panose="020B0604020202020204" charset="0"/>
            </a:rPr>
            <a:t>bị</a:t>
          </a:r>
          <a:r>
            <a:rPr lang="en-US" sz="4200" b="1" dirty="0" smtClean="0">
              <a:solidFill>
                <a:schemeClr val="bg1"/>
              </a:solidFill>
              <a:latin typeface="Open Sans Extra Bold" panose="020B0604020202020204" charset="0"/>
              <a:ea typeface="Open Sans Extra Bold" panose="020B0604020202020204" charset="0"/>
              <a:cs typeface="Open Sans Extra Bold" panose="020B0604020202020204" charset="0"/>
            </a:rPr>
            <a:t> </a:t>
          </a:r>
          <a:r>
            <a:rPr lang="en-US" sz="4200" b="1" dirty="0" err="1" smtClean="0">
              <a:solidFill>
                <a:schemeClr val="bg1"/>
              </a:solidFill>
              <a:latin typeface="Open Sans Extra Bold" panose="020B0604020202020204" charset="0"/>
              <a:ea typeface="Open Sans Extra Bold" panose="020B0604020202020204" charset="0"/>
              <a:cs typeface="Open Sans Extra Bold" panose="020B0604020202020204" charset="0"/>
            </a:rPr>
            <a:t>lỗi</a:t>
          </a:r>
          <a:r>
            <a:rPr lang="en-US" sz="4200" b="1" dirty="0" smtClean="0">
              <a:solidFill>
                <a:schemeClr val="bg1"/>
              </a:solidFill>
              <a:latin typeface="Open Sans Extra Bold" panose="020B0604020202020204" charset="0"/>
              <a:ea typeface="Open Sans Extra Bold" panose="020B0604020202020204" charset="0"/>
              <a:cs typeface="Open Sans Extra Bold" panose="020B0604020202020204" charset="0"/>
            </a:rPr>
            <a:t> Authentication</a:t>
          </a:r>
          <a:endParaRPr lang="en-US" sz="4200" dirty="0">
            <a:solidFill>
              <a:schemeClr val="bg1"/>
            </a:solidFill>
            <a:latin typeface="Open Sans Extra Bold" panose="020B0604020202020204" charset="0"/>
            <a:ea typeface="Open Sans Extra Bold" panose="020B0604020202020204" charset="0"/>
            <a:cs typeface="Open Sans Extra Bold" panose="020B0604020202020204" charset="0"/>
          </a:endParaRPr>
        </a:p>
      </dgm:t>
    </dgm:pt>
    <dgm:pt modelId="{DFD12205-7311-43EE-8DC1-B7077B9BEC43}" type="parTrans" cxnId="{058C3EDA-0C71-4798-AB86-67439CC7D202}">
      <dgm:prSet/>
      <dgm:spPr/>
      <dgm:t>
        <a:bodyPr/>
        <a:lstStyle/>
        <a:p>
          <a:endParaRPr lang="en-US"/>
        </a:p>
      </dgm:t>
    </dgm:pt>
    <dgm:pt modelId="{E98144C1-5657-4640-9801-27697B3CFF83}" type="sibTrans" cxnId="{058C3EDA-0C71-4798-AB86-67439CC7D202}">
      <dgm:prSet/>
      <dgm:spPr/>
      <dgm:t>
        <a:bodyPr/>
        <a:lstStyle/>
        <a:p>
          <a:endParaRPr lang="en-US"/>
        </a:p>
      </dgm:t>
    </dgm:pt>
    <dgm:pt modelId="{CE2A4D73-E56D-4BE4-913C-AE73E73F7577}">
      <dgm:prSet phldrT="[Text]" custT="1"/>
      <dgm:spPr/>
      <dgm:t>
        <a:bodyPr/>
        <a:lstStyle/>
        <a:p>
          <a:pPr algn="just"/>
          <a:r>
            <a:rPr lang="vi-VN" sz="3200" dirty="0" smtClean="0">
              <a:latin typeface="Open Sans Extra Bold" panose="020B0604020202020204" charset="0"/>
              <a:ea typeface="Open Sans Extra Bold" panose="020B0604020202020204" charset="0"/>
              <a:cs typeface="Open Sans Extra Bold" panose="020B0604020202020204" charset="0"/>
            </a:rPr>
            <a:t>Lỗ hổng trong xác thực mật khẩu (password): sử dụng kiểu tấn công brute-force, dựa vào thông tin phản hồi...</a:t>
          </a:r>
          <a:endParaRPr lang="en-US" sz="3200" dirty="0">
            <a:latin typeface="Open Sans Extra Bold" panose="020B0604020202020204" charset="0"/>
            <a:ea typeface="Open Sans Extra Bold" panose="020B0604020202020204" charset="0"/>
            <a:cs typeface="Open Sans Extra Bold" panose="020B0604020202020204" charset="0"/>
          </a:endParaRPr>
        </a:p>
      </dgm:t>
    </dgm:pt>
    <dgm:pt modelId="{925560F9-E4F8-4610-8FFA-4FB1673140CE}" type="parTrans" cxnId="{4997659F-2A82-497F-A12D-5A2B2AA887FA}">
      <dgm:prSet/>
      <dgm:spPr/>
      <dgm:t>
        <a:bodyPr/>
        <a:lstStyle/>
        <a:p>
          <a:endParaRPr lang="en-US"/>
        </a:p>
      </dgm:t>
    </dgm:pt>
    <dgm:pt modelId="{8B5F24F3-4851-410D-BDF1-65079D9C950B}" type="sibTrans" cxnId="{4997659F-2A82-497F-A12D-5A2B2AA887FA}">
      <dgm:prSet/>
      <dgm:spPr/>
      <dgm:t>
        <a:bodyPr/>
        <a:lstStyle/>
        <a:p>
          <a:endParaRPr lang="en-US"/>
        </a:p>
      </dgm:t>
    </dgm:pt>
    <dgm:pt modelId="{96747B6E-43E0-4159-8B93-286F76EFF37D}">
      <dgm:prSet phldrT="[Text]" custT="1"/>
      <dgm:spPr/>
      <dgm:t>
        <a:bodyPr/>
        <a:lstStyle/>
        <a:p>
          <a:r>
            <a:rPr lang="vi-VN" sz="4200" b="1" dirty="0" smtClean="0">
              <a:solidFill>
                <a:schemeClr val="bg1"/>
              </a:solidFill>
              <a:latin typeface="Open Sans Extra Bold" panose="020B0604020202020204" charset="0"/>
              <a:ea typeface="Open Sans Extra Bold" panose="020B0604020202020204" charset="0"/>
              <a:cs typeface="Open Sans Extra Bold" panose="020B0604020202020204" charset="0"/>
            </a:rPr>
            <a:t>Phòng chống</a:t>
          </a:r>
          <a:endParaRPr lang="en-US" sz="4200" dirty="0">
            <a:solidFill>
              <a:schemeClr val="bg1"/>
            </a:solidFill>
            <a:latin typeface="Open Sans Extra Bold" panose="020B0604020202020204" charset="0"/>
            <a:ea typeface="Open Sans Extra Bold" panose="020B0604020202020204" charset="0"/>
            <a:cs typeface="Open Sans Extra Bold" panose="020B0604020202020204" charset="0"/>
          </a:endParaRPr>
        </a:p>
      </dgm:t>
    </dgm:pt>
    <dgm:pt modelId="{DB9A1AEF-4651-4293-89F1-4720DD5094C9}" type="parTrans" cxnId="{FE9F83CB-3E86-4F51-952D-35FD3DEA7591}">
      <dgm:prSet/>
      <dgm:spPr/>
      <dgm:t>
        <a:bodyPr/>
        <a:lstStyle/>
        <a:p>
          <a:endParaRPr lang="en-US"/>
        </a:p>
      </dgm:t>
    </dgm:pt>
    <dgm:pt modelId="{76776233-9FB4-430E-AEE3-F8629BB93E0F}" type="sibTrans" cxnId="{FE9F83CB-3E86-4F51-952D-35FD3DEA7591}">
      <dgm:prSet/>
      <dgm:spPr/>
      <dgm:t>
        <a:bodyPr/>
        <a:lstStyle/>
        <a:p>
          <a:endParaRPr lang="en-US"/>
        </a:p>
      </dgm:t>
    </dgm:pt>
    <dgm:pt modelId="{4B6738A9-282E-435D-B066-C758EC62918A}">
      <dgm:prSet phldrT="[Text]" custT="1"/>
      <dgm:spPr/>
      <dgm:t>
        <a:bodyPr/>
        <a:lstStyle/>
        <a:p>
          <a:pPr algn="just"/>
          <a:r>
            <a:rPr lang="vi-VN" sz="3200" dirty="0" smtClean="0">
              <a:latin typeface="Open Sans Extra Bold" panose="020B0604020202020204" charset="0"/>
              <a:ea typeface="Open Sans Extra Bold" panose="020B0604020202020204" charset="0"/>
              <a:cs typeface="Open Sans Extra Bold" panose="020B0604020202020204" charset="0"/>
            </a:rPr>
            <a:t>Sử dụng Captcha để chống brute-force</a:t>
          </a:r>
          <a:r>
            <a:rPr lang="en-US" sz="3200" dirty="0" smtClean="0">
              <a:latin typeface="Open Sans Extra Bold" panose="020B0604020202020204" charset="0"/>
              <a:ea typeface="Open Sans Extra Bold" panose="020B0604020202020204" charset="0"/>
              <a:cs typeface="Open Sans Extra Bold" panose="020B0604020202020204" charset="0"/>
            </a:rPr>
            <a:t>.</a:t>
          </a:r>
          <a:endParaRPr lang="en-US" sz="3200" dirty="0">
            <a:latin typeface="Open Sans Extra Bold" panose="020B0604020202020204" charset="0"/>
            <a:ea typeface="Open Sans Extra Bold" panose="020B0604020202020204" charset="0"/>
            <a:cs typeface="Open Sans Extra Bold" panose="020B0604020202020204" charset="0"/>
          </a:endParaRPr>
        </a:p>
      </dgm:t>
    </dgm:pt>
    <dgm:pt modelId="{BD845000-2CAE-4E54-A5D9-779F8FB2D4D3}" type="parTrans" cxnId="{2CD20A2C-D24A-4E7B-BC01-23272B06D38C}">
      <dgm:prSet/>
      <dgm:spPr/>
      <dgm:t>
        <a:bodyPr/>
        <a:lstStyle/>
        <a:p>
          <a:endParaRPr lang="en-US"/>
        </a:p>
      </dgm:t>
    </dgm:pt>
    <dgm:pt modelId="{7F6B8E7C-B817-45D3-B9F9-5DACD68C8C92}" type="sibTrans" cxnId="{2CD20A2C-D24A-4E7B-BC01-23272B06D38C}">
      <dgm:prSet/>
      <dgm:spPr/>
      <dgm:t>
        <a:bodyPr/>
        <a:lstStyle/>
        <a:p>
          <a:endParaRPr lang="en-US"/>
        </a:p>
      </dgm:t>
    </dgm:pt>
    <dgm:pt modelId="{66FABE27-C929-456C-8230-FF460E403510}">
      <dgm:prSet custT="1"/>
      <dgm:spPr/>
      <dgm:t>
        <a:bodyPr/>
        <a:lstStyle/>
        <a:p>
          <a:r>
            <a:rPr lang="vi-VN" sz="3200" dirty="0" smtClean="0">
              <a:latin typeface="Open Sans Extra Bold" panose="020B0604020202020204" charset="0"/>
              <a:ea typeface="Open Sans Extra Bold" panose="020B0604020202020204" charset="0"/>
              <a:cs typeface="Open Sans Extra Bold" panose="020B0604020202020204" charset="0"/>
            </a:rPr>
            <a:t>Lỗ hổng trong xác thực đa yếu tố (multi-factor authentication): bypass 2FA...</a:t>
          </a:r>
          <a:endParaRPr lang="vi-VN" sz="3200" dirty="0">
            <a:latin typeface="Open Sans Extra Bold" panose="020B0604020202020204" charset="0"/>
            <a:ea typeface="Open Sans Extra Bold" panose="020B0604020202020204" charset="0"/>
            <a:cs typeface="Open Sans Extra Bold" panose="020B0604020202020204" charset="0"/>
          </a:endParaRPr>
        </a:p>
      </dgm:t>
    </dgm:pt>
    <dgm:pt modelId="{44F12820-76EC-42F3-9B98-3271C61F004F}" type="parTrans" cxnId="{5AE89A8A-BEDD-406C-B7D9-0F28DF34D123}">
      <dgm:prSet/>
      <dgm:spPr/>
      <dgm:t>
        <a:bodyPr/>
        <a:lstStyle/>
        <a:p>
          <a:endParaRPr lang="en-US"/>
        </a:p>
      </dgm:t>
    </dgm:pt>
    <dgm:pt modelId="{9FB2CAA6-F8A4-4FEC-A2B5-31CF75EAFC35}" type="sibTrans" cxnId="{5AE89A8A-BEDD-406C-B7D9-0F28DF34D123}">
      <dgm:prSet/>
      <dgm:spPr/>
      <dgm:t>
        <a:bodyPr/>
        <a:lstStyle/>
        <a:p>
          <a:endParaRPr lang="en-US"/>
        </a:p>
      </dgm:t>
    </dgm:pt>
    <dgm:pt modelId="{4B2FFDA4-B9F7-4831-9B8D-6558B4D52B4B}">
      <dgm:prSet custT="1"/>
      <dgm:spPr/>
      <dgm:t>
        <a:bodyPr/>
        <a:lstStyle/>
        <a:p>
          <a:r>
            <a:rPr lang="vi-VN" sz="3200" dirty="0" smtClean="0">
              <a:latin typeface="Open Sans Extra Bold" panose="020B0604020202020204" charset="0"/>
              <a:ea typeface="Open Sans Extra Bold" panose="020B0604020202020204" charset="0"/>
              <a:cs typeface="Open Sans Extra Bold" panose="020B0604020202020204" charset="0"/>
            </a:rPr>
            <a:t>Lỗ hổng qua các cách xác thực khác: cookie dễ đoán và dễ bị bẻ khoá</a:t>
          </a:r>
          <a:r>
            <a:rPr lang="en-US" sz="3200" dirty="0" smtClean="0">
              <a:latin typeface="Open Sans Extra Bold" panose="020B0604020202020204" charset="0"/>
              <a:ea typeface="Open Sans Extra Bold" panose="020B0604020202020204" charset="0"/>
              <a:cs typeface="Open Sans Extra Bold" panose="020B0604020202020204" charset="0"/>
            </a:rPr>
            <a:t>.</a:t>
          </a:r>
          <a:endParaRPr lang="vi-VN" sz="3200" dirty="0">
            <a:latin typeface="Open Sans Extra Bold" panose="020B0604020202020204" charset="0"/>
            <a:ea typeface="Open Sans Extra Bold" panose="020B0604020202020204" charset="0"/>
            <a:cs typeface="Open Sans Extra Bold" panose="020B0604020202020204" charset="0"/>
          </a:endParaRPr>
        </a:p>
      </dgm:t>
    </dgm:pt>
    <dgm:pt modelId="{1C3AEE7F-78F7-4F6A-B1E0-63A2EBCE1FEC}" type="parTrans" cxnId="{6994F4A6-C65D-4722-8C29-9A0E4C97F62A}">
      <dgm:prSet/>
      <dgm:spPr/>
      <dgm:t>
        <a:bodyPr/>
        <a:lstStyle/>
        <a:p>
          <a:endParaRPr lang="en-US"/>
        </a:p>
      </dgm:t>
    </dgm:pt>
    <dgm:pt modelId="{A5A7E87C-273C-47AD-BD62-C04D39CBA7DF}" type="sibTrans" cxnId="{6994F4A6-C65D-4722-8C29-9A0E4C97F62A}">
      <dgm:prSet/>
      <dgm:spPr/>
      <dgm:t>
        <a:bodyPr/>
        <a:lstStyle/>
        <a:p>
          <a:endParaRPr lang="en-US"/>
        </a:p>
      </dgm:t>
    </dgm:pt>
    <dgm:pt modelId="{2C2B3CD7-D2E4-4FC9-A6AC-ED5FF6856AC9}" type="pres">
      <dgm:prSet presAssocID="{D6AF49A5-07E6-44B7-BA39-3EAAE9221365}" presName="linear" presStyleCnt="0">
        <dgm:presLayoutVars>
          <dgm:animLvl val="lvl"/>
          <dgm:resizeHandles val="exact"/>
        </dgm:presLayoutVars>
      </dgm:prSet>
      <dgm:spPr/>
    </dgm:pt>
    <dgm:pt modelId="{5A5BEB4C-5569-445F-8C34-56E5AF71361F}" type="pres">
      <dgm:prSet presAssocID="{F5B1E87B-5BCF-444F-AAFD-A401E7CC74F5}" presName="parentText" presStyleLbl="node1" presStyleIdx="0" presStyleCnt="2" custLinFactNeighborX="-26875" custLinFactNeighborY="-4972">
        <dgm:presLayoutVars>
          <dgm:chMax val="0"/>
          <dgm:bulletEnabled val="1"/>
        </dgm:presLayoutVars>
      </dgm:prSet>
      <dgm:spPr/>
      <dgm:t>
        <a:bodyPr/>
        <a:lstStyle/>
        <a:p>
          <a:endParaRPr lang="en-US"/>
        </a:p>
      </dgm:t>
    </dgm:pt>
    <dgm:pt modelId="{48CBED22-1A7B-440B-B85D-AA6C2D6C7BB7}" type="pres">
      <dgm:prSet presAssocID="{F5B1E87B-5BCF-444F-AAFD-A401E7CC74F5}" presName="childText" presStyleLbl="revTx" presStyleIdx="0" presStyleCnt="2">
        <dgm:presLayoutVars>
          <dgm:bulletEnabled val="1"/>
        </dgm:presLayoutVars>
      </dgm:prSet>
      <dgm:spPr/>
      <dgm:t>
        <a:bodyPr/>
        <a:lstStyle/>
        <a:p>
          <a:endParaRPr lang="en-US"/>
        </a:p>
      </dgm:t>
    </dgm:pt>
    <dgm:pt modelId="{503C3E54-BDA8-4A7B-95EA-8BA27A49D126}" type="pres">
      <dgm:prSet presAssocID="{96747B6E-43E0-4159-8B93-286F76EFF37D}" presName="parentText" presStyleLbl="node1" presStyleIdx="1" presStyleCnt="2">
        <dgm:presLayoutVars>
          <dgm:chMax val="0"/>
          <dgm:bulletEnabled val="1"/>
        </dgm:presLayoutVars>
      </dgm:prSet>
      <dgm:spPr/>
      <dgm:t>
        <a:bodyPr/>
        <a:lstStyle/>
        <a:p>
          <a:endParaRPr lang="en-US"/>
        </a:p>
      </dgm:t>
    </dgm:pt>
    <dgm:pt modelId="{10B2FC14-719A-47B3-8042-7ED916798424}" type="pres">
      <dgm:prSet presAssocID="{96747B6E-43E0-4159-8B93-286F76EFF37D}" presName="childText" presStyleLbl="revTx" presStyleIdx="1" presStyleCnt="2">
        <dgm:presLayoutVars>
          <dgm:bulletEnabled val="1"/>
        </dgm:presLayoutVars>
      </dgm:prSet>
      <dgm:spPr/>
      <dgm:t>
        <a:bodyPr/>
        <a:lstStyle/>
        <a:p>
          <a:endParaRPr lang="en-US"/>
        </a:p>
      </dgm:t>
    </dgm:pt>
  </dgm:ptLst>
  <dgm:cxnLst>
    <dgm:cxn modelId="{38A5472C-6FF7-4108-A1EC-304CF28B6FB0}" type="presOf" srcId="{4B2FFDA4-B9F7-4831-9B8D-6558B4D52B4B}" destId="{48CBED22-1A7B-440B-B85D-AA6C2D6C7BB7}" srcOrd="0" destOrd="2" presId="urn:microsoft.com/office/officeart/2005/8/layout/vList2"/>
    <dgm:cxn modelId="{ADF9DE59-3053-4ECE-B5FE-D1F0EDE3EE8C}" type="presOf" srcId="{D6AF49A5-07E6-44B7-BA39-3EAAE9221365}" destId="{2C2B3CD7-D2E4-4FC9-A6AC-ED5FF6856AC9}" srcOrd="0" destOrd="0" presId="urn:microsoft.com/office/officeart/2005/8/layout/vList2"/>
    <dgm:cxn modelId="{FE9F83CB-3E86-4F51-952D-35FD3DEA7591}" srcId="{D6AF49A5-07E6-44B7-BA39-3EAAE9221365}" destId="{96747B6E-43E0-4159-8B93-286F76EFF37D}" srcOrd="1" destOrd="0" parTransId="{DB9A1AEF-4651-4293-89F1-4720DD5094C9}" sibTransId="{76776233-9FB4-430E-AEE3-F8629BB93E0F}"/>
    <dgm:cxn modelId="{1ADC4126-ADB6-451E-882F-1EB4D62FBFF0}" type="presOf" srcId="{66FABE27-C929-456C-8230-FF460E403510}" destId="{48CBED22-1A7B-440B-B85D-AA6C2D6C7BB7}" srcOrd="0" destOrd="1" presId="urn:microsoft.com/office/officeart/2005/8/layout/vList2"/>
    <dgm:cxn modelId="{DBC43396-28AB-4CA2-85A4-0CBC104097F5}" type="presOf" srcId="{F5B1E87B-5BCF-444F-AAFD-A401E7CC74F5}" destId="{5A5BEB4C-5569-445F-8C34-56E5AF71361F}" srcOrd="0" destOrd="0" presId="urn:microsoft.com/office/officeart/2005/8/layout/vList2"/>
    <dgm:cxn modelId="{5AE89A8A-BEDD-406C-B7D9-0F28DF34D123}" srcId="{F5B1E87B-5BCF-444F-AAFD-A401E7CC74F5}" destId="{66FABE27-C929-456C-8230-FF460E403510}" srcOrd="1" destOrd="0" parTransId="{44F12820-76EC-42F3-9B98-3271C61F004F}" sibTransId="{9FB2CAA6-F8A4-4FEC-A2B5-31CF75EAFC35}"/>
    <dgm:cxn modelId="{FA5AE32A-8872-41A0-B516-9158CABACC96}" type="presOf" srcId="{CE2A4D73-E56D-4BE4-913C-AE73E73F7577}" destId="{48CBED22-1A7B-440B-B85D-AA6C2D6C7BB7}" srcOrd="0" destOrd="0" presId="urn:microsoft.com/office/officeart/2005/8/layout/vList2"/>
    <dgm:cxn modelId="{2CD20A2C-D24A-4E7B-BC01-23272B06D38C}" srcId="{96747B6E-43E0-4159-8B93-286F76EFF37D}" destId="{4B6738A9-282E-435D-B066-C758EC62918A}" srcOrd="0" destOrd="0" parTransId="{BD845000-2CAE-4E54-A5D9-779F8FB2D4D3}" sibTransId="{7F6B8E7C-B817-45D3-B9F9-5DACD68C8C92}"/>
    <dgm:cxn modelId="{058C3EDA-0C71-4798-AB86-67439CC7D202}" srcId="{D6AF49A5-07E6-44B7-BA39-3EAAE9221365}" destId="{F5B1E87B-5BCF-444F-AAFD-A401E7CC74F5}" srcOrd="0" destOrd="0" parTransId="{DFD12205-7311-43EE-8DC1-B7077B9BEC43}" sibTransId="{E98144C1-5657-4640-9801-27697B3CFF83}"/>
    <dgm:cxn modelId="{32CAA572-C2C2-4849-9EA7-81E2FCC5A6F2}" type="presOf" srcId="{96747B6E-43E0-4159-8B93-286F76EFF37D}" destId="{503C3E54-BDA8-4A7B-95EA-8BA27A49D126}" srcOrd="0" destOrd="0" presId="urn:microsoft.com/office/officeart/2005/8/layout/vList2"/>
    <dgm:cxn modelId="{4997659F-2A82-497F-A12D-5A2B2AA887FA}" srcId="{F5B1E87B-5BCF-444F-AAFD-A401E7CC74F5}" destId="{CE2A4D73-E56D-4BE4-913C-AE73E73F7577}" srcOrd="0" destOrd="0" parTransId="{925560F9-E4F8-4610-8FFA-4FB1673140CE}" sibTransId="{8B5F24F3-4851-410D-BDF1-65079D9C950B}"/>
    <dgm:cxn modelId="{6994F4A6-C65D-4722-8C29-9A0E4C97F62A}" srcId="{F5B1E87B-5BCF-444F-AAFD-A401E7CC74F5}" destId="{4B2FFDA4-B9F7-4831-9B8D-6558B4D52B4B}" srcOrd="2" destOrd="0" parTransId="{1C3AEE7F-78F7-4F6A-B1E0-63A2EBCE1FEC}" sibTransId="{A5A7E87C-273C-47AD-BD62-C04D39CBA7DF}"/>
    <dgm:cxn modelId="{6A4FC665-44AC-4FB9-A572-F54DD7059CEA}" type="presOf" srcId="{4B6738A9-282E-435D-B066-C758EC62918A}" destId="{10B2FC14-719A-47B3-8042-7ED916798424}" srcOrd="0" destOrd="0" presId="urn:microsoft.com/office/officeart/2005/8/layout/vList2"/>
    <dgm:cxn modelId="{F8C18054-BD08-4F6C-9858-E6A8D2791890}" type="presParOf" srcId="{2C2B3CD7-D2E4-4FC9-A6AC-ED5FF6856AC9}" destId="{5A5BEB4C-5569-445F-8C34-56E5AF71361F}" srcOrd="0" destOrd="0" presId="urn:microsoft.com/office/officeart/2005/8/layout/vList2"/>
    <dgm:cxn modelId="{0FF84019-3EC5-40E8-BCA7-AF5E49F28B01}" type="presParOf" srcId="{2C2B3CD7-D2E4-4FC9-A6AC-ED5FF6856AC9}" destId="{48CBED22-1A7B-440B-B85D-AA6C2D6C7BB7}" srcOrd="1" destOrd="0" presId="urn:microsoft.com/office/officeart/2005/8/layout/vList2"/>
    <dgm:cxn modelId="{5899FF04-06B6-46E0-9A06-7DA7EC5AE738}" type="presParOf" srcId="{2C2B3CD7-D2E4-4FC9-A6AC-ED5FF6856AC9}" destId="{503C3E54-BDA8-4A7B-95EA-8BA27A49D126}" srcOrd="2" destOrd="0" presId="urn:microsoft.com/office/officeart/2005/8/layout/vList2"/>
    <dgm:cxn modelId="{1E124048-F637-4739-984F-8959DA00B7BB}" type="presParOf" srcId="{2C2B3CD7-D2E4-4FC9-A6AC-ED5FF6856AC9}" destId="{10B2FC14-719A-47B3-8042-7ED916798424}"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6AF49A5-07E6-44B7-BA39-3EAAE922136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F5B1E87B-5BCF-444F-AAFD-A401E7CC74F5}">
      <dgm:prSet phldrT="[Text]" custT="1"/>
      <dgm:spPr/>
      <dgm:t>
        <a:bodyPr/>
        <a:lstStyle/>
        <a:p>
          <a:r>
            <a:rPr lang="en-US" sz="4200" b="1" dirty="0" err="1" smtClean="0">
              <a:solidFill>
                <a:schemeClr val="bg1"/>
              </a:solidFill>
              <a:latin typeface="Open Sans Extra Bold" panose="020B0604020202020204" charset="0"/>
              <a:ea typeface="Open Sans Extra Bold" panose="020B0604020202020204" charset="0"/>
              <a:cs typeface="Open Sans Extra Bold" panose="020B0604020202020204" charset="0"/>
            </a:rPr>
            <a:t>Mô</a:t>
          </a:r>
          <a:r>
            <a:rPr lang="en-US" sz="4200" b="1" dirty="0" smtClean="0">
              <a:solidFill>
                <a:schemeClr val="bg1"/>
              </a:solidFill>
              <a:latin typeface="Open Sans Extra Bold" panose="020B0604020202020204" charset="0"/>
              <a:ea typeface="Open Sans Extra Bold" panose="020B0604020202020204" charset="0"/>
              <a:cs typeface="Open Sans Extra Bold" panose="020B0604020202020204" charset="0"/>
            </a:rPr>
            <a:t> </a:t>
          </a:r>
          <a:r>
            <a:rPr lang="en-US" sz="4200" b="1" dirty="0" err="1" smtClean="0">
              <a:solidFill>
                <a:schemeClr val="bg1"/>
              </a:solidFill>
              <a:latin typeface="Open Sans Extra Bold" panose="020B0604020202020204" charset="0"/>
              <a:ea typeface="Open Sans Extra Bold" panose="020B0604020202020204" charset="0"/>
              <a:cs typeface="Open Sans Extra Bold" panose="020B0604020202020204" charset="0"/>
            </a:rPr>
            <a:t>tả</a:t>
          </a:r>
          <a:endParaRPr lang="en-US" sz="4200" dirty="0">
            <a:solidFill>
              <a:schemeClr val="bg1"/>
            </a:solidFill>
            <a:latin typeface="Open Sans Extra Bold" panose="020B0604020202020204" charset="0"/>
            <a:ea typeface="Open Sans Extra Bold" panose="020B0604020202020204" charset="0"/>
            <a:cs typeface="Open Sans Extra Bold" panose="020B0604020202020204" charset="0"/>
          </a:endParaRPr>
        </a:p>
      </dgm:t>
    </dgm:pt>
    <dgm:pt modelId="{DFD12205-7311-43EE-8DC1-B7077B9BEC43}" type="parTrans" cxnId="{058C3EDA-0C71-4798-AB86-67439CC7D202}">
      <dgm:prSet/>
      <dgm:spPr/>
      <dgm:t>
        <a:bodyPr/>
        <a:lstStyle/>
        <a:p>
          <a:endParaRPr lang="en-US"/>
        </a:p>
      </dgm:t>
    </dgm:pt>
    <dgm:pt modelId="{E98144C1-5657-4640-9801-27697B3CFF83}" type="sibTrans" cxnId="{058C3EDA-0C71-4798-AB86-67439CC7D202}">
      <dgm:prSet/>
      <dgm:spPr/>
      <dgm:t>
        <a:bodyPr/>
        <a:lstStyle/>
        <a:p>
          <a:endParaRPr lang="en-US"/>
        </a:p>
      </dgm:t>
    </dgm:pt>
    <dgm:pt modelId="{CE2A4D73-E56D-4BE4-913C-AE73E73F7577}">
      <dgm:prSet phldrT="[Text]" custT="1"/>
      <dgm:spPr/>
      <dgm:t>
        <a:bodyPr/>
        <a:lstStyle/>
        <a:p>
          <a:pPr algn="just"/>
          <a:r>
            <a:rPr lang="vi-VN" sz="3200" dirty="0" smtClean="0">
              <a:latin typeface="Open Sans Extra Bold" panose="020B0604020202020204" charset="0"/>
              <a:ea typeface="Open Sans Extra Bold" panose="020B0604020202020204" charset="0"/>
              <a:cs typeface="Open Sans Extra Bold" panose="020B0604020202020204" charset="0"/>
            </a:rPr>
            <a:t>Oracle: User: system / Password: manager</a:t>
          </a:r>
          <a:endParaRPr lang="en-US" sz="3200" dirty="0">
            <a:latin typeface="Open Sans Extra Bold" panose="020B0604020202020204" charset="0"/>
            <a:ea typeface="Open Sans Extra Bold" panose="020B0604020202020204" charset="0"/>
            <a:cs typeface="Open Sans Extra Bold" panose="020B0604020202020204" charset="0"/>
          </a:endParaRPr>
        </a:p>
      </dgm:t>
    </dgm:pt>
    <dgm:pt modelId="{925560F9-E4F8-4610-8FFA-4FB1673140CE}" type="parTrans" cxnId="{4997659F-2A82-497F-A12D-5A2B2AA887FA}">
      <dgm:prSet/>
      <dgm:spPr/>
      <dgm:t>
        <a:bodyPr/>
        <a:lstStyle/>
        <a:p>
          <a:endParaRPr lang="en-US"/>
        </a:p>
      </dgm:t>
    </dgm:pt>
    <dgm:pt modelId="{8B5F24F3-4851-410D-BDF1-65079D9C950B}" type="sibTrans" cxnId="{4997659F-2A82-497F-A12D-5A2B2AA887FA}">
      <dgm:prSet/>
      <dgm:spPr/>
      <dgm:t>
        <a:bodyPr/>
        <a:lstStyle/>
        <a:p>
          <a:endParaRPr lang="en-US"/>
        </a:p>
      </dgm:t>
    </dgm:pt>
    <dgm:pt modelId="{96747B6E-43E0-4159-8B93-286F76EFF37D}">
      <dgm:prSet phldrT="[Text]" custT="1"/>
      <dgm:spPr/>
      <dgm:t>
        <a:bodyPr/>
        <a:lstStyle/>
        <a:p>
          <a:r>
            <a:rPr lang="vi-VN" sz="4200" b="1" dirty="0" smtClean="0">
              <a:solidFill>
                <a:schemeClr val="bg1"/>
              </a:solidFill>
              <a:latin typeface="Open Sans Extra Bold" panose="020B0604020202020204" charset="0"/>
              <a:ea typeface="Open Sans Extra Bold" panose="020B0604020202020204" charset="0"/>
              <a:cs typeface="Open Sans Extra Bold" panose="020B0604020202020204" charset="0"/>
            </a:rPr>
            <a:t>Phòng chống</a:t>
          </a:r>
          <a:endParaRPr lang="en-US" sz="4200" dirty="0">
            <a:solidFill>
              <a:schemeClr val="bg1"/>
            </a:solidFill>
            <a:latin typeface="Open Sans Extra Bold" panose="020B0604020202020204" charset="0"/>
            <a:ea typeface="Open Sans Extra Bold" panose="020B0604020202020204" charset="0"/>
            <a:cs typeface="Open Sans Extra Bold" panose="020B0604020202020204" charset="0"/>
          </a:endParaRPr>
        </a:p>
      </dgm:t>
    </dgm:pt>
    <dgm:pt modelId="{DB9A1AEF-4651-4293-89F1-4720DD5094C9}" type="parTrans" cxnId="{FE9F83CB-3E86-4F51-952D-35FD3DEA7591}">
      <dgm:prSet/>
      <dgm:spPr/>
      <dgm:t>
        <a:bodyPr/>
        <a:lstStyle/>
        <a:p>
          <a:endParaRPr lang="en-US"/>
        </a:p>
      </dgm:t>
    </dgm:pt>
    <dgm:pt modelId="{76776233-9FB4-430E-AEE3-F8629BB93E0F}" type="sibTrans" cxnId="{FE9F83CB-3E86-4F51-952D-35FD3DEA7591}">
      <dgm:prSet/>
      <dgm:spPr/>
      <dgm:t>
        <a:bodyPr/>
        <a:lstStyle/>
        <a:p>
          <a:endParaRPr lang="en-US"/>
        </a:p>
      </dgm:t>
    </dgm:pt>
    <dgm:pt modelId="{4B6738A9-282E-435D-B066-C758EC62918A}">
      <dgm:prSet phldrT="[Text]" custT="1"/>
      <dgm:spPr/>
      <dgm:t>
        <a:bodyPr/>
        <a:lstStyle/>
        <a:p>
          <a:pPr algn="just"/>
          <a:r>
            <a:rPr lang="vi-VN" sz="3200" dirty="0" smtClean="0">
              <a:latin typeface="Open Sans Extra Bold" panose="020B0604020202020204" charset="0"/>
              <a:ea typeface="Open Sans Extra Bold" panose="020B0604020202020204" charset="0"/>
              <a:cs typeface="Open Sans Extra Bold" panose="020B0604020202020204" charset="0"/>
            </a:rPr>
            <a:t>Đặt hoặc thay đổi các mật khẩu mặc định cho các tài khoản tạo mặc định trong các CSDL.</a:t>
          </a:r>
          <a:endParaRPr lang="en-US" sz="3200" dirty="0">
            <a:latin typeface="Open Sans Extra Bold" panose="020B0604020202020204" charset="0"/>
            <a:ea typeface="Open Sans Extra Bold" panose="020B0604020202020204" charset="0"/>
            <a:cs typeface="Open Sans Extra Bold" panose="020B0604020202020204" charset="0"/>
          </a:endParaRPr>
        </a:p>
      </dgm:t>
    </dgm:pt>
    <dgm:pt modelId="{BD845000-2CAE-4E54-A5D9-779F8FB2D4D3}" type="parTrans" cxnId="{2CD20A2C-D24A-4E7B-BC01-23272B06D38C}">
      <dgm:prSet/>
      <dgm:spPr/>
      <dgm:t>
        <a:bodyPr/>
        <a:lstStyle/>
        <a:p>
          <a:endParaRPr lang="en-US"/>
        </a:p>
      </dgm:t>
    </dgm:pt>
    <dgm:pt modelId="{7F6B8E7C-B817-45D3-B9F9-5DACD68C8C92}" type="sibTrans" cxnId="{2CD20A2C-D24A-4E7B-BC01-23272B06D38C}">
      <dgm:prSet/>
      <dgm:spPr/>
      <dgm:t>
        <a:bodyPr/>
        <a:lstStyle/>
        <a:p>
          <a:endParaRPr lang="en-US"/>
        </a:p>
      </dgm:t>
    </dgm:pt>
    <dgm:pt modelId="{7FC59E85-FA4D-47E3-9016-6690766332BF}">
      <dgm:prSet custT="1"/>
      <dgm:spPr/>
      <dgm:t>
        <a:bodyPr/>
        <a:lstStyle/>
        <a:p>
          <a:r>
            <a:rPr lang="vi-VN" sz="3200" dirty="0" smtClean="0">
              <a:latin typeface="Open Sans Extra Bold" panose="020B0604020202020204" charset="0"/>
              <a:ea typeface="Open Sans Extra Bold" panose="020B0604020202020204" charset="0"/>
              <a:cs typeface="Open Sans Extra Bold" panose="020B0604020202020204" charset="0"/>
            </a:rPr>
            <a:t>MySQL: User: root /Password: null</a:t>
          </a:r>
          <a:endParaRPr lang="en-US" sz="3200" dirty="0">
            <a:latin typeface="Open Sans Extra Bold" panose="020B0604020202020204" charset="0"/>
            <a:ea typeface="Open Sans Extra Bold" panose="020B0604020202020204" charset="0"/>
            <a:cs typeface="Open Sans Extra Bold" panose="020B0604020202020204" charset="0"/>
          </a:endParaRPr>
        </a:p>
      </dgm:t>
    </dgm:pt>
    <dgm:pt modelId="{0302CF3B-36BE-4DA5-9C0A-B4A96717DFE8}" type="parTrans" cxnId="{EA2EB498-0323-4A6D-B59D-79E1120CD776}">
      <dgm:prSet/>
      <dgm:spPr/>
      <dgm:t>
        <a:bodyPr/>
        <a:lstStyle/>
        <a:p>
          <a:endParaRPr lang="en-US"/>
        </a:p>
      </dgm:t>
    </dgm:pt>
    <dgm:pt modelId="{C6026AC5-EEB1-4CBA-A1C6-2C1B78077F36}" type="sibTrans" cxnId="{EA2EB498-0323-4A6D-B59D-79E1120CD776}">
      <dgm:prSet/>
      <dgm:spPr/>
      <dgm:t>
        <a:bodyPr/>
        <a:lstStyle/>
        <a:p>
          <a:endParaRPr lang="en-US"/>
        </a:p>
      </dgm:t>
    </dgm:pt>
    <dgm:pt modelId="{4B13FE72-BA1D-4CEB-8E25-8E3AC6E6CF46}">
      <dgm:prSet custT="1"/>
      <dgm:spPr/>
      <dgm:t>
        <a:bodyPr/>
        <a:lstStyle/>
        <a:p>
          <a:r>
            <a:rPr lang="vi-VN" sz="3200" dirty="0" smtClean="0">
              <a:latin typeface="Open Sans Extra Bold" panose="020B0604020202020204" charset="0"/>
              <a:ea typeface="Open Sans Extra Bold" panose="020B0604020202020204" charset="0"/>
              <a:cs typeface="Open Sans Extra Bold" panose="020B0604020202020204" charset="0"/>
            </a:rPr>
            <a:t>SQL Server: User: SA /Password: null</a:t>
          </a:r>
          <a:endParaRPr lang="en-US" sz="3200" dirty="0">
            <a:latin typeface="Open Sans Extra Bold" panose="020B0604020202020204" charset="0"/>
            <a:ea typeface="Open Sans Extra Bold" panose="020B0604020202020204" charset="0"/>
            <a:cs typeface="Open Sans Extra Bold" panose="020B0604020202020204" charset="0"/>
          </a:endParaRPr>
        </a:p>
      </dgm:t>
    </dgm:pt>
    <dgm:pt modelId="{92A17349-5BCD-4DCC-A94A-F7206022CBBE}" type="parTrans" cxnId="{1CFCC342-624D-4C23-95B4-0BB9B18F3E99}">
      <dgm:prSet/>
      <dgm:spPr/>
      <dgm:t>
        <a:bodyPr/>
        <a:lstStyle/>
        <a:p>
          <a:endParaRPr lang="en-US"/>
        </a:p>
      </dgm:t>
    </dgm:pt>
    <dgm:pt modelId="{CF32F327-110B-4A63-A57A-BFF17207084F}" type="sibTrans" cxnId="{1CFCC342-624D-4C23-95B4-0BB9B18F3E99}">
      <dgm:prSet/>
      <dgm:spPr/>
      <dgm:t>
        <a:bodyPr/>
        <a:lstStyle/>
        <a:p>
          <a:endParaRPr lang="en-US"/>
        </a:p>
      </dgm:t>
    </dgm:pt>
    <dgm:pt modelId="{FB010794-DF06-443D-B3A9-1F896351DB76}">
      <dgm:prSet phldrT="[Text]" custT="1"/>
      <dgm:spPr/>
      <dgm:t>
        <a:bodyPr/>
        <a:lstStyle/>
        <a:p>
          <a:pPr algn="just"/>
          <a:r>
            <a:rPr lang="en-US" sz="4200" dirty="0" err="1" smtClean="0">
              <a:latin typeface="Open Sans Extra Bold" panose="020B0604020202020204" charset="0"/>
              <a:ea typeface="Open Sans Extra Bold" panose="020B0604020202020204" charset="0"/>
              <a:cs typeface="Open Sans Extra Bold" panose="020B0604020202020204" charset="0"/>
            </a:rPr>
            <a:t>Thử</a:t>
          </a:r>
          <a:r>
            <a:rPr lang="en-US" sz="4200" dirty="0" smtClean="0">
              <a:latin typeface="Open Sans Extra Bold" panose="020B0604020202020204" charset="0"/>
              <a:ea typeface="Open Sans Extra Bold" panose="020B0604020202020204" charset="0"/>
              <a:cs typeface="Open Sans Extra Bold" panose="020B0604020202020204" charset="0"/>
            </a:rPr>
            <a:t> </a:t>
          </a:r>
          <a:r>
            <a:rPr lang="en-US" sz="4200" dirty="0" err="1" smtClean="0">
              <a:latin typeface="Open Sans Extra Bold" panose="020B0604020202020204" charset="0"/>
              <a:ea typeface="Open Sans Extra Bold" panose="020B0604020202020204" charset="0"/>
              <a:cs typeface="Open Sans Extra Bold" panose="020B0604020202020204" charset="0"/>
            </a:rPr>
            <a:t>nghiệm</a:t>
          </a:r>
          <a:endParaRPr lang="en-US" sz="4200" dirty="0">
            <a:latin typeface="Open Sans Extra Bold" panose="020B0604020202020204" charset="0"/>
            <a:ea typeface="Open Sans Extra Bold" panose="020B0604020202020204" charset="0"/>
            <a:cs typeface="Open Sans Extra Bold" panose="020B0604020202020204" charset="0"/>
          </a:endParaRPr>
        </a:p>
      </dgm:t>
    </dgm:pt>
    <dgm:pt modelId="{3B424704-C717-4EF6-81DF-FF76805F9078}" type="parTrans" cxnId="{4CAA2367-7E66-4BAB-8E8F-0DA56C2D3FC2}">
      <dgm:prSet/>
      <dgm:spPr/>
      <dgm:t>
        <a:bodyPr/>
        <a:lstStyle/>
        <a:p>
          <a:endParaRPr lang="en-US"/>
        </a:p>
      </dgm:t>
    </dgm:pt>
    <dgm:pt modelId="{3F13018D-CFAD-41D7-93AA-FCB9A0E2C6DB}" type="sibTrans" cxnId="{4CAA2367-7E66-4BAB-8E8F-0DA56C2D3FC2}">
      <dgm:prSet/>
      <dgm:spPr/>
      <dgm:t>
        <a:bodyPr/>
        <a:lstStyle/>
        <a:p>
          <a:endParaRPr lang="en-US"/>
        </a:p>
      </dgm:t>
    </dgm:pt>
    <dgm:pt modelId="{B6EDA821-6AA3-4C57-AE81-B4D18AE0B5F4}">
      <dgm:prSet phldrT="[Text]" custT="1"/>
      <dgm:spPr/>
      <dgm:t>
        <a:bodyPr/>
        <a:lstStyle/>
        <a:p>
          <a:pPr algn="just"/>
          <a:r>
            <a:rPr lang="vi-VN" sz="3200" dirty="0" smtClean="0">
              <a:latin typeface="Open Sans Extra Bold" panose="020B0604020202020204" charset="0"/>
              <a:ea typeface="Open Sans Extra Bold" panose="020B0604020202020204" charset="0"/>
              <a:cs typeface="Open Sans Extra Bold" panose="020B0604020202020204" charset="0"/>
            </a:rPr>
            <a:t>Sử dụng SQL Server thay đổi mật khẩu mạnh cho tài khoản SA</a:t>
          </a:r>
          <a:r>
            <a:rPr lang="en-US" sz="3200" dirty="0" smtClean="0">
              <a:latin typeface="Open Sans Extra Bold" panose="020B0604020202020204" charset="0"/>
              <a:ea typeface="Open Sans Extra Bold" panose="020B0604020202020204" charset="0"/>
              <a:cs typeface="Open Sans Extra Bold" panose="020B0604020202020204" charset="0"/>
            </a:rPr>
            <a:t>.</a:t>
          </a:r>
          <a:endParaRPr lang="en-US" sz="3200" dirty="0">
            <a:latin typeface="Open Sans Extra Bold" panose="020B0604020202020204" charset="0"/>
            <a:ea typeface="Open Sans Extra Bold" panose="020B0604020202020204" charset="0"/>
            <a:cs typeface="Open Sans Extra Bold" panose="020B0604020202020204" charset="0"/>
          </a:endParaRPr>
        </a:p>
      </dgm:t>
    </dgm:pt>
    <dgm:pt modelId="{E4DF9301-7C38-4DAC-8693-6B816D25BDA4}" type="parTrans" cxnId="{C302DC67-96BF-4D5F-9F99-288298D67121}">
      <dgm:prSet/>
      <dgm:spPr/>
      <dgm:t>
        <a:bodyPr/>
        <a:lstStyle/>
        <a:p>
          <a:endParaRPr lang="en-US"/>
        </a:p>
      </dgm:t>
    </dgm:pt>
    <dgm:pt modelId="{333F8D29-CFDB-4552-9BF6-2B3B5FA119BB}" type="sibTrans" cxnId="{C302DC67-96BF-4D5F-9F99-288298D67121}">
      <dgm:prSet/>
      <dgm:spPr/>
      <dgm:t>
        <a:bodyPr/>
        <a:lstStyle/>
        <a:p>
          <a:endParaRPr lang="en-US"/>
        </a:p>
      </dgm:t>
    </dgm:pt>
    <dgm:pt modelId="{AD6939E6-3F59-474D-AB4B-6368A8DC8B9E}">
      <dgm:prSet phldrT="[Text]" custT="1"/>
      <dgm:spPr/>
      <dgm:t>
        <a:bodyPr/>
        <a:lstStyle/>
        <a:p>
          <a:pPr algn="just"/>
          <a:r>
            <a:rPr lang="vi-VN" sz="3200" dirty="0" smtClean="0">
              <a:latin typeface="Open Sans Extra Bold" panose="020B0604020202020204" charset="0"/>
              <a:ea typeface="Open Sans Extra Bold" panose="020B0604020202020204" charset="0"/>
              <a:cs typeface="Open Sans Extra Bold" panose="020B0604020202020204" charset="0"/>
            </a:rPr>
            <a:t>Mật khẩu phải đảm bảo dộ dài, độ phức tạp</a:t>
          </a:r>
          <a:r>
            <a:rPr lang="en-US" sz="3200" dirty="0" smtClean="0">
              <a:latin typeface="Open Sans Extra Bold" panose="020B0604020202020204" charset="0"/>
              <a:ea typeface="Open Sans Extra Bold" panose="020B0604020202020204" charset="0"/>
              <a:cs typeface="Open Sans Extra Bold" panose="020B0604020202020204" charset="0"/>
            </a:rPr>
            <a:t>.</a:t>
          </a:r>
          <a:endParaRPr lang="en-US" sz="3200" dirty="0">
            <a:latin typeface="Open Sans Extra Bold" panose="020B0604020202020204" charset="0"/>
            <a:ea typeface="Open Sans Extra Bold" panose="020B0604020202020204" charset="0"/>
            <a:cs typeface="Open Sans Extra Bold" panose="020B0604020202020204" charset="0"/>
          </a:endParaRPr>
        </a:p>
      </dgm:t>
    </dgm:pt>
    <dgm:pt modelId="{09879054-E9B4-4C8C-BEAB-4FEF5B5BEC44}" type="parTrans" cxnId="{B3DFA357-84AB-40CA-8CE9-A4D2ED333BE3}">
      <dgm:prSet/>
      <dgm:spPr/>
      <dgm:t>
        <a:bodyPr/>
        <a:lstStyle/>
        <a:p>
          <a:endParaRPr lang="en-US"/>
        </a:p>
      </dgm:t>
    </dgm:pt>
    <dgm:pt modelId="{C9CA2C1D-3089-406B-939F-03B7E5782ECF}" type="sibTrans" cxnId="{B3DFA357-84AB-40CA-8CE9-A4D2ED333BE3}">
      <dgm:prSet/>
      <dgm:spPr/>
      <dgm:t>
        <a:bodyPr/>
        <a:lstStyle/>
        <a:p>
          <a:endParaRPr lang="en-US"/>
        </a:p>
      </dgm:t>
    </dgm:pt>
    <dgm:pt modelId="{2C2B3CD7-D2E4-4FC9-A6AC-ED5FF6856AC9}" type="pres">
      <dgm:prSet presAssocID="{D6AF49A5-07E6-44B7-BA39-3EAAE9221365}" presName="linear" presStyleCnt="0">
        <dgm:presLayoutVars>
          <dgm:animLvl val="lvl"/>
          <dgm:resizeHandles val="exact"/>
        </dgm:presLayoutVars>
      </dgm:prSet>
      <dgm:spPr/>
    </dgm:pt>
    <dgm:pt modelId="{5A5BEB4C-5569-445F-8C34-56E5AF71361F}" type="pres">
      <dgm:prSet presAssocID="{F5B1E87B-5BCF-444F-AAFD-A401E7CC74F5}" presName="parentText" presStyleLbl="node1" presStyleIdx="0" presStyleCnt="3" custLinFactNeighborX="-26875" custLinFactNeighborY="-4972">
        <dgm:presLayoutVars>
          <dgm:chMax val="0"/>
          <dgm:bulletEnabled val="1"/>
        </dgm:presLayoutVars>
      </dgm:prSet>
      <dgm:spPr/>
      <dgm:t>
        <a:bodyPr/>
        <a:lstStyle/>
        <a:p>
          <a:endParaRPr lang="en-US"/>
        </a:p>
      </dgm:t>
    </dgm:pt>
    <dgm:pt modelId="{48CBED22-1A7B-440B-B85D-AA6C2D6C7BB7}" type="pres">
      <dgm:prSet presAssocID="{F5B1E87B-5BCF-444F-AAFD-A401E7CC74F5}" presName="childText" presStyleLbl="revTx" presStyleIdx="0" presStyleCnt="3">
        <dgm:presLayoutVars>
          <dgm:bulletEnabled val="1"/>
        </dgm:presLayoutVars>
      </dgm:prSet>
      <dgm:spPr/>
      <dgm:t>
        <a:bodyPr/>
        <a:lstStyle/>
        <a:p>
          <a:endParaRPr lang="en-US"/>
        </a:p>
      </dgm:t>
    </dgm:pt>
    <dgm:pt modelId="{503C3E54-BDA8-4A7B-95EA-8BA27A49D126}" type="pres">
      <dgm:prSet presAssocID="{96747B6E-43E0-4159-8B93-286F76EFF37D}" presName="parentText" presStyleLbl="node1" presStyleIdx="1" presStyleCnt="3">
        <dgm:presLayoutVars>
          <dgm:chMax val="0"/>
          <dgm:bulletEnabled val="1"/>
        </dgm:presLayoutVars>
      </dgm:prSet>
      <dgm:spPr/>
      <dgm:t>
        <a:bodyPr/>
        <a:lstStyle/>
        <a:p>
          <a:endParaRPr lang="en-US"/>
        </a:p>
      </dgm:t>
    </dgm:pt>
    <dgm:pt modelId="{10B2FC14-719A-47B3-8042-7ED916798424}" type="pres">
      <dgm:prSet presAssocID="{96747B6E-43E0-4159-8B93-286F76EFF37D}" presName="childText" presStyleLbl="revTx" presStyleIdx="1" presStyleCnt="3">
        <dgm:presLayoutVars>
          <dgm:bulletEnabled val="1"/>
        </dgm:presLayoutVars>
      </dgm:prSet>
      <dgm:spPr/>
      <dgm:t>
        <a:bodyPr/>
        <a:lstStyle/>
        <a:p>
          <a:endParaRPr lang="en-US"/>
        </a:p>
      </dgm:t>
    </dgm:pt>
    <dgm:pt modelId="{BDC39FE6-D8B0-44A8-ACCF-F0E765A6242E}" type="pres">
      <dgm:prSet presAssocID="{FB010794-DF06-443D-B3A9-1F896351DB76}" presName="parentText" presStyleLbl="node1" presStyleIdx="2" presStyleCnt="3">
        <dgm:presLayoutVars>
          <dgm:chMax val="0"/>
          <dgm:bulletEnabled val="1"/>
        </dgm:presLayoutVars>
      </dgm:prSet>
      <dgm:spPr/>
      <dgm:t>
        <a:bodyPr/>
        <a:lstStyle/>
        <a:p>
          <a:endParaRPr lang="en-US"/>
        </a:p>
      </dgm:t>
    </dgm:pt>
    <dgm:pt modelId="{2C765FC6-4380-4E9C-A57F-03E9BFF78B84}" type="pres">
      <dgm:prSet presAssocID="{FB010794-DF06-443D-B3A9-1F896351DB76}" presName="childText" presStyleLbl="revTx" presStyleIdx="2" presStyleCnt="3">
        <dgm:presLayoutVars>
          <dgm:bulletEnabled val="1"/>
        </dgm:presLayoutVars>
      </dgm:prSet>
      <dgm:spPr/>
    </dgm:pt>
  </dgm:ptLst>
  <dgm:cxnLst>
    <dgm:cxn modelId="{EA2EB498-0323-4A6D-B59D-79E1120CD776}" srcId="{F5B1E87B-5BCF-444F-AAFD-A401E7CC74F5}" destId="{7FC59E85-FA4D-47E3-9016-6690766332BF}" srcOrd="1" destOrd="0" parTransId="{0302CF3B-36BE-4DA5-9C0A-B4A96717DFE8}" sibTransId="{C6026AC5-EEB1-4CBA-A1C6-2C1B78077F36}"/>
    <dgm:cxn modelId="{29185E6D-0A37-47AF-BB78-15BB102982D2}" type="presOf" srcId="{4B13FE72-BA1D-4CEB-8E25-8E3AC6E6CF46}" destId="{48CBED22-1A7B-440B-B85D-AA6C2D6C7BB7}" srcOrd="0" destOrd="2" presId="urn:microsoft.com/office/officeart/2005/8/layout/vList2"/>
    <dgm:cxn modelId="{C302DC67-96BF-4D5F-9F99-288298D67121}" srcId="{FB010794-DF06-443D-B3A9-1F896351DB76}" destId="{B6EDA821-6AA3-4C57-AE81-B4D18AE0B5F4}" srcOrd="0" destOrd="0" parTransId="{E4DF9301-7C38-4DAC-8693-6B816D25BDA4}" sibTransId="{333F8D29-CFDB-4552-9BF6-2B3B5FA119BB}"/>
    <dgm:cxn modelId="{411DB298-6DF7-4A49-9AE1-8D6F5A46BAD2}" type="presOf" srcId="{CE2A4D73-E56D-4BE4-913C-AE73E73F7577}" destId="{48CBED22-1A7B-440B-B85D-AA6C2D6C7BB7}" srcOrd="0" destOrd="0" presId="urn:microsoft.com/office/officeart/2005/8/layout/vList2"/>
    <dgm:cxn modelId="{4997659F-2A82-497F-A12D-5A2B2AA887FA}" srcId="{F5B1E87B-5BCF-444F-AAFD-A401E7CC74F5}" destId="{CE2A4D73-E56D-4BE4-913C-AE73E73F7577}" srcOrd="0" destOrd="0" parTransId="{925560F9-E4F8-4610-8FFA-4FB1673140CE}" sibTransId="{8B5F24F3-4851-410D-BDF1-65079D9C950B}"/>
    <dgm:cxn modelId="{4CAA2367-7E66-4BAB-8E8F-0DA56C2D3FC2}" srcId="{D6AF49A5-07E6-44B7-BA39-3EAAE9221365}" destId="{FB010794-DF06-443D-B3A9-1F896351DB76}" srcOrd="2" destOrd="0" parTransId="{3B424704-C717-4EF6-81DF-FF76805F9078}" sibTransId="{3F13018D-CFAD-41D7-93AA-FCB9A0E2C6DB}"/>
    <dgm:cxn modelId="{14D946D6-B22E-4851-B69A-97CC068E8830}" type="presOf" srcId="{4B6738A9-282E-435D-B066-C758EC62918A}" destId="{10B2FC14-719A-47B3-8042-7ED916798424}" srcOrd="0" destOrd="0" presId="urn:microsoft.com/office/officeart/2005/8/layout/vList2"/>
    <dgm:cxn modelId="{27FD7DE6-8E21-4C89-9D75-23DFC0AD64D0}" type="presOf" srcId="{96747B6E-43E0-4159-8B93-286F76EFF37D}" destId="{503C3E54-BDA8-4A7B-95EA-8BA27A49D126}" srcOrd="0" destOrd="0" presId="urn:microsoft.com/office/officeart/2005/8/layout/vList2"/>
    <dgm:cxn modelId="{5B824552-9C45-472B-A60C-56ABB8B7D986}" type="presOf" srcId="{FB010794-DF06-443D-B3A9-1F896351DB76}" destId="{BDC39FE6-D8B0-44A8-ACCF-F0E765A6242E}" srcOrd="0" destOrd="0" presId="urn:microsoft.com/office/officeart/2005/8/layout/vList2"/>
    <dgm:cxn modelId="{51FC1A2B-9F66-4ED8-9DFE-04A42DB6BB30}" type="presOf" srcId="{7FC59E85-FA4D-47E3-9016-6690766332BF}" destId="{48CBED22-1A7B-440B-B85D-AA6C2D6C7BB7}" srcOrd="0" destOrd="1" presId="urn:microsoft.com/office/officeart/2005/8/layout/vList2"/>
    <dgm:cxn modelId="{C533029F-F9D7-47B3-9BD4-50007747E799}" type="presOf" srcId="{AD6939E6-3F59-474D-AB4B-6368A8DC8B9E}" destId="{10B2FC14-719A-47B3-8042-7ED916798424}" srcOrd="0" destOrd="1" presId="urn:microsoft.com/office/officeart/2005/8/layout/vList2"/>
    <dgm:cxn modelId="{B3DFA357-84AB-40CA-8CE9-A4D2ED333BE3}" srcId="{96747B6E-43E0-4159-8B93-286F76EFF37D}" destId="{AD6939E6-3F59-474D-AB4B-6368A8DC8B9E}" srcOrd="1" destOrd="0" parTransId="{09879054-E9B4-4C8C-BEAB-4FEF5B5BEC44}" sibTransId="{C9CA2C1D-3089-406B-939F-03B7E5782ECF}"/>
    <dgm:cxn modelId="{008BEABB-1EB4-47D1-9A20-BD9FD764EC82}" type="presOf" srcId="{F5B1E87B-5BCF-444F-AAFD-A401E7CC74F5}" destId="{5A5BEB4C-5569-445F-8C34-56E5AF71361F}" srcOrd="0" destOrd="0" presId="urn:microsoft.com/office/officeart/2005/8/layout/vList2"/>
    <dgm:cxn modelId="{1CFCC342-624D-4C23-95B4-0BB9B18F3E99}" srcId="{F5B1E87B-5BCF-444F-AAFD-A401E7CC74F5}" destId="{4B13FE72-BA1D-4CEB-8E25-8E3AC6E6CF46}" srcOrd="2" destOrd="0" parTransId="{92A17349-5BCD-4DCC-A94A-F7206022CBBE}" sibTransId="{CF32F327-110B-4A63-A57A-BFF17207084F}"/>
    <dgm:cxn modelId="{B46EEDE0-06A8-4926-BCC7-5831395F60B4}" type="presOf" srcId="{D6AF49A5-07E6-44B7-BA39-3EAAE9221365}" destId="{2C2B3CD7-D2E4-4FC9-A6AC-ED5FF6856AC9}" srcOrd="0" destOrd="0" presId="urn:microsoft.com/office/officeart/2005/8/layout/vList2"/>
    <dgm:cxn modelId="{FE9F83CB-3E86-4F51-952D-35FD3DEA7591}" srcId="{D6AF49A5-07E6-44B7-BA39-3EAAE9221365}" destId="{96747B6E-43E0-4159-8B93-286F76EFF37D}" srcOrd="1" destOrd="0" parTransId="{DB9A1AEF-4651-4293-89F1-4720DD5094C9}" sibTransId="{76776233-9FB4-430E-AEE3-F8629BB93E0F}"/>
    <dgm:cxn modelId="{058C3EDA-0C71-4798-AB86-67439CC7D202}" srcId="{D6AF49A5-07E6-44B7-BA39-3EAAE9221365}" destId="{F5B1E87B-5BCF-444F-AAFD-A401E7CC74F5}" srcOrd="0" destOrd="0" parTransId="{DFD12205-7311-43EE-8DC1-B7077B9BEC43}" sibTransId="{E98144C1-5657-4640-9801-27697B3CFF83}"/>
    <dgm:cxn modelId="{2CD20A2C-D24A-4E7B-BC01-23272B06D38C}" srcId="{96747B6E-43E0-4159-8B93-286F76EFF37D}" destId="{4B6738A9-282E-435D-B066-C758EC62918A}" srcOrd="0" destOrd="0" parTransId="{BD845000-2CAE-4E54-A5D9-779F8FB2D4D3}" sibTransId="{7F6B8E7C-B817-45D3-B9F9-5DACD68C8C92}"/>
    <dgm:cxn modelId="{DA62B91F-7C0B-456A-85A4-20E3BD7B201B}" type="presOf" srcId="{B6EDA821-6AA3-4C57-AE81-B4D18AE0B5F4}" destId="{2C765FC6-4380-4E9C-A57F-03E9BFF78B84}" srcOrd="0" destOrd="0" presId="urn:microsoft.com/office/officeart/2005/8/layout/vList2"/>
    <dgm:cxn modelId="{935D2F05-A80D-4A28-8608-6D34DE431735}" type="presParOf" srcId="{2C2B3CD7-D2E4-4FC9-A6AC-ED5FF6856AC9}" destId="{5A5BEB4C-5569-445F-8C34-56E5AF71361F}" srcOrd="0" destOrd="0" presId="urn:microsoft.com/office/officeart/2005/8/layout/vList2"/>
    <dgm:cxn modelId="{AA63CA6C-DD61-48B2-8E99-635430D58C98}" type="presParOf" srcId="{2C2B3CD7-D2E4-4FC9-A6AC-ED5FF6856AC9}" destId="{48CBED22-1A7B-440B-B85D-AA6C2D6C7BB7}" srcOrd="1" destOrd="0" presId="urn:microsoft.com/office/officeart/2005/8/layout/vList2"/>
    <dgm:cxn modelId="{60DF61AF-5D27-4785-9E76-C7EA0ABCCE67}" type="presParOf" srcId="{2C2B3CD7-D2E4-4FC9-A6AC-ED5FF6856AC9}" destId="{503C3E54-BDA8-4A7B-95EA-8BA27A49D126}" srcOrd="2" destOrd="0" presId="urn:microsoft.com/office/officeart/2005/8/layout/vList2"/>
    <dgm:cxn modelId="{9971F387-7B2F-45B6-BDB5-1C8C8B287064}" type="presParOf" srcId="{2C2B3CD7-D2E4-4FC9-A6AC-ED5FF6856AC9}" destId="{10B2FC14-719A-47B3-8042-7ED916798424}" srcOrd="3" destOrd="0" presId="urn:microsoft.com/office/officeart/2005/8/layout/vList2"/>
    <dgm:cxn modelId="{13204BEE-5749-4DB1-BAE8-E809985274F9}" type="presParOf" srcId="{2C2B3CD7-D2E4-4FC9-A6AC-ED5FF6856AC9}" destId="{BDC39FE6-D8B0-44A8-ACCF-F0E765A6242E}" srcOrd="4" destOrd="0" presId="urn:microsoft.com/office/officeart/2005/8/layout/vList2"/>
    <dgm:cxn modelId="{D437F206-2772-4CC3-837F-88BAAB9962FD}" type="presParOf" srcId="{2C2B3CD7-D2E4-4FC9-A6AC-ED5FF6856AC9}" destId="{2C765FC6-4380-4E9C-A57F-03E9BFF78B84}"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D6AF49A5-07E6-44B7-BA39-3EAAE922136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F5B1E87B-5BCF-444F-AAFD-A401E7CC74F5}">
      <dgm:prSet phldrT="[Text]" custT="1"/>
      <dgm:spPr/>
      <dgm:t>
        <a:bodyPr/>
        <a:lstStyle/>
        <a:p>
          <a:r>
            <a:rPr lang="en-US" sz="4200" b="1" dirty="0" err="1" smtClean="0">
              <a:solidFill>
                <a:schemeClr val="bg1"/>
              </a:solidFill>
              <a:latin typeface="Open Sans Extra Bold" panose="020B0604020202020204" charset="0"/>
              <a:ea typeface="Open Sans Extra Bold" panose="020B0604020202020204" charset="0"/>
              <a:cs typeface="Open Sans Extra Bold" panose="020B0604020202020204" charset="0"/>
            </a:rPr>
            <a:t>Mô</a:t>
          </a:r>
          <a:r>
            <a:rPr lang="en-US" sz="4200" b="1" dirty="0" smtClean="0">
              <a:solidFill>
                <a:schemeClr val="bg1"/>
              </a:solidFill>
              <a:latin typeface="Open Sans Extra Bold" panose="020B0604020202020204" charset="0"/>
              <a:ea typeface="Open Sans Extra Bold" panose="020B0604020202020204" charset="0"/>
              <a:cs typeface="Open Sans Extra Bold" panose="020B0604020202020204" charset="0"/>
            </a:rPr>
            <a:t> </a:t>
          </a:r>
          <a:r>
            <a:rPr lang="en-US" sz="4200" b="1" dirty="0" err="1" smtClean="0">
              <a:solidFill>
                <a:schemeClr val="bg1"/>
              </a:solidFill>
              <a:latin typeface="Open Sans Extra Bold" panose="020B0604020202020204" charset="0"/>
              <a:ea typeface="Open Sans Extra Bold" panose="020B0604020202020204" charset="0"/>
              <a:cs typeface="Open Sans Extra Bold" panose="020B0604020202020204" charset="0"/>
            </a:rPr>
            <a:t>tả</a:t>
          </a:r>
          <a:endParaRPr lang="en-US" sz="4200" dirty="0">
            <a:solidFill>
              <a:schemeClr val="bg1"/>
            </a:solidFill>
            <a:latin typeface="Open Sans Extra Bold" panose="020B0604020202020204" charset="0"/>
            <a:ea typeface="Open Sans Extra Bold" panose="020B0604020202020204" charset="0"/>
            <a:cs typeface="Open Sans Extra Bold" panose="020B0604020202020204" charset="0"/>
          </a:endParaRPr>
        </a:p>
      </dgm:t>
    </dgm:pt>
    <dgm:pt modelId="{DFD12205-7311-43EE-8DC1-B7077B9BEC43}" type="parTrans" cxnId="{058C3EDA-0C71-4798-AB86-67439CC7D202}">
      <dgm:prSet/>
      <dgm:spPr/>
      <dgm:t>
        <a:bodyPr/>
        <a:lstStyle/>
        <a:p>
          <a:endParaRPr lang="en-US"/>
        </a:p>
      </dgm:t>
    </dgm:pt>
    <dgm:pt modelId="{E98144C1-5657-4640-9801-27697B3CFF83}" type="sibTrans" cxnId="{058C3EDA-0C71-4798-AB86-67439CC7D202}">
      <dgm:prSet/>
      <dgm:spPr/>
      <dgm:t>
        <a:bodyPr/>
        <a:lstStyle/>
        <a:p>
          <a:endParaRPr lang="en-US"/>
        </a:p>
      </dgm:t>
    </dgm:pt>
    <dgm:pt modelId="{CE2A4D73-E56D-4BE4-913C-AE73E73F7577}">
      <dgm:prSet phldrT="[Text]" custT="1"/>
      <dgm:spPr/>
      <dgm:t>
        <a:bodyPr/>
        <a:lstStyle/>
        <a:p>
          <a:pPr algn="just"/>
          <a:r>
            <a:rPr lang="vi-VN" sz="3200" dirty="0" smtClean="0">
              <a:latin typeface="Open Sans Extra Bold" panose="020B0604020202020204" charset="0"/>
              <a:ea typeface="Open Sans Extra Bold" panose="020B0604020202020204" charset="0"/>
              <a:cs typeface="Open Sans Extra Bold" panose="020B0604020202020204" charset="0"/>
            </a:rPr>
            <a:t>Là một lỗ hổng cực kì nghiêm trọng khi </a:t>
          </a:r>
          <a:r>
            <a:rPr lang="en-US" sz="3200" dirty="0" smtClean="0">
              <a:latin typeface="Open Sans Extra Bold" panose="020B0604020202020204" charset="0"/>
              <a:ea typeface="Open Sans Extra Bold" panose="020B0604020202020204" charset="0"/>
              <a:cs typeface="Open Sans Extra Bold" panose="020B0604020202020204" charset="0"/>
            </a:rPr>
            <a:t>I</a:t>
          </a:r>
          <a:r>
            <a:rPr lang="vi-VN" sz="3200" dirty="0" smtClean="0">
              <a:latin typeface="Open Sans Extra Bold" panose="020B0604020202020204" charset="0"/>
              <a:ea typeface="Open Sans Extra Bold" panose="020B0604020202020204" charset="0"/>
              <a:cs typeface="Open Sans Extra Bold" panose="020B0604020202020204" charset="0"/>
            </a:rPr>
            <a:t>nput ứng dụng </a:t>
          </a:r>
          <a:r>
            <a:rPr lang="en-US" sz="3200" dirty="0" smtClean="0">
              <a:latin typeface="Open Sans Extra Bold" panose="020B0604020202020204" charset="0"/>
              <a:ea typeface="Open Sans Extra Bold" panose="020B0604020202020204" charset="0"/>
              <a:cs typeface="Open Sans Extra Bold" panose="020B0604020202020204" charset="0"/>
            </a:rPr>
            <a:t>W</a:t>
          </a:r>
          <a:r>
            <a:rPr lang="vi-VN" sz="3200" dirty="0" smtClean="0">
              <a:latin typeface="Open Sans Extra Bold" panose="020B0604020202020204" charset="0"/>
              <a:ea typeface="Open Sans Extra Bold" panose="020B0604020202020204" charset="0"/>
              <a:cs typeface="Open Sans Extra Bold" panose="020B0604020202020204" charset="0"/>
            </a:rPr>
            <a:t>eb truyền đến </a:t>
          </a:r>
          <a:r>
            <a:rPr lang="en-US" sz="3200" dirty="0" smtClean="0">
              <a:latin typeface="Open Sans Extra Bold" panose="020B0604020202020204" charset="0"/>
              <a:ea typeface="Open Sans Extra Bold" panose="020B0604020202020204" charset="0"/>
              <a:cs typeface="Open Sans Extra Bold" panose="020B0604020202020204" charset="0"/>
            </a:rPr>
            <a:t>D</a:t>
          </a:r>
          <a:r>
            <a:rPr lang="vi-VN" sz="3200" dirty="0" smtClean="0">
              <a:latin typeface="Open Sans Extra Bold" panose="020B0604020202020204" charset="0"/>
              <a:ea typeface="Open Sans Extra Bold" panose="020B0604020202020204" charset="0"/>
              <a:cs typeface="Open Sans Extra Bold" panose="020B0604020202020204" charset="0"/>
            </a:rPr>
            <a:t>atabase không được kiểm tra chặt chẽ cho kẻ tấn công thực thi câu truy vấn ngay trên ứng dụng </a:t>
          </a:r>
          <a:r>
            <a:rPr lang="en-US" sz="3200" dirty="0" smtClean="0">
              <a:latin typeface="Open Sans Extra Bold" panose="020B0604020202020204" charset="0"/>
              <a:ea typeface="Open Sans Extra Bold" panose="020B0604020202020204" charset="0"/>
              <a:cs typeface="Open Sans Extra Bold" panose="020B0604020202020204" charset="0"/>
            </a:rPr>
            <a:t>W</a:t>
          </a:r>
          <a:r>
            <a:rPr lang="vi-VN" sz="3200" dirty="0" smtClean="0">
              <a:latin typeface="Open Sans Extra Bold" panose="020B0604020202020204" charset="0"/>
              <a:ea typeface="Open Sans Extra Bold" panose="020B0604020202020204" charset="0"/>
              <a:cs typeface="Open Sans Extra Bold" panose="020B0604020202020204" charset="0"/>
            </a:rPr>
            <a:t>eb lên Database thực hiện các hành vi phá hoại</a:t>
          </a:r>
          <a:r>
            <a:rPr lang="en-US" sz="3200" dirty="0" smtClean="0">
              <a:latin typeface="Open Sans Extra Bold" panose="020B0604020202020204" charset="0"/>
              <a:ea typeface="Open Sans Extra Bold" panose="020B0604020202020204" charset="0"/>
              <a:cs typeface="Open Sans Extra Bold" panose="020B0604020202020204" charset="0"/>
            </a:rPr>
            <a:t>.</a:t>
          </a:r>
          <a:endParaRPr lang="en-US" sz="3200" dirty="0">
            <a:latin typeface="Open Sans Extra Bold" panose="020B0604020202020204" charset="0"/>
            <a:ea typeface="Open Sans Extra Bold" panose="020B0604020202020204" charset="0"/>
            <a:cs typeface="Open Sans Extra Bold" panose="020B0604020202020204" charset="0"/>
          </a:endParaRPr>
        </a:p>
      </dgm:t>
    </dgm:pt>
    <dgm:pt modelId="{925560F9-E4F8-4610-8FFA-4FB1673140CE}" type="parTrans" cxnId="{4997659F-2A82-497F-A12D-5A2B2AA887FA}">
      <dgm:prSet/>
      <dgm:spPr/>
      <dgm:t>
        <a:bodyPr/>
        <a:lstStyle/>
        <a:p>
          <a:endParaRPr lang="en-US"/>
        </a:p>
      </dgm:t>
    </dgm:pt>
    <dgm:pt modelId="{8B5F24F3-4851-410D-BDF1-65079D9C950B}" type="sibTrans" cxnId="{4997659F-2A82-497F-A12D-5A2B2AA887FA}">
      <dgm:prSet/>
      <dgm:spPr/>
      <dgm:t>
        <a:bodyPr/>
        <a:lstStyle/>
        <a:p>
          <a:endParaRPr lang="en-US"/>
        </a:p>
      </dgm:t>
    </dgm:pt>
    <dgm:pt modelId="{96747B6E-43E0-4159-8B93-286F76EFF37D}">
      <dgm:prSet phldrT="[Text]" custT="1"/>
      <dgm:spPr/>
      <dgm:t>
        <a:bodyPr/>
        <a:lstStyle/>
        <a:p>
          <a:r>
            <a:rPr lang="vi-VN" sz="4200" b="1" dirty="0" smtClean="0">
              <a:solidFill>
                <a:schemeClr val="bg1"/>
              </a:solidFill>
              <a:latin typeface="Open Sans Extra Bold" panose="020B0604020202020204" charset="0"/>
              <a:ea typeface="Open Sans Extra Bold" panose="020B0604020202020204" charset="0"/>
              <a:cs typeface="Open Sans Extra Bold" panose="020B0604020202020204" charset="0"/>
            </a:rPr>
            <a:t>Phòng chống</a:t>
          </a:r>
          <a:endParaRPr lang="en-US" sz="4200" dirty="0">
            <a:solidFill>
              <a:schemeClr val="bg1"/>
            </a:solidFill>
            <a:latin typeface="Open Sans Extra Bold" panose="020B0604020202020204" charset="0"/>
            <a:ea typeface="Open Sans Extra Bold" panose="020B0604020202020204" charset="0"/>
            <a:cs typeface="Open Sans Extra Bold" panose="020B0604020202020204" charset="0"/>
          </a:endParaRPr>
        </a:p>
      </dgm:t>
    </dgm:pt>
    <dgm:pt modelId="{DB9A1AEF-4651-4293-89F1-4720DD5094C9}" type="parTrans" cxnId="{FE9F83CB-3E86-4F51-952D-35FD3DEA7591}">
      <dgm:prSet/>
      <dgm:spPr/>
      <dgm:t>
        <a:bodyPr/>
        <a:lstStyle/>
        <a:p>
          <a:endParaRPr lang="en-US"/>
        </a:p>
      </dgm:t>
    </dgm:pt>
    <dgm:pt modelId="{76776233-9FB4-430E-AEE3-F8629BB93E0F}" type="sibTrans" cxnId="{FE9F83CB-3E86-4F51-952D-35FD3DEA7591}">
      <dgm:prSet/>
      <dgm:spPr/>
      <dgm:t>
        <a:bodyPr/>
        <a:lstStyle/>
        <a:p>
          <a:endParaRPr lang="en-US"/>
        </a:p>
      </dgm:t>
    </dgm:pt>
    <dgm:pt modelId="{4B6738A9-282E-435D-B066-C758EC62918A}">
      <dgm:prSet phldrT="[Text]" custT="1"/>
      <dgm:spPr/>
      <dgm:t>
        <a:bodyPr/>
        <a:lstStyle/>
        <a:p>
          <a:pPr algn="just"/>
          <a:r>
            <a:rPr lang="vi-VN" sz="3200" dirty="0" smtClean="0">
              <a:latin typeface="Open Sans Extra Bold" panose="020B0604020202020204" charset="0"/>
              <a:ea typeface="Open Sans Extra Bold" panose="020B0604020202020204" charset="0"/>
              <a:cs typeface="Open Sans Extra Bold" panose="020B0604020202020204" charset="0"/>
            </a:rPr>
            <a:t>Phòng chống trên ứng dụng </a:t>
          </a:r>
          <a:r>
            <a:rPr lang="en-US" sz="3200" dirty="0" smtClean="0">
              <a:latin typeface="Open Sans Extra Bold" panose="020B0604020202020204" charset="0"/>
              <a:ea typeface="Open Sans Extra Bold" panose="020B0604020202020204" charset="0"/>
              <a:cs typeface="Open Sans Extra Bold" panose="020B0604020202020204" charset="0"/>
            </a:rPr>
            <a:t>W</a:t>
          </a:r>
          <a:r>
            <a:rPr lang="vi-VN" sz="3200" dirty="0" smtClean="0">
              <a:latin typeface="Open Sans Extra Bold" panose="020B0604020202020204" charset="0"/>
              <a:ea typeface="Open Sans Extra Bold" panose="020B0604020202020204" charset="0"/>
              <a:cs typeface="Open Sans Extra Bold" panose="020B0604020202020204" charset="0"/>
            </a:rPr>
            <a:t>eb. Không được truyền các biến trực tiếp vào các câu truy vấn. Nên sử dụng các </a:t>
          </a:r>
          <a:r>
            <a:rPr lang="en-US" sz="3200" dirty="0" smtClean="0">
              <a:latin typeface="Open Sans Extra Bold" panose="020B0604020202020204" charset="0"/>
              <a:ea typeface="Open Sans Extra Bold" panose="020B0604020202020204" charset="0"/>
              <a:cs typeface="Open Sans Extra Bold" panose="020B0604020202020204" charset="0"/>
            </a:rPr>
            <a:t>Fr</a:t>
          </a:r>
          <a:r>
            <a:rPr lang="vi-VN" sz="3200" dirty="0" smtClean="0">
              <a:latin typeface="Open Sans Extra Bold" panose="020B0604020202020204" charset="0"/>
              <a:ea typeface="Open Sans Extra Bold" panose="020B0604020202020204" charset="0"/>
              <a:cs typeface="Open Sans Extra Bold" panose="020B0604020202020204" charset="0"/>
            </a:rPr>
            <a:t>amework cho chức năng chống SQL injection.</a:t>
          </a:r>
          <a:endParaRPr lang="en-US" sz="3200" dirty="0">
            <a:latin typeface="Open Sans Extra Bold" panose="020B0604020202020204" charset="0"/>
            <a:ea typeface="Open Sans Extra Bold" panose="020B0604020202020204" charset="0"/>
            <a:cs typeface="Open Sans Extra Bold" panose="020B0604020202020204" charset="0"/>
          </a:endParaRPr>
        </a:p>
      </dgm:t>
    </dgm:pt>
    <dgm:pt modelId="{BD845000-2CAE-4E54-A5D9-779F8FB2D4D3}" type="parTrans" cxnId="{2CD20A2C-D24A-4E7B-BC01-23272B06D38C}">
      <dgm:prSet/>
      <dgm:spPr/>
      <dgm:t>
        <a:bodyPr/>
        <a:lstStyle/>
        <a:p>
          <a:endParaRPr lang="en-US"/>
        </a:p>
      </dgm:t>
    </dgm:pt>
    <dgm:pt modelId="{7F6B8E7C-B817-45D3-B9F9-5DACD68C8C92}" type="sibTrans" cxnId="{2CD20A2C-D24A-4E7B-BC01-23272B06D38C}">
      <dgm:prSet/>
      <dgm:spPr/>
      <dgm:t>
        <a:bodyPr/>
        <a:lstStyle/>
        <a:p>
          <a:endParaRPr lang="en-US"/>
        </a:p>
      </dgm:t>
    </dgm:pt>
    <dgm:pt modelId="{FB010794-DF06-443D-B3A9-1F896351DB76}">
      <dgm:prSet phldrT="[Text]" custT="1"/>
      <dgm:spPr/>
      <dgm:t>
        <a:bodyPr/>
        <a:lstStyle/>
        <a:p>
          <a:pPr algn="just"/>
          <a:r>
            <a:rPr lang="en-US" sz="4200" dirty="0" err="1" smtClean="0">
              <a:latin typeface="Open Sans Extra Bold" panose="020B0604020202020204" charset="0"/>
              <a:ea typeface="Open Sans Extra Bold" panose="020B0604020202020204" charset="0"/>
              <a:cs typeface="Open Sans Extra Bold" panose="020B0604020202020204" charset="0"/>
            </a:rPr>
            <a:t>Thử</a:t>
          </a:r>
          <a:r>
            <a:rPr lang="en-US" sz="4200" dirty="0" smtClean="0">
              <a:latin typeface="Open Sans Extra Bold" panose="020B0604020202020204" charset="0"/>
              <a:ea typeface="Open Sans Extra Bold" panose="020B0604020202020204" charset="0"/>
              <a:cs typeface="Open Sans Extra Bold" panose="020B0604020202020204" charset="0"/>
            </a:rPr>
            <a:t> </a:t>
          </a:r>
          <a:r>
            <a:rPr lang="en-US" sz="4200" dirty="0" err="1" smtClean="0">
              <a:latin typeface="Open Sans Extra Bold" panose="020B0604020202020204" charset="0"/>
              <a:ea typeface="Open Sans Extra Bold" panose="020B0604020202020204" charset="0"/>
              <a:cs typeface="Open Sans Extra Bold" panose="020B0604020202020204" charset="0"/>
            </a:rPr>
            <a:t>nghiệm</a:t>
          </a:r>
          <a:endParaRPr lang="en-US" sz="4200" dirty="0">
            <a:latin typeface="Open Sans Extra Bold" panose="020B0604020202020204" charset="0"/>
            <a:ea typeface="Open Sans Extra Bold" panose="020B0604020202020204" charset="0"/>
            <a:cs typeface="Open Sans Extra Bold" panose="020B0604020202020204" charset="0"/>
          </a:endParaRPr>
        </a:p>
      </dgm:t>
    </dgm:pt>
    <dgm:pt modelId="{3B424704-C717-4EF6-81DF-FF76805F9078}" type="parTrans" cxnId="{4CAA2367-7E66-4BAB-8E8F-0DA56C2D3FC2}">
      <dgm:prSet/>
      <dgm:spPr/>
      <dgm:t>
        <a:bodyPr/>
        <a:lstStyle/>
        <a:p>
          <a:endParaRPr lang="en-US"/>
        </a:p>
      </dgm:t>
    </dgm:pt>
    <dgm:pt modelId="{3F13018D-CFAD-41D7-93AA-FCB9A0E2C6DB}" type="sibTrans" cxnId="{4CAA2367-7E66-4BAB-8E8F-0DA56C2D3FC2}">
      <dgm:prSet/>
      <dgm:spPr/>
      <dgm:t>
        <a:bodyPr/>
        <a:lstStyle/>
        <a:p>
          <a:endParaRPr lang="en-US"/>
        </a:p>
      </dgm:t>
    </dgm:pt>
    <dgm:pt modelId="{B6EDA821-6AA3-4C57-AE81-B4D18AE0B5F4}">
      <dgm:prSet phldrT="[Text]" custT="1"/>
      <dgm:spPr/>
      <dgm:t>
        <a:bodyPr/>
        <a:lstStyle/>
        <a:p>
          <a:pPr algn="just"/>
          <a:r>
            <a:rPr lang="en-US" sz="3200" dirty="0" smtClean="0">
              <a:latin typeface="Open Sans Extra Bold" panose="020B0604020202020204" charset="0"/>
              <a:ea typeface="Open Sans Extra Bold" panose="020B0604020202020204" charset="0"/>
              <a:cs typeface="Open Sans Extra Bold" panose="020B0604020202020204" charset="0"/>
            </a:rPr>
            <a:t>K</a:t>
          </a:r>
          <a:r>
            <a:rPr lang="vi-VN" sz="3200" dirty="0" smtClean="0">
              <a:latin typeface="Open Sans Extra Bold" panose="020B0604020202020204" charset="0"/>
              <a:ea typeface="Open Sans Extra Bold" panose="020B0604020202020204" charset="0"/>
              <a:cs typeface="Open Sans Extra Bold" panose="020B0604020202020204" charset="0"/>
            </a:rPr>
            <a:t>hi sử dụng câu truy vấn thông qua thư viện PreparedStatement.</a:t>
          </a:r>
          <a:endParaRPr lang="en-US" sz="3200" dirty="0">
            <a:latin typeface="Open Sans Extra Bold" panose="020B0604020202020204" charset="0"/>
            <a:ea typeface="Open Sans Extra Bold" panose="020B0604020202020204" charset="0"/>
            <a:cs typeface="Open Sans Extra Bold" panose="020B0604020202020204" charset="0"/>
          </a:endParaRPr>
        </a:p>
      </dgm:t>
    </dgm:pt>
    <dgm:pt modelId="{E4DF9301-7C38-4DAC-8693-6B816D25BDA4}" type="parTrans" cxnId="{C302DC67-96BF-4D5F-9F99-288298D67121}">
      <dgm:prSet/>
      <dgm:spPr/>
      <dgm:t>
        <a:bodyPr/>
        <a:lstStyle/>
        <a:p>
          <a:endParaRPr lang="en-US"/>
        </a:p>
      </dgm:t>
    </dgm:pt>
    <dgm:pt modelId="{333F8D29-CFDB-4552-9BF6-2B3B5FA119BB}" type="sibTrans" cxnId="{C302DC67-96BF-4D5F-9F99-288298D67121}">
      <dgm:prSet/>
      <dgm:spPr/>
      <dgm:t>
        <a:bodyPr/>
        <a:lstStyle/>
        <a:p>
          <a:endParaRPr lang="en-US"/>
        </a:p>
      </dgm:t>
    </dgm:pt>
    <dgm:pt modelId="{2C2B3CD7-D2E4-4FC9-A6AC-ED5FF6856AC9}" type="pres">
      <dgm:prSet presAssocID="{D6AF49A5-07E6-44B7-BA39-3EAAE9221365}" presName="linear" presStyleCnt="0">
        <dgm:presLayoutVars>
          <dgm:animLvl val="lvl"/>
          <dgm:resizeHandles val="exact"/>
        </dgm:presLayoutVars>
      </dgm:prSet>
      <dgm:spPr/>
    </dgm:pt>
    <dgm:pt modelId="{5A5BEB4C-5569-445F-8C34-56E5AF71361F}" type="pres">
      <dgm:prSet presAssocID="{F5B1E87B-5BCF-444F-AAFD-A401E7CC74F5}" presName="parentText" presStyleLbl="node1" presStyleIdx="0" presStyleCnt="3" custLinFactNeighborX="-26875" custLinFactNeighborY="-4972">
        <dgm:presLayoutVars>
          <dgm:chMax val="0"/>
          <dgm:bulletEnabled val="1"/>
        </dgm:presLayoutVars>
      </dgm:prSet>
      <dgm:spPr/>
      <dgm:t>
        <a:bodyPr/>
        <a:lstStyle/>
        <a:p>
          <a:endParaRPr lang="en-US"/>
        </a:p>
      </dgm:t>
    </dgm:pt>
    <dgm:pt modelId="{48CBED22-1A7B-440B-B85D-AA6C2D6C7BB7}" type="pres">
      <dgm:prSet presAssocID="{F5B1E87B-5BCF-444F-AAFD-A401E7CC74F5}" presName="childText" presStyleLbl="revTx" presStyleIdx="0" presStyleCnt="3">
        <dgm:presLayoutVars>
          <dgm:bulletEnabled val="1"/>
        </dgm:presLayoutVars>
      </dgm:prSet>
      <dgm:spPr/>
      <dgm:t>
        <a:bodyPr/>
        <a:lstStyle/>
        <a:p>
          <a:endParaRPr lang="en-US"/>
        </a:p>
      </dgm:t>
    </dgm:pt>
    <dgm:pt modelId="{503C3E54-BDA8-4A7B-95EA-8BA27A49D126}" type="pres">
      <dgm:prSet presAssocID="{96747B6E-43E0-4159-8B93-286F76EFF37D}" presName="parentText" presStyleLbl="node1" presStyleIdx="1" presStyleCnt="3">
        <dgm:presLayoutVars>
          <dgm:chMax val="0"/>
          <dgm:bulletEnabled val="1"/>
        </dgm:presLayoutVars>
      </dgm:prSet>
      <dgm:spPr/>
      <dgm:t>
        <a:bodyPr/>
        <a:lstStyle/>
        <a:p>
          <a:endParaRPr lang="en-US"/>
        </a:p>
      </dgm:t>
    </dgm:pt>
    <dgm:pt modelId="{10B2FC14-719A-47B3-8042-7ED916798424}" type="pres">
      <dgm:prSet presAssocID="{96747B6E-43E0-4159-8B93-286F76EFF37D}" presName="childText" presStyleLbl="revTx" presStyleIdx="1" presStyleCnt="3">
        <dgm:presLayoutVars>
          <dgm:bulletEnabled val="1"/>
        </dgm:presLayoutVars>
      </dgm:prSet>
      <dgm:spPr/>
      <dgm:t>
        <a:bodyPr/>
        <a:lstStyle/>
        <a:p>
          <a:endParaRPr lang="en-US"/>
        </a:p>
      </dgm:t>
    </dgm:pt>
    <dgm:pt modelId="{BDC39FE6-D8B0-44A8-ACCF-F0E765A6242E}" type="pres">
      <dgm:prSet presAssocID="{FB010794-DF06-443D-B3A9-1F896351DB76}" presName="parentText" presStyleLbl="node1" presStyleIdx="2" presStyleCnt="3">
        <dgm:presLayoutVars>
          <dgm:chMax val="0"/>
          <dgm:bulletEnabled val="1"/>
        </dgm:presLayoutVars>
      </dgm:prSet>
      <dgm:spPr/>
      <dgm:t>
        <a:bodyPr/>
        <a:lstStyle/>
        <a:p>
          <a:endParaRPr lang="en-US"/>
        </a:p>
      </dgm:t>
    </dgm:pt>
    <dgm:pt modelId="{2C765FC6-4380-4E9C-A57F-03E9BFF78B84}" type="pres">
      <dgm:prSet presAssocID="{FB010794-DF06-443D-B3A9-1F896351DB76}" presName="childText" presStyleLbl="revTx" presStyleIdx="2" presStyleCnt="3">
        <dgm:presLayoutVars>
          <dgm:bulletEnabled val="1"/>
        </dgm:presLayoutVars>
      </dgm:prSet>
      <dgm:spPr/>
      <dgm:t>
        <a:bodyPr/>
        <a:lstStyle/>
        <a:p>
          <a:endParaRPr lang="en-US"/>
        </a:p>
      </dgm:t>
    </dgm:pt>
  </dgm:ptLst>
  <dgm:cxnLst>
    <dgm:cxn modelId="{2CD20A2C-D24A-4E7B-BC01-23272B06D38C}" srcId="{96747B6E-43E0-4159-8B93-286F76EFF37D}" destId="{4B6738A9-282E-435D-B066-C758EC62918A}" srcOrd="0" destOrd="0" parTransId="{BD845000-2CAE-4E54-A5D9-779F8FB2D4D3}" sibTransId="{7F6B8E7C-B817-45D3-B9F9-5DACD68C8C92}"/>
    <dgm:cxn modelId="{058C3EDA-0C71-4798-AB86-67439CC7D202}" srcId="{D6AF49A5-07E6-44B7-BA39-3EAAE9221365}" destId="{F5B1E87B-5BCF-444F-AAFD-A401E7CC74F5}" srcOrd="0" destOrd="0" parTransId="{DFD12205-7311-43EE-8DC1-B7077B9BEC43}" sibTransId="{E98144C1-5657-4640-9801-27697B3CFF83}"/>
    <dgm:cxn modelId="{C49352FC-C316-4FFC-98D2-FDBFD0FA12A0}" type="presOf" srcId="{F5B1E87B-5BCF-444F-AAFD-A401E7CC74F5}" destId="{5A5BEB4C-5569-445F-8C34-56E5AF71361F}" srcOrd="0" destOrd="0" presId="urn:microsoft.com/office/officeart/2005/8/layout/vList2"/>
    <dgm:cxn modelId="{52622B8C-B5F7-4D47-B4C7-813596E0835F}" type="presOf" srcId="{FB010794-DF06-443D-B3A9-1F896351DB76}" destId="{BDC39FE6-D8B0-44A8-ACCF-F0E765A6242E}" srcOrd="0" destOrd="0" presId="urn:microsoft.com/office/officeart/2005/8/layout/vList2"/>
    <dgm:cxn modelId="{9BF65881-AC5B-455F-9A29-25E6D7C86F2B}" type="presOf" srcId="{B6EDA821-6AA3-4C57-AE81-B4D18AE0B5F4}" destId="{2C765FC6-4380-4E9C-A57F-03E9BFF78B84}" srcOrd="0" destOrd="0" presId="urn:microsoft.com/office/officeart/2005/8/layout/vList2"/>
    <dgm:cxn modelId="{FE9F83CB-3E86-4F51-952D-35FD3DEA7591}" srcId="{D6AF49A5-07E6-44B7-BA39-3EAAE9221365}" destId="{96747B6E-43E0-4159-8B93-286F76EFF37D}" srcOrd="1" destOrd="0" parTransId="{DB9A1AEF-4651-4293-89F1-4720DD5094C9}" sibTransId="{76776233-9FB4-430E-AEE3-F8629BB93E0F}"/>
    <dgm:cxn modelId="{036774F7-695B-4CA5-9EBB-84A20BCE33E1}" type="presOf" srcId="{CE2A4D73-E56D-4BE4-913C-AE73E73F7577}" destId="{48CBED22-1A7B-440B-B85D-AA6C2D6C7BB7}" srcOrd="0" destOrd="0" presId="urn:microsoft.com/office/officeart/2005/8/layout/vList2"/>
    <dgm:cxn modelId="{4CAA2367-7E66-4BAB-8E8F-0DA56C2D3FC2}" srcId="{D6AF49A5-07E6-44B7-BA39-3EAAE9221365}" destId="{FB010794-DF06-443D-B3A9-1F896351DB76}" srcOrd="2" destOrd="0" parTransId="{3B424704-C717-4EF6-81DF-FF76805F9078}" sibTransId="{3F13018D-CFAD-41D7-93AA-FCB9A0E2C6DB}"/>
    <dgm:cxn modelId="{C302DC67-96BF-4D5F-9F99-288298D67121}" srcId="{FB010794-DF06-443D-B3A9-1F896351DB76}" destId="{B6EDA821-6AA3-4C57-AE81-B4D18AE0B5F4}" srcOrd="0" destOrd="0" parTransId="{E4DF9301-7C38-4DAC-8693-6B816D25BDA4}" sibTransId="{333F8D29-CFDB-4552-9BF6-2B3B5FA119BB}"/>
    <dgm:cxn modelId="{50690A97-E677-4D94-B408-5EC72A589B23}" type="presOf" srcId="{4B6738A9-282E-435D-B066-C758EC62918A}" destId="{10B2FC14-719A-47B3-8042-7ED916798424}" srcOrd="0" destOrd="0" presId="urn:microsoft.com/office/officeart/2005/8/layout/vList2"/>
    <dgm:cxn modelId="{4997659F-2A82-497F-A12D-5A2B2AA887FA}" srcId="{F5B1E87B-5BCF-444F-AAFD-A401E7CC74F5}" destId="{CE2A4D73-E56D-4BE4-913C-AE73E73F7577}" srcOrd="0" destOrd="0" parTransId="{925560F9-E4F8-4610-8FFA-4FB1673140CE}" sibTransId="{8B5F24F3-4851-410D-BDF1-65079D9C950B}"/>
    <dgm:cxn modelId="{A279A683-3CB1-4EDA-BD18-36E84BBACE6C}" type="presOf" srcId="{D6AF49A5-07E6-44B7-BA39-3EAAE9221365}" destId="{2C2B3CD7-D2E4-4FC9-A6AC-ED5FF6856AC9}" srcOrd="0" destOrd="0" presId="urn:microsoft.com/office/officeart/2005/8/layout/vList2"/>
    <dgm:cxn modelId="{F4189429-C860-4BE9-A672-FD2E6CEF8A0D}" type="presOf" srcId="{96747B6E-43E0-4159-8B93-286F76EFF37D}" destId="{503C3E54-BDA8-4A7B-95EA-8BA27A49D126}" srcOrd="0" destOrd="0" presId="urn:microsoft.com/office/officeart/2005/8/layout/vList2"/>
    <dgm:cxn modelId="{68F6890A-91E5-4173-8938-69CB2CB405B5}" type="presParOf" srcId="{2C2B3CD7-D2E4-4FC9-A6AC-ED5FF6856AC9}" destId="{5A5BEB4C-5569-445F-8C34-56E5AF71361F}" srcOrd="0" destOrd="0" presId="urn:microsoft.com/office/officeart/2005/8/layout/vList2"/>
    <dgm:cxn modelId="{36C91B7C-2360-4A82-AE02-7CF7DD3AAC12}" type="presParOf" srcId="{2C2B3CD7-D2E4-4FC9-A6AC-ED5FF6856AC9}" destId="{48CBED22-1A7B-440B-B85D-AA6C2D6C7BB7}" srcOrd="1" destOrd="0" presId="urn:microsoft.com/office/officeart/2005/8/layout/vList2"/>
    <dgm:cxn modelId="{363375B6-D96D-46F5-9D1E-4183E5534BB3}" type="presParOf" srcId="{2C2B3CD7-D2E4-4FC9-A6AC-ED5FF6856AC9}" destId="{503C3E54-BDA8-4A7B-95EA-8BA27A49D126}" srcOrd="2" destOrd="0" presId="urn:microsoft.com/office/officeart/2005/8/layout/vList2"/>
    <dgm:cxn modelId="{F87047C1-B089-4A57-963B-78A9A9C6DC03}" type="presParOf" srcId="{2C2B3CD7-D2E4-4FC9-A6AC-ED5FF6856AC9}" destId="{10B2FC14-719A-47B3-8042-7ED916798424}" srcOrd="3" destOrd="0" presId="urn:microsoft.com/office/officeart/2005/8/layout/vList2"/>
    <dgm:cxn modelId="{9F6C37B4-7979-4C6F-96D9-C311BD7230FF}" type="presParOf" srcId="{2C2B3CD7-D2E4-4FC9-A6AC-ED5FF6856AC9}" destId="{BDC39FE6-D8B0-44A8-ACCF-F0E765A6242E}" srcOrd="4" destOrd="0" presId="urn:microsoft.com/office/officeart/2005/8/layout/vList2"/>
    <dgm:cxn modelId="{0D13D0EA-E930-4D9C-8417-14F7F89B7BAB}" type="presParOf" srcId="{2C2B3CD7-D2E4-4FC9-A6AC-ED5FF6856AC9}" destId="{2C765FC6-4380-4E9C-A57F-03E9BFF78B84}"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D6AF49A5-07E6-44B7-BA39-3EAAE922136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F5B1E87B-5BCF-444F-AAFD-A401E7CC74F5}">
      <dgm:prSet phldrT="[Text]" custT="1"/>
      <dgm:spPr/>
      <dgm:t>
        <a:bodyPr/>
        <a:lstStyle/>
        <a:p>
          <a:r>
            <a:rPr lang="en-US" sz="4200" b="1" dirty="0" err="1" smtClean="0">
              <a:solidFill>
                <a:schemeClr val="bg1"/>
              </a:solidFill>
              <a:latin typeface="Open Sans Extra Bold" panose="020B0604020202020204" charset="0"/>
              <a:ea typeface="Open Sans Extra Bold" panose="020B0604020202020204" charset="0"/>
              <a:cs typeface="Open Sans Extra Bold" panose="020B0604020202020204" charset="0"/>
            </a:rPr>
            <a:t>Mô</a:t>
          </a:r>
          <a:r>
            <a:rPr lang="en-US" sz="4200" b="1" dirty="0" smtClean="0">
              <a:solidFill>
                <a:schemeClr val="bg1"/>
              </a:solidFill>
              <a:latin typeface="Open Sans Extra Bold" panose="020B0604020202020204" charset="0"/>
              <a:ea typeface="Open Sans Extra Bold" panose="020B0604020202020204" charset="0"/>
              <a:cs typeface="Open Sans Extra Bold" panose="020B0604020202020204" charset="0"/>
            </a:rPr>
            <a:t> </a:t>
          </a:r>
          <a:r>
            <a:rPr lang="en-US" sz="4200" b="1" dirty="0" err="1" smtClean="0">
              <a:solidFill>
                <a:schemeClr val="bg1"/>
              </a:solidFill>
              <a:latin typeface="Open Sans Extra Bold" panose="020B0604020202020204" charset="0"/>
              <a:ea typeface="Open Sans Extra Bold" panose="020B0604020202020204" charset="0"/>
              <a:cs typeface="Open Sans Extra Bold" panose="020B0604020202020204" charset="0"/>
            </a:rPr>
            <a:t>tả</a:t>
          </a:r>
          <a:endParaRPr lang="en-US" sz="4200" dirty="0">
            <a:solidFill>
              <a:schemeClr val="bg1"/>
            </a:solidFill>
            <a:latin typeface="Open Sans Extra Bold" panose="020B0604020202020204" charset="0"/>
            <a:ea typeface="Open Sans Extra Bold" panose="020B0604020202020204" charset="0"/>
            <a:cs typeface="Open Sans Extra Bold" panose="020B0604020202020204" charset="0"/>
          </a:endParaRPr>
        </a:p>
      </dgm:t>
    </dgm:pt>
    <dgm:pt modelId="{DFD12205-7311-43EE-8DC1-B7077B9BEC43}" type="parTrans" cxnId="{058C3EDA-0C71-4798-AB86-67439CC7D202}">
      <dgm:prSet/>
      <dgm:spPr/>
      <dgm:t>
        <a:bodyPr/>
        <a:lstStyle/>
        <a:p>
          <a:endParaRPr lang="en-US"/>
        </a:p>
      </dgm:t>
    </dgm:pt>
    <dgm:pt modelId="{E98144C1-5657-4640-9801-27697B3CFF83}" type="sibTrans" cxnId="{058C3EDA-0C71-4798-AB86-67439CC7D202}">
      <dgm:prSet/>
      <dgm:spPr/>
      <dgm:t>
        <a:bodyPr/>
        <a:lstStyle/>
        <a:p>
          <a:endParaRPr lang="en-US"/>
        </a:p>
      </dgm:t>
    </dgm:pt>
    <dgm:pt modelId="{CE2A4D73-E56D-4BE4-913C-AE73E73F7577}">
      <dgm:prSet phldrT="[Text]" custT="1"/>
      <dgm:spPr/>
      <dgm:t>
        <a:bodyPr/>
        <a:lstStyle/>
        <a:p>
          <a:pPr algn="just"/>
          <a:r>
            <a:rPr lang="en-US" sz="3200" dirty="0" smtClean="0">
              <a:latin typeface="Open Sans Extra Bold" panose="020B0604020202020204" charset="0"/>
              <a:ea typeface="Open Sans Extra Bold" panose="020B0604020202020204" charset="0"/>
              <a:cs typeface="Open Sans Extra Bold" panose="020B0604020202020204" charset="0"/>
            </a:rPr>
            <a:t>N</a:t>
          </a:r>
          <a:r>
            <a:rPr lang="vi-VN" sz="3200" dirty="0" smtClean="0">
              <a:latin typeface="Open Sans Extra Bold" panose="020B0604020202020204" charset="0"/>
              <a:ea typeface="Open Sans Extra Bold" panose="020B0604020202020204" charset="0"/>
              <a:cs typeface="Open Sans Extra Bold" panose="020B0604020202020204" charset="0"/>
            </a:rPr>
            <a:t>gười dun</a:t>
          </a:r>
          <a:r>
            <a:rPr lang="en-US" sz="3200" dirty="0" smtClean="0">
              <a:latin typeface="Open Sans Extra Bold" panose="020B0604020202020204" charset="0"/>
              <a:ea typeface="Open Sans Extra Bold" panose="020B0604020202020204" charset="0"/>
              <a:cs typeface="Open Sans Extra Bold" panose="020B0604020202020204" charset="0"/>
            </a:rPr>
            <a:t>g/</a:t>
          </a:r>
          <a:r>
            <a:rPr lang="vi-VN" sz="3200" dirty="0" smtClean="0">
              <a:latin typeface="Open Sans Extra Bold" panose="020B0604020202020204" charset="0"/>
              <a:ea typeface="Open Sans Extra Bold" panose="020B0604020202020204" charset="0"/>
              <a:cs typeface="Open Sans Extra Bold" panose="020B0604020202020204" charset="0"/>
            </a:rPr>
            <a:t>nhóm người dùng được </a:t>
          </a:r>
          <a:r>
            <a:rPr lang="en-US" sz="3200" dirty="0" err="1" smtClean="0">
              <a:latin typeface="Open Sans Extra Bold" panose="020B0604020202020204" charset="0"/>
              <a:ea typeface="Open Sans Extra Bold" panose="020B0604020202020204" charset="0"/>
              <a:cs typeface="Open Sans Extra Bold" panose="020B0604020202020204" charset="0"/>
            </a:rPr>
            <a:t>cấp</a:t>
          </a:r>
          <a:r>
            <a:rPr lang="vi-VN" sz="3200" dirty="0" smtClean="0">
              <a:latin typeface="Open Sans Extra Bold" panose="020B0604020202020204" charset="0"/>
              <a:ea typeface="Open Sans Extra Bold" panose="020B0604020202020204" charset="0"/>
              <a:cs typeface="Open Sans Extra Bold" panose="020B0604020202020204" charset="0"/>
            </a:rPr>
            <a:t> quyền nhập cao quá mức cần thiết so với các công việc được giao</a:t>
          </a:r>
          <a:r>
            <a:rPr lang="en-US" sz="3200" dirty="0" smtClean="0">
              <a:latin typeface="Open Sans Extra Bold" panose="020B0604020202020204" charset="0"/>
              <a:ea typeface="Open Sans Extra Bold" panose="020B0604020202020204" charset="0"/>
              <a:cs typeface="Open Sans Extra Bold" panose="020B0604020202020204" charset="0"/>
            </a:rPr>
            <a:t>.</a:t>
          </a:r>
          <a:endParaRPr lang="en-US" sz="3200" dirty="0">
            <a:latin typeface="Open Sans Extra Bold" panose="020B0604020202020204" charset="0"/>
            <a:ea typeface="Open Sans Extra Bold" panose="020B0604020202020204" charset="0"/>
            <a:cs typeface="Open Sans Extra Bold" panose="020B0604020202020204" charset="0"/>
          </a:endParaRPr>
        </a:p>
      </dgm:t>
    </dgm:pt>
    <dgm:pt modelId="{925560F9-E4F8-4610-8FFA-4FB1673140CE}" type="parTrans" cxnId="{4997659F-2A82-497F-A12D-5A2B2AA887FA}">
      <dgm:prSet/>
      <dgm:spPr/>
      <dgm:t>
        <a:bodyPr/>
        <a:lstStyle/>
        <a:p>
          <a:endParaRPr lang="en-US"/>
        </a:p>
      </dgm:t>
    </dgm:pt>
    <dgm:pt modelId="{8B5F24F3-4851-410D-BDF1-65079D9C950B}" type="sibTrans" cxnId="{4997659F-2A82-497F-A12D-5A2B2AA887FA}">
      <dgm:prSet/>
      <dgm:spPr/>
      <dgm:t>
        <a:bodyPr/>
        <a:lstStyle/>
        <a:p>
          <a:endParaRPr lang="en-US"/>
        </a:p>
      </dgm:t>
    </dgm:pt>
    <dgm:pt modelId="{96747B6E-43E0-4159-8B93-286F76EFF37D}">
      <dgm:prSet phldrT="[Text]" custT="1"/>
      <dgm:spPr/>
      <dgm:t>
        <a:bodyPr/>
        <a:lstStyle/>
        <a:p>
          <a:r>
            <a:rPr lang="vi-VN" sz="4200" b="1" dirty="0" smtClean="0">
              <a:solidFill>
                <a:schemeClr val="bg1"/>
              </a:solidFill>
              <a:latin typeface="Open Sans Extra Bold" panose="020B0604020202020204" charset="0"/>
              <a:ea typeface="Open Sans Extra Bold" panose="020B0604020202020204" charset="0"/>
              <a:cs typeface="Open Sans Extra Bold" panose="020B0604020202020204" charset="0"/>
            </a:rPr>
            <a:t>Phòng chống</a:t>
          </a:r>
          <a:endParaRPr lang="en-US" sz="4200" dirty="0">
            <a:solidFill>
              <a:schemeClr val="bg1"/>
            </a:solidFill>
            <a:latin typeface="Open Sans Extra Bold" panose="020B0604020202020204" charset="0"/>
            <a:ea typeface="Open Sans Extra Bold" panose="020B0604020202020204" charset="0"/>
            <a:cs typeface="Open Sans Extra Bold" panose="020B0604020202020204" charset="0"/>
          </a:endParaRPr>
        </a:p>
      </dgm:t>
    </dgm:pt>
    <dgm:pt modelId="{DB9A1AEF-4651-4293-89F1-4720DD5094C9}" type="parTrans" cxnId="{FE9F83CB-3E86-4F51-952D-35FD3DEA7591}">
      <dgm:prSet/>
      <dgm:spPr/>
      <dgm:t>
        <a:bodyPr/>
        <a:lstStyle/>
        <a:p>
          <a:endParaRPr lang="en-US"/>
        </a:p>
      </dgm:t>
    </dgm:pt>
    <dgm:pt modelId="{76776233-9FB4-430E-AEE3-F8629BB93E0F}" type="sibTrans" cxnId="{FE9F83CB-3E86-4F51-952D-35FD3DEA7591}">
      <dgm:prSet/>
      <dgm:spPr/>
      <dgm:t>
        <a:bodyPr/>
        <a:lstStyle/>
        <a:p>
          <a:endParaRPr lang="en-US"/>
        </a:p>
      </dgm:t>
    </dgm:pt>
    <dgm:pt modelId="{4B6738A9-282E-435D-B066-C758EC62918A}">
      <dgm:prSet phldrT="[Text]" custT="1"/>
      <dgm:spPr/>
      <dgm:t>
        <a:bodyPr/>
        <a:lstStyle/>
        <a:p>
          <a:pPr algn="just"/>
          <a:r>
            <a:rPr lang="vi-VN" sz="3200" dirty="0" smtClean="0">
              <a:latin typeface="Open Sans Extra Bold" panose="020B0604020202020204" charset="0"/>
              <a:ea typeface="Open Sans Extra Bold" panose="020B0604020202020204" charset="0"/>
              <a:cs typeface="Open Sans Extra Bold" panose="020B0604020202020204" charset="0"/>
            </a:rPr>
            <a:t>Xem xét cấp quyền cho người dùng </a:t>
          </a:r>
          <a:r>
            <a:rPr lang="en-US" sz="3200" dirty="0" err="1" smtClean="0">
              <a:latin typeface="Open Sans Extra Bold" panose="020B0604020202020204" charset="0"/>
              <a:ea typeface="Open Sans Extra Bold" panose="020B0604020202020204" charset="0"/>
              <a:cs typeface="Open Sans Extra Bold" panose="020B0604020202020204" charset="0"/>
            </a:rPr>
            <a:t>đúng</a:t>
          </a:r>
          <a:r>
            <a:rPr lang="en-US" sz="3200" dirty="0" smtClean="0">
              <a:latin typeface="Open Sans Extra Bold" panose="020B0604020202020204" charset="0"/>
              <a:ea typeface="Open Sans Extra Bold" panose="020B0604020202020204" charset="0"/>
              <a:cs typeface="Open Sans Extra Bold" panose="020B0604020202020204" charset="0"/>
            </a:rPr>
            <a:t> </a:t>
          </a:r>
          <a:r>
            <a:rPr lang="vi-VN" sz="3200" dirty="0" smtClean="0">
              <a:latin typeface="Open Sans Extra Bold" panose="020B0604020202020204" charset="0"/>
              <a:ea typeface="Open Sans Extra Bold" panose="020B0604020202020204" charset="0"/>
              <a:cs typeface="Open Sans Extra Bold" panose="020B0604020202020204" charset="0"/>
            </a:rPr>
            <a:t>với quyền hạn của người dùng đó.</a:t>
          </a:r>
          <a:endParaRPr lang="en-US" sz="3200" dirty="0">
            <a:latin typeface="Open Sans Extra Bold" panose="020B0604020202020204" charset="0"/>
            <a:ea typeface="Open Sans Extra Bold" panose="020B0604020202020204" charset="0"/>
            <a:cs typeface="Open Sans Extra Bold" panose="020B0604020202020204" charset="0"/>
          </a:endParaRPr>
        </a:p>
      </dgm:t>
    </dgm:pt>
    <dgm:pt modelId="{BD845000-2CAE-4E54-A5D9-779F8FB2D4D3}" type="parTrans" cxnId="{2CD20A2C-D24A-4E7B-BC01-23272B06D38C}">
      <dgm:prSet/>
      <dgm:spPr/>
      <dgm:t>
        <a:bodyPr/>
        <a:lstStyle/>
        <a:p>
          <a:endParaRPr lang="en-US"/>
        </a:p>
      </dgm:t>
    </dgm:pt>
    <dgm:pt modelId="{7F6B8E7C-B817-45D3-B9F9-5DACD68C8C92}" type="sibTrans" cxnId="{2CD20A2C-D24A-4E7B-BC01-23272B06D38C}">
      <dgm:prSet/>
      <dgm:spPr/>
      <dgm:t>
        <a:bodyPr/>
        <a:lstStyle/>
        <a:p>
          <a:endParaRPr lang="en-US"/>
        </a:p>
      </dgm:t>
    </dgm:pt>
    <dgm:pt modelId="{FB010794-DF06-443D-B3A9-1F896351DB76}">
      <dgm:prSet phldrT="[Text]" custT="1"/>
      <dgm:spPr/>
      <dgm:t>
        <a:bodyPr/>
        <a:lstStyle/>
        <a:p>
          <a:pPr algn="just"/>
          <a:r>
            <a:rPr lang="en-US" sz="4200" dirty="0" err="1" smtClean="0">
              <a:latin typeface="Open Sans Extra Bold" panose="020B0604020202020204" charset="0"/>
              <a:ea typeface="Open Sans Extra Bold" panose="020B0604020202020204" charset="0"/>
              <a:cs typeface="Open Sans Extra Bold" panose="020B0604020202020204" charset="0"/>
            </a:rPr>
            <a:t>Thử</a:t>
          </a:r>
          <a:r>
            <a:rPr lang="en-US" sz="4200" dirty="0" smtClean="0">
              <a:latin typeface="Open Sans Extra Bold" panose="020B0604020202020204" charset="0"/>
              <a:ea typeface="Open Sans Extra Bold" panose="020B0604020202020204" charset="0"/>
              <a:cs typeface="Open Sans Extra Bold" panose="020B0604020202020204" charset="0"/>
            </a:rPr>
            <a:t> </a:t>
          </a:r>
          <a:r>
            <a:rPr lang="en-US" sz="4200" dirty="0" err="1" smtClean="0">
              <a:latin typeface="Open Sans Extra Bold" panose="020B0604020202020204" charset="0"/>
              <a:ea typeface="Open Sans Extra Bold" panose="020B0604020202020204" charset="0"/>
              <a:cs typeface="Open Sans Extra Bold" panose="020B0604020202020204" charset="0"/>
            </a:rPr>
            <a:t>nghiệm</a:t>
          </a:r>
          <a:endParaRPr lang="en-US" sz="4200" dirty="0">
            <a:latin typeface="Open Sans Extra Bold" panose="020B0604020202020204" charset="0"/>
            <a:ea typeface="Open Sans Extra Bold" panose="020B0604020202020204" charset="0"/>
            <a:cs typeface="Open Sans Extra Bold" panose="020B0604020202020204" charset="0"/>
          </a:endParaRPr>
        </a:p>
      </dgm:t>
    </dgm:pt>
    <dgm:pt modelId="{3B424704-C717-4EF6-81DF-FF76805F9078}" type="parTrans" cxnId="{4CAA2367-7E66-4BAB-8E8F-0DA56C2D3FC2}">
      <dgm:prSet/>
      <dgm:spPr/>
      <dgm:t>
        <a:bodyPr/>
        <a:lstStyle/>
        <a:p>
          <a:endParaRPr lang="en-US"/>
        </a:p>
      </dgm:t>
    </dgm:pt>
    <dgm:pt modelId="{3F13018D-CFAD-41D7-93AA-FCB9A0E2C6DB}" type="sibTrans" cxnId="{4CAA2367-7E66-4BAB-8E8F-0DA56C2D3FC2}">
      <dgm:prSet/>
      <dgm:spPr/>
      <dgm:t>
        <a:bodyPr/>
        <a:lstStyle/>
        <a:p>
          <a:endParaRPr lang="en-US"/>
        </a:p>
      </dgm:t>
    </dgm:pt>
    <dgm:pt modelId="{683237B4-AC21-4B60-B186-9B317ABA9DF1}">
      <dgm:prSet phldrT="[Text]" custT="1"/>
      <dgm:spPr/>
      <dgm:t>
        <a:bodyPr/>
        <a:lstStyle/>
        <a:p>
          <a:pPr algn="just"/>
          <a:r>
            <a:rPr lang="vi-VN" sz="3200" dirty="0" smtClean="0">
              <a:latin typeface="Open Sans Extra Bold" panose="020B0604020202020204" charset="0"/>
              <a:ea typeface="Open Sans Extra Bold" panose="020B0604020202020204" charset="0"/>
              <a:cs typeface="Open Sans Extra Bold" panose="020B0604020202020204" charset="0"/>
            </a:rPr>
            <a:t>Thường xuyên kiểm soát, rà soát các người dùng có thực hiện đúng với quyền hạ trên CSDL</a:t>
          </a:r>
          <a:r>
            <a:rPr lang="en-US" sz="3200" dirty="0" smtClean="0">
              <a:latin typeface="Open Sans Extra Bold" panose="020B0604020202020204" charset="0"/>
              <a:ea typeface="Open Sans Extra Bold" panose="020B0604020202020204" charset="0"/>
              <a:cs typeface="Open Sans Extra Bold" panose="020B0604020202020204" charset="0"/>
            </a:rPr>
            <a:t>.</a:t>
          </a:r>
          <a:endParaRPr lang="en-US" sz="3200" dirty="0">
            <a:latin typeface="Open Sans Extra Bold" panose="020B0604020202020204" charset="0"/>
            <a:ea typeface="Open Sans Extra Bold" panose="020B0604020202020204" charset="0"/>
            <a:cs typeface="Open Sans Extra Bold" panose="020B0604020202020204" charset="0"/>
          </a:endParaRPr>
        </a:p>
      </dgm:t>
    </dgm:pt>
    <dgm:pt modelId="{F1FD9D0E-7F35-4D80-BBC8-8715D3E72F92}" type="parTrans" cxnId="{CBF7268E-60D2-4E45-AFE6-22578E013F8D}">
      <dgm:prSet/>
      <dgm:spPr/>
      <dgm:t>
        <a:bodyPr/>
        <a:lstStyle/>
        <a:p>
          <a:endParaRPr lang="en-US"/>
        </a:p>
      </dgm:t>
    </dgm:pt>
    <dgm:pt modelId="{721F0748-B48B-4936-BC5F-260EEC7497B5}" type="sibTrans" cxnId="{CBF7268E-60D2-4E45-AFE6-22578E013F8D}">
      <dgm:prSet/>
      <dgm:spPr/>
      <dgm:t>
        <a:bodyPr/>
        <a:lstStyle/>
        <a:p>
          <a:endParaRPr lang="en-US"/>
        </a:p>
      </dgm:t>
    </dgm:pt>
    <dgm:pt modelId="{2C2B3CD7-D2E4-4FC9-A6AC-ED5FF6856AC9}" type="pres">
      <dgm:prSet presAssocID="{D6AF49A5-07E6-44B7-BA39-3EAAE9221365}" presName="linear" presStyleCnt="0">
        <dgm:presLayoutVars>
          <dgm:animLvl val="lvl"/>
          <dgm:resizeHandles val="exact"/>
        </dgm:presLayoutVars>
      </dgm:prSet>
      <dgm:spPr/>
    </dgm:pt>
    <dgm:pt modelId="{5A5BEB4C-5569-445F-8C34-56E5AF71361F}" type="pres">
      <dgm:prSet presAssocID="{F5B1E87B-5BCF-444F-AAFD-A401E7CC74F5}" presName="parentText" presStyleLbl="node1" presStyleIdx="0" presStyleCnt="3" custLinFactNeighborX="-26875" custLinFactNeighborY="-4972">
        <dgm:presLayoutVars>
          <dgm:chMax val="0"/>
          <dgm:bulletEnabled val="1"/>
        </dgm:presLayoutVars>
      </dgm:prSet>
      <dgm:spPr/>
      <dgm:t>
        <a:bodyPr/>
        <a:lstStyle/>
        <a:p>
          <a:endParaRPr lang="en-US"/>
        </a:p>
      </dgm:t>
    </dgm:pt>
    <dgm:pt modelId="{48CBED22-1A7B-440B-B85D-AA6C2D6C7BB7}" type="pres">
      <dgm:prSet presAssocID="{F5B1E87B-5BCF-444F-AAFD-A401E7CC74F5}" presName="childText" presStyleLbl="revTx" presStyleIdx="0" presStyleCnt="2">
        <dgm:presLayoutVars>
          <dgm:bulletEnabled val="1"/>
        </dgm:presLayoutVars>
      </dgm:prSet>
      <dgm:spPr/>
      <dgm:t>
        <a:bodyPr/>
        <a:lstStyle/>
        <a:p>
          <a:endParaRPr lang="en-US"/>
        </a:p>
      </dgm:t>
    </dgm:pt>
    <dgm:pt modelId="{503C3E54-BDA8-4A7B-95EA-8BA27A49D126}" type="pres">
      <dgm:prSet presAssocID="{96747B6E-43E0-4159-8B93-286F76EFF37D}" presName="parentText" presStyleLbl="node1" presStyleIdx="1" presStyleCnt="3">
        <dgm:presLayoutVars>
          <dgm:chMax val="0"/>
          <dgm:bulletEnabled val="1"/>
        </dgm:presLayoutVars>
      </dgm:prSet>
      <dgm:spPr/>
      <dgm:t>
        <a:bodyPr/>
        <a:lstStyle/>
        <a:p>
          <a:endParaRPr lang="en-US"/>
        </a:p>
      </dgm:t>
    </dgm:pt>
    <dgm:pt modelId="{10B2FC14-719A-47B3-8042-7ED916798424}" type="pres">
      <dgm:prSet presAssocID="{96747B6E-43E0-4159-8B93-286F76EFF37D}" presName="childText" presStyleLbl="revTx" presStyleIdx="1" presStyleCnt="2">
        <dgm:presLayoutVars>
          <dgm:bulletEnabled val="1"/>
        </dgm:presLayoutVars>
      </dgm:prSet>
      <dgm:spPr/>
      <dgm:t>
        <a:bodyPr/>
        <a:lstStyle/>
        <a:p>
          <a:endParaRPr lang="en-US"/>
        </a:p>
      </dgm:t>
    </dgm:pt>
    <dgm:pt modelId="{BDC39FE6-D8B0-44A8-ACCF-F0E765A6242E}" type="pres">
      <dgm:prSet presAssocID="{FB010794-DF06-443D-B3A9-1F896351DB76}" presName="parentText" presStyleLbl="node1" presStyleIdx="2" presStyleCnt="3">
        <dgm:presLayoutVars>
          <dgm:chMax val="0"/>
          <dgm:bulletEnabled val="1"/>
        </dgm:presLayoutVars>
      </dgm:prSet>
      <dgm:spPr/>
      <dgm:t>
        <a:bodyPr/>
        <a:lstStyle/>
        <a:p>
          <a:endParaRPr lang="en-US"/>
        </a:p>
      </dgm:t>
    </dgm:pt>
  </dgm:ptLst>
  <dgm:cxnLst>
    <dgm:cxn modelId="{1CABE40C-A1FD-46CA-A9A7-1BB0CED537AE}" type="presOf" srcId="{D6AF49A5-07E6-44B7-BA39-3EAAE9221365}" destId="{2C2B3CD7-D2E4-4FC9-A6AC-ED5FF6856AC9}" srcOrd="0" destOrd="0" presId="urn:microsoft.com/office/officeart/2005/8/layout/vList2"/>
    <dgm:cxn modelId="{2CD20A2C-D24A-4E7B-BC01-23272B06D38C}" srcId="{96747B6E-43E0-4159-8B93-286F76EFF37D}" destId="{4B6738A9-282E-435D-B066-C758EC62918A}" srcOrd="0" destOrd="0" parTransId="{BD845000-2CAE-4E54-A5D9-779F8FB2D4D3}" sibTransId="{7F6B8E7C-B817-45D3-B9F9-5DACD68C8C92}"/>
    <dgm:cxn modelId="{CBF7268E-60D2-4E45-AFE6-22578E013F8D}" srcId="{96747B6E-43E0-4159-8B93-286F76EFF37D}" destId="{683237B4-AC21-4B60-B186-9B317ABA9DF1}" srcOrd="1" destOrd="0" parTransId="{F1FD9D0E-7F35-4D80-BBC8-8715D3E72F92}" sibTransId="{721F0748-B48B-4936-BC5F-260EEC7497B5}"/>
    <dgm:cxn modelId="{A59E2CFB-612D-4060-8CDE-26F8F7C2B730}" type="presOf" srcId="{683237B4-AC21-4B60-B186-9B317ABA9DF1}" destId="{10B2FC14-719A-47B3-8042-7ED916798424}" srcOrd="0" destOrd="1" presId="urn:microsoft.com/office/officeart/2005/8/layout/vList2"/>
    <dgm:cxn modelId="{058C3EDA-0C71-4798-AB86-67439CC7D202}" srcId="{D6AF49A5-07E6-44B7-BA39-3EAAE9221365}" destId="{F5B1E87B-5BCF-444F-AAFD-A401E7CC74F5}" srcOrd="0" destOrd="0" parTransId="{DFD12205-7311-43EE-8DC1-B7077B9BEC43}" sibTransId="{E98144C1-5657-4640-9801-27697B3CFF83}"/>
    <dgm:cxn modelId="{FE9F83CB-3E86-4F51-952D-35FD3DEA7591}" srcId="{D6AF49A5-07E6-44B7-BA39-3EAAE9221365}" destId="{96747B6E-43E0-4159-8B93-286F76EFF37D}" srcOrd="1" destOrd="0" parTransId="{DB9A1AEF-4651-4293-89F1-4720DD5094C9}" sibTransId="{76776233-9FB4-430E-AEE3-F8629BB93E0F}"/>
    <dgm:cxn modelId="{99E43919-5165-483A-A990-37367E240284}" type="presOf" srcId="{CE2A4D73-E56D-4BE4-913C-AE73E73F7577}" destId="{48CBED22-1A7B-440B-B85D-AA6C2D6C7BB7}" srcOrd="0" destOrd="0" presId="urn:microsoft.com/office/officeart/2005/8/layout/vList2"/>
    <dgm:cxn modelId="{568C8592-F450-4CAE-B459-E3BF57AD7FC7}" type="presOf" srcId="{96747B6E-43E0-4159-8B93-286F76EFF37D}" destId="{503C3E54-BDA8-4A7B-95EA-8BA27A49D126}" srcOrd="0" destOrd="0" presId="urn:microsoft.com/office/officeart/2005/8/layout/vList2"/>
    <dgm:cxn modelId="{389FC4D0-F1CC-4214-B070-625381DB2FD3}" type="presOf" srcId="{F5B1E87B-5BCF-444F-AAFD-A401E7CC74F5}" destId="{5A5BEB4C-5569-445F-8C34-56E5AF71361F}" srcOrd="0" destOrd="0" presId="urn:microsoft.com/office/officeart/2005/8/layout/vList2"/>
    <dgm:cxn modelId="{A3E60F7C-8144-4F84-B6FB-1EE451F4E876}" type="presOf" srcId="{FB010794-DF06-443D-B3A9-1F896351DB76}" destId="{BDC39FE6-D8B0-44A8-ACCF-F0E765A6242E}" srcOrd="0" destOrd="0" presId="urn:microsoft.com/office/officeart/2005/8/layout/vList2"/>
    <dgm:cxn modelId="{51BCC0E7-4D95-4C34-B867-53246BE0BE24}" type="presOf" srcId="{4B6738A9-282E-435D-B066-C758EC62918A}" destId="{10B2FC14-719A-47B3-8042-7ED916798424}" srcOrd="0" destOrd="0" presId="urn:microsoft.com/office/officeart/2005/8/layout/vList2"/>
    <dgm:cxn modelId="{4CAA2367-7E66-4BAB-8E8F-0DA56C2D3FC2}" srcId="{D6AF49A5-07E6-44B7-BA39-3EAAE9221365}" destId="{FB010794-DF06-443D-B3A9-1F896351DB76}" srcOrd="2" destOrd="0" parTransId="{3B424704-C717-4EF6-81DF-FF76805F9078}" sibTransId="{3F13018D-CFAD-41D7-93AA-FCB9A0E2C6DB}"/>
    <dgm:cxn modelId="{4997659F-2A82-497F-A12D-5A2B2AA887FA}" srcId="{F5B1E87B-5BCF-444F-AAFD-A401E7CC74F5}" destId="{CE2A4D73-E56D-4BE4-913C-AE73E73F7577}" srcOrd="0" destOrd="0" parTransId="{925560F9-E4F8-4610-8FFA-4FB1673140CE}" sibTransId="{8B5F24F3-4851-410D-BDF1-65079D9C950B}"/>
    <dgm:cxn modelId="{FD809767-1BD7-42C9-B585-2ABB5C60F0C3}" type="presParOf" srcId="{2C2B3CD7-D2E4-4FC9-A6AC-ED5FF6856AC9}" destId="{5A5BEB4C-5569-445F-8C34-56E5AF71361F}" srcOrd="0" destOrd="0" presId="urn:microsoft.com/office/officeart/2005/8/layout/vList2"/>
    <dgm:cxn modelId="{61C2266D-C0F4-43CA-9D55-E3733AC5BD21}" type="presParOf" srcId="{2C2B3CD7-D2E4-4FC9-A6AC-ED5FF6856AC9}" destId="{48CBED22-1A7B-440B-B85D-AA6C2D6C7BB7}" srcOrd="1" destOrd="0" presId="urn:microsoft.com/office/officeart/2005/8/layout/vList2"/>
    <dgm:cxn modelId="{FAA38700-3CEC-46F5-A41B-4135E1E622FB}" type="presParOf" srcId="{2C2B3CD7-D2E4-4FC9-A6AC-ED5FF6856AC9}" destId="{503C3E54-BDA8-4A7B-95EA-8BA27A49D126}" srcOrd="2" destOrd="0" presId="urn:microsoft.com/office/officeart/2005/8/layout/vList2"/>
    <dgm:cxn modelId="{679E05F9-13DF-4721-969F-CC1D0B6FE947}" type="presParOf" srcId="{2C2B3CD7-D2E4-4FC9-A6AC-ED5FF6856AC9}" destId="{10B2FC14-719A-47B3-8042-7ED916798424}" srcOrd="3" destOrd="0" presId="urn:microsoft.com/office/officeart/2005/8/layout/vList2"/>
    <dgm:cxn modelId="{49883F8C-4F61-4153-A910-B20C454777F1}" type="presParOf" srcId="{2C2B3CD7-D2E4-4FC9-A6AC-ED5FF6856AC9}" destId="{BDC39FE6-D8B0-44A8-ACCF-F0E765A6242E}"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D6AF49A5-07E6-44B7-BA39-3EAAE922136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F5B1E87B-5BCF-444F-AAFD-A401E7CC74F5}">
      <dgm:prSet phldrT="[Text]" custT="1"/>
      <dgm:spPr/>
      <dgm:t>
        <a:bodyPr/>
        <a:lstStyle/>
        <a:p>
          <a:r>
            <a:rPr lang="en-US" sz="4200" b="1" dirty="0" err="1" smtClean="0">
              <a:solidFill>
                <a:schemeClr val="bg1"/>
              </a:solidFill>
              <a:latin typeface="Open Sans Extra Bold" panose="020B0604020202020204" charset="0"/>
              <a:ea typeface="Open Sans Extra Bold" panose="020B0604020202020204" charset="0"/>
              <a:cs typeface="Open Sans Extra Bold" panose="020B0604020202020204" charset="0"/>
            </a:rPr>
            <a:t>Mô</a:t>
          </a:r>
          <a:r>
            <a:rPr lang="en-US" sz="4200" b="1" dirty="0" smtClean="0">
              <a:solidFill>
                <a:schemeClr val="bg1"/>
              </a:solidFill>
              <a:latin typeface="Open Sans Extra Bold" panose="020B0604020202020204" charset="0"/>
              <a:ea typeface="Open Sans Extra Bold" panose="020B0604020202020204" charset="0"/>
              <a:cs typeface="Open Sans Extra Bold" panose="020B0604020202020204" charset="0"/>
            </a:rPr>
            <a:t> </a:t>
          </a:r>
          <a:r>
            <a:rPr lang="en-US" sz="4200" b="1" dirty="0" err="1" smtClean="0">
              <a:solidFill>
                <a:schemeClr val="bg1"/>
              </a:solidFill>
              <a:latin typeface="Open Sans Extra Bold" panose="020B0604020202020204" charset="0"/>
              <a:ea typeface="Open Sans Extra Bold" panose="020B0604020202020204" charset="0"/>
              <a:cs typeface="Open Sans Extra Bold" panose="020B0604020202020204" charset="0"/>
            </a:rPr>
            <a:t>tả</a:t>
          </a:r>
          <a:endParaRPr lang="en-US" sz="4200" dirty="0">
            <a:solidFill>
              <a:schemeClr val="bg1"/>
            </a:solidFill>
            <a:latin typeface="Open Sans Extra Bold" panose="020B0604020202020204" charset="0"/>
            <a:ea typeface="Open Sans Extra Bold" panose="020B0604020202020204" charset="0"/>
            <a:cs typeface="Open Sans Extra Bold" panose="020B0604020202020204" charset="0"/>
          </a:endParaRPr>
        </a:p>
      </dgm:t>
    </dgm:pt>
    <dgm:pt modelId="{DFD12205-7311-43EE-8DC1-B7077B9BEC43}" type="parTrans" cxnId="{058C3EDA-0C71-4798-AB86-67439CC7D202}">
      <dgm:prSet/>
      <dgm:spPr/>
      <dgm:t>
        <a:bodyPr/>
        <a:lstStyle/>
        <a:p>
          <a:endParaRPr lang="en-US"/>
        </a:p>
      </dgm:t>
    </dgm:pt>
    <dgm:pt modelId="{E98144C1-5657-4640-9801-27697B3CFF83}" type="sibTrans" cxnId="{058C3EDA-0C71-4798-AB86-67439CC7D202}">
      <dgm:prSet/>
      <dgm:spPr/>
      <dgm:t>
        <a:bodyPr/>
        <a:lstStyle/>
        <a:p>
          <a:endParaRPr lang="en-US"/>
        </a:p>
      </dgm:t>
    </dgm:pt>
    <dgm:pt modelId="{CE2A4D73-E56D-4BE4-913C-AE73E73F7577}">
      <dgm:prSet phldrT="[Text]" custT="1"/>
      <dgm:spPr/>
      <dgm:t>
        <a:bodyPr/>
        <a:lstStyle/>
        <a:p>
          <a:pPr algn="just"/>
          <a:r>
            <a:rPr lang="vi-VN" sz="3200" dirty="0" smtClean="0">
              <a:latin typeface="Open Sans Extra Bold" panose="020B0604020202020204" charset="0"/>
              <a:ea typeface="Open Sans Extra Bold" panose="020B0604020202020204" charset="0"/>
              <a:cs typeface="Open Sans Extra Bold" panose="020B0604020202020204" charset="0"/>
            </a:rPr>
            <a:t>Oracle: UTL</a:t>
          </a:r>
          <a:r>
            <a:rPr lang="en-US" sz="3200" dirty="0" smtClean="0">
              <a:latin typeface="Open Sans Extra Bold" panose="020B0604020202020204" charset="0"/>
              <a:ea typeface="Open Sans Extra Bold" panose="020B0604020202020204" charset="0"/>
              <a:cs typeface="Open Sans Extra Bold" panose="020B0604020202020204" charset="0"/>
            </a:rPr>
            <a:t> - </a:t>
          </a:r>
          <a:r>
            <a:rPr lang="vi-VN" sz="3200" dirty="0" smtClean="0">
              <a:latin typeface="Open Sans Extra Bold" panose="020B0604020202020204" charset="0"/>
              <a:ea typeface="Open Sans Extra Bold" panose="020B0604020202020204" charset="0"/>
              <a:cs typeface="Open Sans Extra Bold" panose="020B0604020202020204" charset="0"/>
            </a:rPr>
            <a:t>FILE cho phép người dùng có đặc quyền hệ thống tạo hoặc thay đổi đối tượng DIRECTORY.</a:t>
          </a:r>
          <a:endParaRPr lang="en-US" sz="3200" dirty="0">
            <a:latin typeface="Open Sans Extra Bold" panose="020B0604020202020204" charset="0"/>
            <a:ea typeface="Open Sans Extra Bold" panose="020B0604020202020204" charset="0"/>
            <a:cs typeface="Open Sans Extra Bold" panose="020B0604020202020204" charset="0"/>
          </a:endParaRPr>
        </a:p>
      </dgm:t>
    </dgm:pt>
    <dgm:pt modelId="{925560F9-E4F8-4610-8FFA-4FB1673140CE}" type="parTrans" cxnId="{4997659F-2A82-497F-A12D-5A2B2AA887FA}">
      <dgm:prSet/>
      <dgm:spPr/>
      <dgm:t>
        <a:bodyPr/>
        <a:lstStyle/>
        <a:p>
          <a:endParaRPr lang="en-US"/>
        </a:p>
      </dgm:t>
    </dgm:pt>
    <dgm:pt modelId="{8B5F24F3-4851-410D-BDF1-65079D9C950B}" type="sibTrans" cxnId="{4997659F-2A82-497F-A12D-5A2B2AA887FA}">
      <dgm:prSet/>
      <dgm:spPr/>
      <dgm:t>
        <a:bodyPr/>
        <a:lstStyle/>
        <a:p>
          <a:endParaRPr lang="en-US"/>
        </a:p>
      </dgm:t>
    </dgm:pt>
    <dgm:pt modelId="{96747B6E-43E0-4159-8B93-286F76EFF37D}">
      <dgm:prSet phldrT="[Text]" custT="1"/>
      <dgm:spPr/>
      <dgm:t>
        <a:bodyPr/>
        <a:lstStyle/>
        <a:p>
          <a:r>
            <a:rPr lang="vi-VN" sz="4200" b="1" dirty="0" smtClean="0">
              <a:solidFill>
                <a:schemeClr val="bg1"/>
              </a:solidFill>
              <a:latin typeface="Open Sans Extra Bold" panose="020B0604020202020204" charset="0"/>
              <a:ea typeface="Open Sans Extra Bold" panose="020B0604020202020204" charset="0"/>
              <a:cs typeface="Open Sans Extra Bold" panose="020B0604020202020204" charset="0"/>
            </a:rPr>
            <a:t>Phòng chống</a:t>
          </a:r>
          <a:endParaRPr lang="en-US" sz="4200" dirty="0">
            <a:solidFill>
              <a:schemeClr val="bg1"/>
            </a:solidFill>
            <a:latin typeface="Open Sans Extra Bold" panose="020B0604020202020204" charset="0"/>
            <a:ea typeface="Open Sans Extra Bold" panose="020B0604020202020204" charset="0"/>
            <a:cs typeface="Open Sans Extra Bold" panose="020B0604020202020204" charset="0"/>
          </a:endParaRPr>
        </a:p>
      </dgm:t>
    </dgm:pt>
    <dgm:pt modelId="{DB9A1AEF-4651-4293-89F1-4720DD5094C9}" type="parTrans" cxnId="{FE9F83CB-3E86-4F51-952D-35FD3DEA7591}">
      <dgm:prSet/>
      <dgm:spPr/>
      <dgm:t>
        <a:bodyPr/>
        <a:lstStyle/>
        <a:p>
          <a:endParaRPr lang="en-US"/>
        </a:p>
      </dgm:t>
    </dgm:pt>
    <dgm:pt modelId="{76776233-9FB4-430E-AEE3-F8629BB93E0F}" type="sibTrans" cxnId="{FE9F83CB-3E86-4F51-952D-35FD3DEA7591}">
      <dgm:prSet/>
      <dgm:spPr/>
      <dgm:t>
        <a:bodyPr/>
        <a:lstStyle/>
        <a:p>
          <a:endParaRPr lang="en-US"/>
        </a:p>
      </dgm:t>
    </dgm:pt>
    <dgm:pt modelId="{4B6738A9-282E-435D-B066-C758EC62918A}">
      <dgm:prSet phldrT="[Text]" custT="1"/>
      <dgm:spPr/>
      <dgm:t>
        <a:bodyPr/>
        <a:lstStyle/>
        <a:p>
          <a:pPr algn="just"/>
          <a:r>
            <a:rPr lang="vi-VN" sz="3200" dirty="0" smtClean="0">
              <a:latin typeface="Open Sans Extra Bold" panose="020B0604020202020204" charset="0"/>
              <a:ea typeface="Open Sans Extra Bold" panose="020B0604020202020204" charset="0"/>
              <a:cs typeface="Open Sans Extra Bold" panose="020B0604020202020204" charset="0"/>
            </a:rPr>
            <a:t>Tắt các tính năng mặc định không cần thiết của DBMS.</a:t>
          </a:r>
          <a:endParaRPr lang="en-US" sz="3200" dirty="0">
            <a:latin typeface="Open Sans Extra Bold" panose="020B0604020202020204" charset="0"/>
            <a:ea typeface="Open Sans Extra Bold" panose="020B0604020202020204" charset="0"/>
            <a:cs typeface="Open Sans Extra Bold" panose="020B0604020202020204" charset="0"/>
          </a:endParaRPr>
        </a:p>
      </dgm:t>
    </dgm:pt>
    <dgm:pt modelId="{BD845000-2CAE-4E54-A5D9-779F8FB2D4D3}" type="parTrans" cxnId="{2CD20A2C-D24A-4E7B-BC01-23272B06D38C}">
      <dgm:prSet/>
      <dgm:spPr/>
      <dgm:t>
        <a:bodyPr/>
        <a:lstStyle/>
        <a:p>
          <a:endParaRPr lang="en-US"/>
        </a:p>
      </dgm:t>
    </dgm:pt>
    <dgm:pt modelId="{7F6B8E7C-B817-45D3-B9F9-5DACD68C8C92}" type="sibTrans" cxnId="{2CD20A2C-D24A-4E7B-BC01-23272B06D38C}">
      <dgm:prSet/>
      <dgm:spPr/>
      <dgm:t>
        <a:bodyPr/>
        <a:lstStyle/>
        <a:p>
          <a:endParaRPr lang="en-US"/>
        </a:p>
      </dgm:t>
    </dgm:pt>
    <dgm:pt modelId="{FB010794-DF06-443D-B3A9-1F896351DB76}">
      <dgm:prSet phldrT="[Text]" custT="1"/>
      <dgm:spPr/>
      <dgm:t>
        <a:bodyPr/>
        <a:lstStyle/>
        <a:p>
          <a:pPr algn="just"/>
          <a:r>
            <a:rPr lang="en-US" sz="4200" dirty="0" err="1" smtClean="0">
              <a:latin typeface="Open Sans Extra Bold" panose="020B0604020202020204" charset="0"/>
              <a:ea typeface="Open Sans Extra Bold" panose="020B0604020202020204" charset="0"/>
              <a:cs typeface="Open Sans Extra Bold" panose="020B0604020202020204" charset="0"/>
            </a:rPr>
            <a:t>Thử</a:t>
          </a:r>
          <a:r>
            <a:rPr lang="en-US" sz="4200" dirty="0" smtClean="0">
              <a:latin typeface="Open Sans Extra Bold" panose="020B0604020202020204" charset="0"/>
              <a:ea typeface="Open Sans Extra Bold" panose="020B0604020202020204" charset="0"/>
              <a:cs typeface="Open Sans Extra Bold" panose="020B0604020202020204" charset="0"/>
            </a:rPr>
            <a:t> </a:t>
          </a:r>
          <a:r>
            <a:rPr lang="en-US" sz="4200" dirty="0" err="1" smtClean="0">
              <a:latin typeface="Open Sans Extra Bold" panose="020B0604020202020204" charset="0"/>
              <a:ea typeface="Open Sans Extra Bold" panose="020B0604020202020204" charset="0"/>
              <a:cs typeface="Open Sans Extra Bold" panose="020B0604020202020204" charset="0"/>
            </a:rPr>
            <a:t>nghiệm</a:t>
          </a:r>
          <a:endParaRPr lang="en-US" sz="4200" dirty="0">
            <a:latin typeface="Open Sans Extra Bold" panose="020B0604020202020204" charset="0"/>
            <a:ea typeface="Open Sans Extra Bold" panose="020B0604020202020204" charset="0"/>
            <a:cs typeface="Open Sans Extra Bold" panose="020B0604020202020204" charset="0"/>
          </a:endParaRPr>
        </a:p>
      </dgm:t>
    </dgm:pt>
    <dgm:pt modelId="{3B424704-C717-4EF6-81DF-FF76805F9078}" type="parTrans" cxnId="{4CAA2367-7E66-4BAB-8E8F-0DA56C2D3FC2}">
      <dgm:prSet/>
      <dgm:spPr/>
      <dgm:t>
        <a:bodyPr/>
        <a:lstStyle/>
        <a:p>
          <a:endParaRPr lang="en-US"/>
        </a:p>
      </dgm:t>
    </dgm:pt>
    <dgm:pt modelId="{3F13018D-CFAD-41D7-93AA-FCB9A0E2C6DB}" type="sibTrans" cxnId="{4CAA2367-7E66-4BAB-8E8F-0DA56C2D3FC2}">
      <dgm:prSet/>
      <dgm:spPr/>
      <dgm:t>
        <a:bodyPr/>
        <a:lstStyle/>
        <a:p>
          <a:endParaRPr lang="en-US"/>
        </a:p>
      </dgm:t>
    </dgm:pt>
    <dgm:pt modelId="{B6EDA821-6AA3-4C57-AE81-B4D18AE0B5F4}">
      <dgm:prSet phldrT="[Text]" custT="1"/>
      <dgm:spPr/>
      <dgm:t>
        <a:bodyPr/>
        <a:lstStyle/>
        <a:p>
          <a:pPr algn="just"/>
          <a:r>
            <a:rPr lang="vi-VN" sz="3200" dirty="0" smtClean="0">
              <a:latin typeface="Open Sans Extra Bold" panose="020B0604020202020204" charset="0"/>
              <a:ea typeface="Open Sans Extra Bold" panose="020B0604020202020204" charset="0"/>
              <a:cs typeface="Open Sans Extra Bold" panose="020B0604020202020204" charset="0"/>
            </a:rPr>
            <a:t>Tắt tính năng không cần thiết xp</a:t>
          </a:r>
          <a:r>
            <a:rPr lang="en-US" sz="3200" dirty="0" smtClean="0">
              <a:latin typeface="Open Sans Extra Bold" panose="020B0604020202020204" charset="0"/>
              <a:ea typeface="Open Sans Extra Bold" panose="020B0604020202020204" charset="0"/>
              <a:cs typeface="Open Sans Extra Bold" panose="020B0604020202020204" charset="0"/>
            </a:rPr>
            <a:t>-</a:t>
          </a:r>
          <a:r>
            <a:rPr lang="vi-VN" sz="3200" dirty="0" smtClean="0">
              <a:latin typeface="Open Sans Extra Bold" panose="020B0604020202020204" charset="0"/>
              <a:ea typeface="Open Sans Extra Bold" panose="020B0604020202020204" charset="0"/>
              <a:cs typeface="Open Sans Extra Bold" panose="020B0604020202020204" charset="0"/>
            </a:rPr>
            <a:t>cmdshell</a:t>
          </a:r>
          <a:r>
            <a:rPr lang="en-US" sz="3200" dirty="0" smtClean="0">
              <a:latin typeface="Open Sans Extra Bold" panose="020B0604020202020204" charset="0"/>
              <a:ea typeface="Open Sans Extra Bold" panose="020B0604020202020204" charset="0"/>
              <a:cs typeface="Open Sans Extra Bold" panose="020B0604020202020204" charset="0"/>
            </a:rPr>
            <a:t>.</a:t>
          </a:r>
          <a:endParaRPr lang="en-US" sz="3200" dirty="0">
            <a:latin typeface="Open Sans Extra Bold" panose="020B0604020202020204" charset="0"/>
            <a:ea typeface="Open Sans Extra Bold" panose="020B0604020202020204" charset="0"/>
            <a:cs typeface="Open Sans Extra Bold" panose="020B0604020202020204" charset="0"/>
          </a:endParaRPr>
        </a:p>
      </dgm:t>
    </dgm:pt>
    <dgm:pt modelId="{E4DF9301-7C38-4DAC-8693-6B816D25BDA4}" type="parTrans" cxnId="{C302DC67-96BF-4D5F-9F99-288298D67121}">
      <dgm:prSet/>
      <dgm:spPr/>
      <dgm:t>
        <a:bodyPr/>
        <a:lstStyle/>
        <a:p>
          <a:endParaRPr lang="en-US"/>
        </a:p>
      </dgm:t>
    </dgm:pt>
    <dgm:pt modelId="{333F8D29-CFDB-4552-9BF6-2B3B5FA119BB}" type="sibTrans" cxnId="{C302DC67-96BF-4D5F-9F99-288298D67121}">
      <dgm:prSet/>
      <dgm:spPr/>
      <dgm:t>
        <a:bodyPr/>
        <a:lstStyle/>
        <a:p>
          <a:endParaRPr lang="en-US"/>
        </a:p>
      </dgm:t>
    </dgm:pt>
    <dgm:pt modelId="{0F49142C-09C6-491E-BA28-12AEA5B9B8C1}">
      <dgm:prSet custT="1"/>
      <dgm:spPr/>
      <dgm:t>
        <a:bodyPr/>
        <a:lstStyle/>
        <a:p>
          <a:r>
            <a:rPr lang="vi-VN" sz="3200" dirty="0" smtClean="0">
              <a:latin typeface="Open Sans Extra Bold" panose="020B0604020202020204" charset="0"/>
              <a:ea typeface="Open Sans Extra Bold" panose="020B0604020202020204" charset="0"/>
              <a:cs typeface="Open Sans Extra Bold" panose="020B0604020202020204" charset="0"/>
            </a:rPr>
            <a:t>MySQL: cho phép quyền trên User Table (mysql.user)</a:t>
          </a:r>
          <a:r>
            <a:rPr lang="en-US" sz="3200" dirty="0" smtClean="0">
              <a:latin typeface="Open Sans Extra Bold" panose="020B0604020202020204" charset="0"/>
              <a:ea typeface="Open Sans Extra Bold" panose="020B0604020202020204" charset="0"/>
              <a:cs typeface="Open Sans Extra Bold" panose="020B0604020202020204" charset="0"/>
            </a:rPr>
            <a:t>.</a:t>
          </a:r>
          <a:endParaRPr lang="en-US" sz="3200" dirty="0">
            <a:latin typeface="Open Sans Extra Bold" panose="020B0604020202020204" charset="0"/>
            <a:ea typeface="Open Sans Extra Bold" panose="020B0604020202020204" charset="0"/>
            <a:cs typeface="Open Sans Extra Bold" panose="020B0604020202020204" charset="0"/>
          </a:endParaRPr>
        </a:p>
      </dgm:t>
    </dgm:pt>
    <dgm:pt modelId="{CAB05121-B2E6-4B24-9C9E-E23471A4C789}" type="parTrans" cxnId="{64E7F100-B8F2-4CBD-AAF8-649899C2CA50}">
      <dgm:prSet/>
      <dgm:spPr/>
      <dgm:t>
        <a:bodyPr/>
        <a:lstStyle/>
        <a:p>
          <a:endParaRPr lang="en-US"/>
        </a:p>
      </dgm:t>
    </dgm:pt>
    <dgm:pt modelId="{4DEFDC2E-297B-4D82-850E-0F32C1827C20}" type="sibTrans" cxnId="{64E7F100-B8F2-4CBD-AAF8-649899C2CA50}">
      <dgm:prSet/>
      <dgm:spPr/>
      <dgm:t>
        <a:bodyPr/>
        <a:lstStyle/>
        <a:p>
          <a:endParaRPr lang="en-US"/>
        </a:p>
      </dgm:t>
    </dgm:pt>
    <dgm:pt modelId="{602C0D7A-0BA1-48B4-B70C-40AFA2B6D19C}">
      <dgm:prSet custT="1"/>
      <dgm:spPr/>
      <dgm:t>
        <a:bodyPr/>
        <a:lstStyle/>
        <a:p>
          <a:r>
            <a:rPr lang="vi-VN" sz="3200" dirty="0" smtClean="0">
              <a:latin typeface="Open Sans Extra Bold" panose="020B0604020202020204" charset="0"/>
              <a:ea typeface="Open Sans Extra Bold" panose="020B0604020202020204" charset="0"/>
              <a:cs typeface="Open Sans Extra Bold" panose="020B0604020202020204" charset="0"/>
            </a:rPr>
            <a:t>SQL Server: OLEDB Ad Hoc Query – OPENROWSET, xp</a:t>
          </a:r>
          <a:r>
            <a:rPr lang="en-US" sz="3200" dirty="0" smtClean="0">
              <a:latin typeface="Open Sans Extra Bold" panose="020B0604020202020204" charset="0"/>
              <a:ea typeface="Open Sans Extra Bold" panose="020B0604020202020204" charset="0"/>
              <a:cs typeface="Open Sans Extra Bold" panose="020B0604020202020204" charset="0"/>
            </a:rPr>
            <a:t>-</a:t>
          </a:r>
          <a:r>
            <a:rPr lang="vi-VN" sz="3200" dirty="0" smtClean="0">
              <a:latin typeface="Open Sans Extra Bold" panose="020B0604020202020204" charset="0"/>
              <a:ea typeface="Open Sans Extra Bold" panose="020B0604020202020204" charset="0"/>
              <a:cs typeface="Open Sans Extra Bold" panose="020B0604020202020204" charset="0"/>
            </a:rPr>
            <a:t>cmdshell : cho phép thực</a:t>
          </a:r>
          <a:r>
            <a:rPr lang="en-US" sz="3200" dirty="0" smtClean="0">
              <a:latin typeface="Open Sans Extra Bold" panose="020B0604020202020204" charset="0"/>
              <a:ea typeface="Open Sans Extra Bold" panose="020B0604020202020204" charset="0"/>
              <a:cs typeface="Open Sans Extra Bold" panose="020B0604020202020204" charset="0"/>
            </a:rPr>
            <a:t> </a:t>
          </a:r>
          <a:r>
            <a:rPr lang="en-US" sz="3200" dirty="0" err="1" smtClean="0">
              <a:latin typeface="Open Sans Extra Bold" panose="020B0604020202020204" charset="0"/>
              <a:ea typeface="Open Sans Extra Bold" panose="020B0604020202020204" charset="0"/>
              <a:cs typeface="Open Sans Extra Bold" panose="020B0604020202020204" charset="0"/>
            </a:rPr>
            <a:t>hiện</a:t>
          </a:r>
          <a:r>
            <a:rPr lang="vi-VN" sz="3200" dirty="0" smtClean="0">
              <a:latin typeface="Open Sans Extra Bold" panose="020B0604020202020204" charset="0"/>
              <a:ea typeface="Open Sans Extra Bold" panose="020B0604020202020204" charset="0"/>
              <a:cs typeface="Open Sans Extra Bold" panose="020B0604020202020204" charset="0"/>
            </a:rPr>
            <a:t> command lên hệ điều hành</a:t>
          </a:r>
          <a:r>
            <a:rPr lang="en-US" sz="3200" dirty="0" smtClean="0">
              <a:latin typeface="Open Sans Extra Bold" panose="020B0604020202020204" charset="0"/>
              <a:ea typeface="Open Sans Extra Bold" panose="020B0604020202020204" charset="0"/>
              <a:cs typeface="Open Sans Extra Bold" panose="020B0604020202020204" charset="0"/>
            </a:rPr>
            <a:t>.</a:t>
          </a:r>
          <a:endParaRPr lang="en-US" sz="3200" dirty="0">
            <a:latin typeface="Open Sans Extra Bold" panose="020B0604020202020204" charset="0"/>
            <a:ea typeface="Open Sans Extra Bold" panose="020B0604020202020204" charset="0"/>
            <a:cs typeface="Open Sans Extra Bold" panose="020B0604020202020204" charset="0"/>
          </a:endParaRPr>
        </a:p>
      </dgm:t>
    </dgm:pt>
    <dgm:pt modelId="{4CC17B8D-137F-47BC-A29D-E677DF824093}" type="parTrans" cxnId="{FB7D9211-5E93-4416-965F-B8AD9A69AAA9}">
      <dgm:prSet/>
      <dgm:spPr/>
      <dgm:t>
        <a:bodyPr/>
        <a:lstStyle/>
        <a:p>
          <a:endParaRPr lang="en-US"/>
        </a:p>
      </dgm:t>
    </dgm:pt>
    <dgm:pt modelId="{CBB86BB5-08A1-43EB-8728-621793A3691A}" type="sibTrans" cxnId="{FB7D9211-5E93-4416-965F-B8AD9A69AAA9}">
      <dgm:prSet/>
      <dgm:spPr/>
      <dgm:t>
        <a:bodyPr/>
        <a:lstStyle/>
        <a:p>
          <a:endParaRPr lang="en-US"/>
        </a:p>
      </dgm:t>
    </dgm:pt>
    <dgm:pt modelId="{E7407637-A951-4640-A223-9EA8D0452428}">
      <dgm:prSet phldrT="[Text]" custT="1"/>
      <dgm:spPr/>
      <dgm:t>
        <a:bodyPr/>
        <a:lstStyle/>
        <a:p>
          <a:pPr algn="just"/>
          <a:r>
            <a:rPr lang="vi-VN" sz="3200" dirty="0" smtClean="0">
              <a:latin typeface="Open Sans Extra Bold" panose="020B0604020202020204" charset="0"/>
              <a:ea typeface="Open Sans Extra Bold" panose="020B0604020202020204" charset="0"/>
              <a:cs typeface="Open Sans Extra Bold" panose="020B0604020202020204" charset="0"/>
            </a:rPr>
            <a:t>Phân quyền cho các user hợp lý đúng với chức năng.</a:t>
          </a:r>
          <a:endParaRPr lang="en-US" sz="3200" dirty="0">
            <a:latin typeface="Open Sans Extra Bold" panose="020B0604020202020204" charset="0"/>
            <a:ea typeface="Open Sans Extra Bold" panose="020B0604020202020204" charset="0"/>
            <a:cs typeface="Open Sans Extra Bold" panose="020B0604020202020204" charset="0"/>
          </a:endParaRPr>
        </a:p>
      </dgm:t>
    </dgm:pt>
    <dgm:pt modelId="{D129A376-D2E8-4597-871B-26BA1F8CB6FD}" type="parTrans" cxnId="{05D974CF-4C34-4D34-8F0E-6B834076D195}">
      <dgm:prSet/>
      <dgm:spPr/>
      <dgm:t>
        <a:bodyPr/>
        <a:lstStyle/>
        <a:p>
          <a:endParaRPr lang="en-US"/>
        </a:p>
      </dgm:t>
    </dgm:pt>
    <dgm:pt modelId="{D9B17EF3-2EC6-4094-A28A-719BF9B1DE6D}" type="sibTrans" cxnId="{05D974CF-4C34-4D34-8F0E-6B834076D195}">
      <dgm:prSet/>
      <dgm:spPr/>
      <dgm:t>
        <a:bodyPr/>
        <a:lstStyle/>
        <a:p>
          <a:endParaRPr lang="en-US"/>
        </a:p>
      </dgm:t>
    </dgm:pt>
    <dgm:pt modelId="{2C2B3CD7-D2E4-4FC9-A6AC-ED5FF6856AC9}" type="pres">
      <dgm:prSet presAssocID="{D6AF49A5-07E6-44B7-BA39-3EAAE9221365}" presName="linear" presStyleCnt="0">
        <dgm:presLayoutVars>
          <dgm:animLvl val="lvl"/>
          <dgm:resizeHandles val="exact"/>
        </dgm:presLayoutVars>
      </dgm:prSet>
      <dgm:spPr/>
    </dgm:pt>
    <dgm:pt modelId="{5A5BEB4C-5569-445F-8C34-56E5AF71361F}" type="pres">
      <dgm:prSet presAssocID="{F5B1E87B-5BCF-444F-AAFD-A401E7CC74F5}" presName="parentText" presStyleLbl="node1" presStyleIdx="0" presStyleCnt="3" custLinFactNeighborX="-26875" custLinFactNeighborY="-4972">
        <dgm:presLayoutVars>
          <dgm:chMax val="0"/>
          <dgm:bulletEnabled val="1"/>
        </dgm:presLayoutVars>
      </dgm:prSet>
      <dgm:spPr/>
      <dgm:t>
        <a:bodyPr/>
        <a:lstStyle/>
        <a:p>
          <a:endParaRPr lang="en-US"/>
        </a:p>
      </dgm:t>
    </dgm:pt>
    <dgm:pt modelId="{48CBED22-1A7B-440B-B85D-AA6C2D6C7BB7}" type="pres">
      <dgm:prSet presAssocID="{F5B1E87B-5BCF-444F-AAFD-A401E7CC74F5}" presName="childText" presStyleLbl="revTx" presStyleIdx="0" presStyleCnt="3">
        <dgm:presLayoutVars>
          <dgm:bulletEnabled val="1"/>
        </dgm:presLayoutVars>
      </dgm:prSet>
      <dgm:spPr/>
      <dgm:t>
        <a:bodyPr/>
        <a:lstStyle/>
        <a:p>
          <a:endParaRPr lang="en-US"/>
        </a:p>
      </dgm:t>
    </dgm:pt>
    <dgm:pt modelId="{503C3E54-BDA8-4A7B-95EA-8BA27A49D126}" type="pres">
      <dgm:prSet presAssocID="{96747B6E-43E0-4159-8B93-286F76EFF37D}" presName="parentText" presStyleLbl="node1" presStyleIdx="1" presStyleCnt="3">
        <dgm:presLayoutVars>
          <dgm:chMax val="0"/>
          <dgm:bulletEnabled val="1"/>
        </dgm:presLayoutVars>
      </dgm:prSet>
      <dgm:spPr/>
      <dgm:t>
        <a:bodyPr/>
        <a:lstStyle/>
        <a:p>
          <a:endParaRPr lang="en-US"/>
        </a:p>
      </dgm:t>
    </dgm:pt>
    <dgm:pt modelId="{10B2FC14-719A-47B3-8042-7ED916798424}" type="pres">
      <dgm:prSet presAssocID="{96747B6E-43E0-4159-8B93-286F76EFF37D}" presName="childText" presStyleLbl="revTx" presStyleIdx="1" presStyleCnt="3">
        <dgm:presLayoutVars>
          <dgm:bulletEnabled val="1"/>
        </dgm:presLayoutVars>
      </dgm:prSet>
      <dgm:spPr/>
      <dgm:t>
        <a:bodyPr/>
        <a:lstStyle/>
        <a:p>
          <a:endParaRPr lang="en-US"/>
        </a:p>
      </dgm:t>
    </dgm:pt>
    <dgm:pt modelId="{BDC39FE6-D8B0-44A8-ACCF-F0E765A6242E}" type="pres">
      <dgm:prSet presAssocID="{FB010794-DF06-443D-B3A9-1F896351DB76}" presName="parentText" presStyleLbl="node1" presStyleIdx="2" presStyleCnt="3">
        <dgm:presLayoutVars>
          <dgm:chMax val="0"/>
          <dgm:bulletEnabled val="1"/>
        </dgm:presLayoutVars>
      </dgm:prSet>
      <dgm:spPr/>
      <dgm:t>
        <a:bodyPr/>
        <a:lstStyle/>
        <a:p>
          <a:endParaRPr lang="en-US"/>
        </a:p>
      </dgm:t>
    </dgm:pt>
    <dgm:pt modelId="{2C765FC6-4380-4E9C-A57F-03E9BFF78B84}" type="pres">
      <dgm:prSet presAssocID="{FB010794-DF06-443D-B3A9-1F896351DB76}" presName="childText" presStyleLbl="revTx" presStyleIdx="2" presStyleCnt="3">
        <dgm:presLayoutVars>
          <dgm:bulletEnabled val="1"/>
        </dgm:presLayoutVars>
      </dgm:prSet>
      <dgm:spPr/>
      <dgm:t>
        <a:bodyPr/>
        <a:lstStyle/>
        <a:p>
          <a:endParaRPr lang="en-US"/>
        </a:p>
      </dgm:t>
    </dgm:pt>
  </dgm:ptLst>
  <dgm:cxnLst>
    <dgm:cxn modelId="{2CD20A2C-D24A-4E7B-BC01-23272B06D38C}" srcId="{96747B6E-43E0-4159-8B93-286F76EFF37D}" destId="{4B6738A9-282E-435D-B066-C758EC62918A}" srcOrd="0" destOrd="0" parTransId="{BD845000-2CAE-4E54-A5D9-779F8FB2D4D3}" sibTransId="{7F6B8E7C-B817-45D3-B9F9-5DACD68C8C92}"/>
    <dgm:cxn modelId="{C1FB4888-398C-4D00-AF2D-3BC55AEA68DC}" type="presOf" srcId="{F5B1E87B-5BCF-444F-AAFD-A401E7CC74F5}" destId="{5A5BEB4C-5569-445F-8C34-56E5AF71361F}" srcOrd="0" destOrd="0" presId="urn:microsoft.com/office/officeart/2005/8/layout/vList2"/>
    <dgm:cxn modelId="{C5E54718-0077-4990-9AA2-F02A3F436F95}" type="presOf" srcId="{B6EDA821-6AA3-4C57-AE81-B4D18AE0B5F4}" destId="{2C765FC6-4380-4E9C-A57F-03E9BFF78B84}" srcOrd="0" destOrd="0" presId="urn:microsoft.com/office/officeart/2005/8/layout/vList2"/>
    <dgm:cxn modelId="{058C3EDA-0C71-4798-AB86-67439CC7D202}" srcId="{D6AF49A5-07E6-44B7-BA39-3EAAE9221365}" destId="{F5B1E87B-5BCF-444F-AAFD-A401E7CC74F5}" srcOrd="0" destOrd="0" parTransId="{DFD12205-7311-43EE-8DC1-B7077B9BEC43}" sibTransId="{E98144C1-5657-4640-9801-27697B3CFF83}"/>
    <dgm:cxn modelId="{64E7F100-B8F2-4CBD-AAF8-649899C2CA50}" srcId="{F5B1E87B-5BCF-444F-AAFD-A401E7CC74F5}" destId="{0F49142C-09C6-491E-BA28-12AEA5B9B8C1}" srcOrd="1" destOrd="0" parTransId="{CAB05121-B2E6-4B24-9C9E-E23471A4C789}" sibTransId="{4DEFDC2E-297B-4D82-850E-0F32C1827C20}"/>
    <dgm:cxn modelId="{3805B2C0-17CE-49CB-B243-3949C7816FFA}" type="presOf" srcId="{4B6738A9-282E-435D-B066-C758EC62918A}" destId="{10B2FC14-719A-47B3-8042-7ED916798424}" srcOrd="0" destOrd="0" presId="urn:microsoft.com/office/officeart/2005/8/layout/vList2"/>
    <dgm:cxn modelId="{FE9F83CB-3E86-4F51-952D-35FD3DEA7591}" srcId="{D6AF49A5-07E6-44B7-BA39-3EAAE9221365}" destId="{96747B6E-43E0-4159-8B93-286F76EFF37D}" srcOrd="1" destOrd="0" parTransId="{DB9A1AEF-4651-4293-89F1-4720DD5094C9}" sibTransId="{76776233-9FB4-430E-AEE3-F8629BB93E0F}"/>
    <dgm:cxn modelId="{59BE58D0-B1B7-4C62-8D91-61AAB36E177B}" type="presOf" srcId="{96747B6E-43E0-4159-8B93-286F76EFF37D}" destId="{503C3E54-BDA8-4A7B-95EA-8BA27A49D126}" srcOrd="0" destOrd="0" presId="urn:microsoft.com/office/officeart/2005/8/layout/vList2"/>
    <dgm:cxn modelId="{FB7D9211-5E93-4416-965F-B8AD9A69AAA9}" srcId="{F5B1E87B-5BCF-444F-AAFD-A401E7CC74F5}" destId="{602C0D7A-0BA1-48B4-B70C-40AFA2B6D19C}" srcOrd="2" destOrd="0" parTransId="{4CC17B8D-137F-47BC-A29D-E677DF824093}" sibTransId="{CBB86BB5-08A1-43EB-8728-621793A3691A}"/>
    <dgm:cxn modelId="{C589E177-3D19-4515-940C-58630A9F64B7}" type="presOf" srcId="{FB010794-DF06-443D-B3A9-1F896351DB76}" destId="{BDC39FE6-D8B0-44A8-ACCF-F0E765A6242E}" srcOrd="0" destOrd="0" presId="urn:microsoft.com/office/officeart/2005/8/layout/vList2"/>
    <dgm:cxn modelId="{4F468516-8638-4A20-A61B-A119AFFF1658}" type="presOf" srcId="{E7407637-A951-4640-A223-9EA8D0452428}" destId="{10B2FC14-719A-47B3-8042-7ED916798424}" srcOrd="0" destOrd="1" presId="urn:microsoft.com/office/officeart/2005/8/layout/vList2"/>
    <dgm:cxn modelId="{7A828D17-12AC-4E7B-BA3B-67EDB26722E5}" type="presOf" srcId="{CE2A4D73-E56D-4BE4-913C-AE73E73F7577}" destId="{48CBED22-1A7B-440B-B85D-AA6C2D6C7BB7}" srcOrd="0" destOrd="0" presId="urn:microsoft.com/office/officeart/2005/8/layout/vList2"/>
    <dgm:cxn modelId="{DC885A08-E0AC-4A18-9208-B5AE5B6BE7F6}" type="presOf" srcId="{D6AF49A5-07E6-44B7-BA39-3EAAE9221365}" destId="{2C2B3CD7-D2E4-4FC9-A6AC-ED5FF6856AC9}" srcOrd="0" destOrd="0" presId="urn:microsoft.com/office/officeart/2005/8/layout/vList2"/>
    <dgm:cxn modelId="{4CAA2367-7E66-4BAB-8E8F-0DA56C2D3FC2}" srcId="{D6AF49A5-07E6-44B7-BA39-3EAAE9221365}" destId="{FB010794-DF06-443D-B3A9-1F896351DB76}" srcOrd="2" destOrd="0" parTransId="{3B424704-C717-4EF6-81DF-FF76805F9078}" sibTransId="{3F13018D-CFAD-41D7-93AA-FCB9A0E2C6DB}"/>
    <dgm:cxn modelId="{FC5E8992-32A9-4449-87FD-392C6BB27A99}" type="presOf" srcId="{0F49142C-09C6-491E-BA28-12AEA5B9B8C1}" destId="{48CBED22-1A7B-440B-B85D-AA6C2D6C7BB7}" srcOrd="0" destOrd="1" presId="urn:microsoft.com/office/officeart/2005/8/layout/vList2"/>
    <dgm:cxn modelId="{C302DC67-96BF-4D5F-9F99-288298D67121}" srcId="{FB010794-DF06-443D-B3A9-1F896351DB76}" destId="{B6EDA821-6AA3-4C57-AE81-B4D18AE0B5F4}" srcOrd="0" destOrd="0" parTransId="{E4DF9301-7C38-4DAC-8693-6B816D25BDA4}" sibTransId="{333F8D29-CFDB-4552-9BF6-2B3B5FA119BB}"/>
    <dgm:cxn modelId="{F17FEFA3-4052-40B2-A807-122FE4F4842D}" type="presOf" srcId="{602C0D7A-0BA1-48B4-B70C-40AFA2B6D19C}" destId="{48CBED22-1A7B-440B-B85D-AA6C2D6C7BB7}" srcOrd="0" destOrd="2" presId="urn:microsoft.com/office/officeart/2005/8/layout/vList2"/>
    <dgm:cxn modelId="{4997659F-2A82-497F-A12D-5A2B2AA887FA}" srcId="{F5B1E87B-5BCF-444F-AAFD-A401E7CC74F5}" destId="{CE2A4D73-E56D-4BE4-913C-AE73E73F7577}" srcOrd="0" destOrd="0" parTransId="{925560F9-E4F8-4610-8FFA-4FB1673140CE}" sibTransId="{8B5F24F3-4851-410D-BDF1-65079D9C950B}"/>
    <dgm:cxn modelId="{05D974CF-4C34-4D34-8F0E-6B834076D195}" srcId="{96747B6E-43E0-4159-8B93-286F76EFF37D}" destId="{E7407637-A951-4640-A223-9EA8D0452428}" srcOrd="1" destOrd="0" parTransId="{D129A376-D2E8-4597-871B-26BA1F8CB6FD}" sibTransId="{D9B17EF3-2EC6-4094-A28A-719BF9B1DE6D}"/>
    <dgm:cxn modelId="{90553E06-0020-4DB8-BFC5-BDD389C00CB5}" type="presParOf" srcId="{2C2B3CD7-D2E4-4FC9-A6AC-ED5FF6856AC9}" destId="{5A5BEB4C-5569-445F-8C34-56E5AF71361F}" srcOrd="0" destOrd="0" presId="urn:microsoft.com/office/officeart/2005/8/layout/vList2"/>
    <dgm:cxn modelId="{05D02208-B99A-45D0-ABD7-F27D240FB0AB}" type="presParOf" srcId="{2C2B3CD7-D2E4-4FC9-A6AC-ED5FF6856AC9}" destId="{48CBED22-1A7B-440B-B85D-AA6C2D6C7BB7}" srcOrd="1" destOrd="0" presId="urn:microsoft.com/office/officeart/2005/8/layout/vList2"/>
    <dgm:cxn modelId="{556EB08C-2FC3-4293-92AB-527E1D8C8A7D}" type="presParOf" srcId="{2C2B3CD7-D2E4-4FC9-A6AC-ED5FF6856AC9}" destId="{503C3E54-BDA8-4A7B-95EA-8BA27A49D126}" srcOrd="2" destOrd="0" presId="urn:microsoft.com/office/officeart/2005/8/layout/vList2"/>
    <dgm:cxn modelId="{AA798865-8751-44CC-8E67-94F4FE8725AD}" type="presParOf" srcId="{2C2B3CD7-D2E4-4FC9-A6AC-ED5FF6856AC9}" destId="{10B2FC14-719A-47B3-8042-7ED916798424}" srcOrd="3" destOrd="0" presId="urn:microsoft.com/office/officeart/2005/8/layout/vList2"/>
    <dgm:cxn modelId="{6E9E655F-D72A-415B-A6F3-7FEAC56EBA8D}" type="presParOf" srcId="{2C2B3CD7-D2E4-4FC9-A6AC-ED5FF6856AC9}" destId="{BDC39FE6-D8B0-44A8-ACCF-F0E765A6242E}" srcOrd="4" destOrd="0" presId="urn:microsoft.com/office/officeart/2005/8/layout/vList2"/>
    <dgm:cxn modelId="{8BAAF93F-F2A4-4646-963B-B6FD1BD189C4}" type="presParOf" srcId="{2C2B3CD7-D2E4-4FC9-A6AC-ED5FF6856AC9}" destId="{2C765FC6-4380-4E9C-A57F-03E9BFF78B84}"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0D09A0-B845-43F2-A766-4604132D3994}">
      <dsp:nvSpPr>
        <dsp:cNvPr id="0" name=""/>
        <dsp:cNvSpPr/>
      </dsp:nvSpPr>
      <dsp:spPr>
        <a:xfrm>
          <a:off x="0" y="575739"/>
          <a:ext cx="10058399" cy="907200"/>
        </a:xfrm>
        <a:prstGeom prst="rect">
          <a:avLst/>
        </a:prstGeom>
        <a:solidFill>
          <a:schemeClr val="accent3">
            <a:alpha val="90000"/>
            <a:tint val="4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8802D05-E315-4A4F-A6C3-4F5D8FB91006}">
      <dsp:nvSpPr>
        <dsp:cNvPr id="0" name=""/>
        <dsp:cNvSpPr/>
      </dsp:nvSpPr>
      <dsp:spPr>
        <a:xfrm>
          <a:off x="502920" y="44379"/>
          <a:ext cx="7040880" cy="1062720"/>
        </a:xfrm>
        <a:prstGeom prst="roundRect">
          <a:avLst/>
        </a:prstGeom>
        <a:solidFill>
          <a:schemeClr val="lt1">
            <a:hueOff val="0"/>
            <a:satOff val="0"/>
            <a:lumOff val="0"/>
            <a:alphaOff val="0"/>
          </a:schemeClr>
        </a:solidFill>
        <a:ln w="2540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129" tIns="0" rIns="266129" bIns="0" numCol="1" spcCol="1270" anchor="ctr" anchorCtr="0">
          <a:noAutofit/>
        </a:bodyPr>
        <a:lstStyle/>
        <a:p>
          <a:pPr lvl="0" algn="l" defTabSz="1600200">
            <a:lnSpc>
              <a:spcPct val="90000"/>
            </a:lnSpc>
            <a:spcBef>
              <a:spcPct val="0"/>
            </a:spcBef>
            <a:spcAft>
              <a:spcPct val="35000"/>
            </a:spcAft>
          </a:pPr>
          <a:r>
            <a:rPr lang="en-US" sz="3600" kern="1200" dirty="0">
              <a:latin typeface="Open Sans Extra Bold" panose="020B0604020202020204" charset="0"/>
              <a:ea typeface="Open Sans Extra Bold" panose="020B0604020202020204" charset="0"/>
              <a:cs typeface="Open Sans Extra Bold" panose="020B0604020202020204" charset="0"/>
            </a:rPr>
            <a:t>MỞ ĐẦU</a:t>
          </a:r>
        </a:p>
      </dsp:txBody>
      <dsp:txXfrm>
        <a:off x="554798" y="96257"/>
        <a:ext cx="6937124" cy="958964"/>
      </dsp:txXfrm>
    </dsp:sp>
    <dsp:sp modelId="{FF4B3494-6CA1-4664-BF4A-679B9B1502A7}">
      <dsp:nvSpPr>
        <dsp:cNvPr id="0" name=""/>
        <dsp:cNvSpPr/>
      </dsp:nvSpPr>
      <dsp:spPr>
        <a:xfrm>
          <a:off x="0" y="2208700"/>
          <a:ext cx="10058399" cy="907200"/>
        </a:xfrm>
        <a:prstGeom prst="rect">
          <a:avLst/>
        </a:prstGeom>
        <a:solidFill>
          <a:schemeClr val="accent3">
            <a:alpha val="90000"/>
            <a:tint val="4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8D64D22-0FC6-4B2F-848A-7F6574FD5193}">
      <dsp:nvSpPr>
        <dsp:cNvPr id="0" name=""/>
        <dsp:cNvSpPr/>
      </dsp:nvSpPr>
      <dsp:spPr>
        <a:xfrm>
          <a:off x="502920" y="1677340"/>
          <a:ext cx="7040880" cy="1062720"/>
        </a:xfrm>
        <a:prstGeom prst="roundRect">
          <a:avLst/>
        </a:prstGeom>
        <a:solidFill>
          <a:schemeClr val="lt1">
            <a:hueOff val="0"/>
            <a:satOff val="0"/>
            <a:lumOff val="0"/>
            <a:alphaOff val="0"/>
          </a:schemeClr>
        </a:solidFill>
        <a:ln w="2540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129" tIns="0" rIns="266129" bIns="0" numCol="1" spcCol="1270" anchor="ctr" anchorCtr="0">
          <a:noAutofit/>
        </a:bodyPr>
        <a:lstStyle/>
        <a:p>
          <a:pPr lvl="0" algn="l" defTabSz="1600200">
            <a:lnSpc>
              <a:spcPct val="90000"/>
            </a:lnSpc>
            <a:spcBef>
              <a:spcPct val="0"/>
            </a:spcBef>
            <a:spcAft>
              <a:spcPct val="35000"/>
            </a:spcAft>
          </a:pPr>
          <a:r>
            <a:rPr lang="en-US" sz="3600" kern="1200" dirty="0">
              <a:latin typeface="Open Sans Extra Bold" panose="020B0604020202020204" charset="0"/>
              <a:ea typeface="Open Sans Extra Bold" panose="020B0604020202020204" charset="0"/>
              <a:cs typeface="Open Sans Extra Bold" panose="020B0604020202020204" charset="0"/>
            </a:rPr>
            <a:t>CƠ SỞ LÝ THUYẾT</a:t>
          </a:r>
        </a:p>
      </dsp:txBody>
      <dsp:txXfrm>
        <a:off x="554798" y="1729218"/>
        <a:ext cx="6937124" cy="958964"/>
      </dsp:txXfrm>
    </dsp:sp>
    <dsp:sp modelId="{76A23F61-50AA-4B5A-B676-287B40DCB834}">
      <dsp:nvSpPr>
        <dsp:cNvPr id="0" name=""/>
        <dsp:cNvSpPr/>
      </dsp:nvSpPr>
      <dsp:spPr>
        <a:xfrm>
          <a:off x="0" y="3841660"/>
          <a:ext cx="10058399" cy="907200"/>
        </a:xfrm>
        <a:prstGeom prst="rect">
          <a:avLst/>
        </a:prstGeom>
        <a:solidFill>
          <a:schemeClr val="accent3">
            <a:alpha val="90000"/>
            <a:tint val="4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531EA84-0391-4583-A425-7E3F1E95AC04}">
      <dsp:nvSpPr>
        <dsp:cNvPr id="0" name=""/>
        <dsp:cNvSpPr/>
      </dsp:nvSpPr>
      <dsp:spPr>
        <a:xfrm>
          <a:off x="502920" y="3310300"/>
          <a:ext cx="7040880" cy="1062720"/>
        </a:xfrm>
        <a:prstGeom prst="roundRect">
          <a:avLst/>
        </a:prstGeom>
        <a:solidFill>
          <a:schemeClr val="lt1">
            <a:hueOff val="0"/>
            <a:satOff val="0"/>
            <a:lumOff val="0"/>
            <a:alphaOff val="0"/>
          </a:schemeClr>
        </a:solidFill>
        <a:ln w="2540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129" tIns="0" rIns="266129" bIns="0" numCol="1" spcCol="1270" anchor="ctr" anchorCtr="0">
          <a:noAutofit/>
        </a:bodyPr>
        <a:lstStyle/>
        <a:p>
          <a:pPr lvl="0" algn="l" defTabSz="1600200">
            <a:lnSpc>
              <a:spcPct val="90000"/>
            </a:lnSpc>
            <a:spcBef>
              <a:spcPct val="0"/>
            </a:spcBef>
            <a:spcAft>
              <a:spcPct val="35000"/>
            </a:spcAft>
          </a:pPr>
          <a:r>
            <a:rPr lang="en-US" sz="3600" kern="1200" dirty="0">
              <a:latin typeface="Open Sans Extra Bold" panose="020B0604020202020204" charset="0"/>
              <a:ea typeface="Open Sans Extra Bold" panose="020B0604020202020204" charset="0"/>
              <a:cs typeface="Open Sans Extra Bold" panose="020B0604020202020204" charset="0"/>
            </a:rPr>
            <a:t>THỰC NGHIỆM</a:t>
          </a:r>
        </a:p>
      </dsp:txBody>
      <dsp:txXfrm>
        <a:off x="554798" y="3362178"/>
        <a:ext cx="6937124" cy="958964"/>
      </dsp:txXfrm>
    </dsp:sp>
    <dsp:sp modelId="{E62E2DE2-4935-4B25-B7E1-E041C95FA027}">
      <dsp:nvSpPr>
        <dsp:cNvPr id="0" name=""/>
        <dsp:cNvSpPr/>
      </dsp:nvSpPr>
      <dsp:spPr>
        <a:xfrm>
          <a:off x="0" y="5474620"/>
          <a:ext cx="10058399" cy="907200"/>
        </a:xfrm>
        <a:prstGeom prst="rect">
          <a:avLst/>
        </a:prstGeom>
        <a:solidFill>
          <a:schemeClr val="accent3">
            <a:alpha val="90000"/>
            <a:tint val="4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9CF252D-316B-42E0-BEC7-D878007711D6}">
      <dsp:nvSpPr>
        <dsp:cNvPr id="0" name=""/>
        <dsp:cNvSpPr/>
      </dsp:nvSpPr>
      <dsp:spPr>
        <a:xfrm>
          <a:off x="502920" y="4943260"/>
          <a:ext cx="7040880" cy="1062720"/>
        </a:xfrm>
        <a:prstGeom prst="roundRect">
          <a:avLst/>
        </a:prstGeom>
        <a:solidFill>
          <a:schemeClr val="lt1">
            <a:hueOff val="0"/>
            <a:satOff val="0"/>
            <a:lumOff val="0"/>
            <a:alphaOff val="0"/>
          </a:schemeClr>
        </a:solidFill>
        <a:ln w="2540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129" tIns="0" rIns="266129" bIns="0" numCol="1" spcCol="1270" anchor="ctr" anchorCtr="0">
          <a:noAutofit/>
        </a:bodyPr>
        <a:lstStyle/>
        <a:p>
          <a:pPr lvl="0" algn="l" defTabSz="1600200">
            <a:lnSpc>
              <a:spcPct val="90000"/>
            </a:lnSpc>
            <a:spcBef>
              <a:spcPct val="0"/>
            </a:spcBef>
            <a:spcAft>
              <a:spcPct val="35000"/>
            </a:spcAft>
          </a:pPr>
          <a:r>
            <a:rPr lang="en-US" sz="3600" kern="1200" dirty="0">
              <a:latin typeface="Open Sans Extra Bold" panose="020B0604020202020204" charset="0"/>
              <a:ea typeface="Open Sans Extra Bold" panose="020B0604020202020204" charset="0"/>
              <a:cs typeface="Open Sans Extra Bold" panose="020B0604020202020204" charset="0"/>
            </a:rPr>
            <a:t>KẾT LUẬN</a:t>
          </a:r>
        </a:p>
      </dsp:txBody>
      <dsp:txXfrm>
        <a:off x="554798" y="4995138"/>
        <a:ext cx="6937124" cy="958964"/>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5BEB4C-5569-445F-8C34-56E5AF71361F}">
      <dsp:nvSpPr>
        <dsp:cNvPr id="0" name=""/>
        <dsp:cNvSpPr/>
      </dsp:nvSpPr>
      <dsp:spPr>
        <a:xfrm>
          <a:off x="0" y="0"/>
          <a:ext cx="16611600" cy="11980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lvl="0" algn="l" defTabSz="1866900">
            <a:lnSpc>
              <a:spcPct val="90000"/>
            </a:lnSpc>
            <a:spcBef>
              <a:spcPct val="0"/>
            </a:spcBef>
            <a:spcAft>
              <a:spcPct val="35000"/>
            </a:spcAft>
          </a:pPr>
          <a:r>
            <a:rPr lang="en-US" sz="4200" b="1" kern="1200" dirty="0" err="1" smtClean="0">
              <a:solidFill>
                <a:schemeClr val="bg1"/>
              </a:solidFill>
              <a:latin typeface="Open Sans Extra Bold" panose="020B0604020202020204" charset="0"/>
              <a:ea typeface="Open Sans Extra Bold" panose="020B0604020202020204" charset="0"/>
              <a:cs typeface="Open Sans Extra Bold" panose="020B0604020202020204" charset="0"/>
            </a:rPr>
            <a:t>Mô</a:t>
          </a:r>
          <a:r>
            <a:rPr lang="en-US" sz="4200" b="1" kern="1200" dirty="0" smtClean="0">
              <a:solidFill>
                <a:schemeClr val="bg1"/>
              </a:solidFill>
              <a:latin typeface="Open Sans Extra Bold" panose="020B0604020202020204" charset="0"/>
              <a:ea typeface="Open Sans Extra Bold" panose="020B0604020202020204" charset="0"/>
              <a:cs typeface="Open Sans Extra Bold" panose="020B0604020202020204" charset="0"/>
            </a:rPr>
            <a:t> </a:t>
          </a:r>
          <a:r>
            <a:rPr lang="en-US" sz="4200" b="1" kern="1200" dirty="0" err="1" smtClean="0">
              <a:solidFill>
                <a:schemeClr val="bg1"/>
              </a:solidFill>
              <a:latin typeface="Open Sans Extra Bold" panose="020B0604020202020204" charset="0"/>
              <a:ea typeface="Open Sans Extra Bold" panose="020B0604020202020204" charset="0"/>
              <a:cs typeface="Open Sans Extra Bold" panose="020B0604020202020204" charset="0"/>
            </a:rPr>
            <a:t>tả</a:t>
          </a:r>
          <a:endParaRPr lang="en-US" sz="4200" kern="1200" dirty="0">
            <a:solidFill>
              <a:schemeClr val="bg1"/>
            </a:solidFill>
            <a:latin typeface="Open Sans Extra Bold" panose="020B0604020202020204" charset="0"/>
            <a:ea typeface="Open Sans Extra Bold" panose="020B0604020202020204" charset="0"/>
            <a:cs typeface="Open Sans Extra Bold" panose="020B0604020202020204" charset="0"/>
          </a:endParaRPr>
        </a:p>
      </dsp:txBody>
      <dsp:txXfrm>
        <a:off x="58485" y="58485"/>
        <a:ext cx="16494630" cy="1081110"/>
      </dsp:txXfrm>
    </dsp:sp>
    <dsp:sp modelId="{48CBED22-1A7B-440B-B85D-AA6C2D6C7BB7}">
      <dsp:nvSpPr>
        <dsp:cNvPr id="0" name=""/>
        <dsp:cNvSpPr/>
      </dsp:nvSpPr>
      <dsp:spPr>
        <a:xfrm>
          <a:off x="0" y="1224062"/>
          <a:ext cx="16611600" cy="10929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27418" tIns="40640" rIns="227584" bIns="40640" numCol="1" spcCol="1270" anchor="t" anchorCtr="0">
          <a:noAutofit/>
        </a:bodyPr>
        <a:lstStyle/>
        <a:p>
          <a:pPr marL="285750" lvl="1" indent="-285750" algn="just" defTabSz="1422400">
            <a:lnSpc>
              <a:spcPct val="90000"/>
            </a:lnSpc>
            <a:spcBef>
              <a:spcPct val="0"/>
            </a:spcBef>
            <a:spcAft>
              <a:spcPct val="20000"/>
            </a:spcAft>
            <a:buChar char="••"/>
          </a:pPr>
          <a:r>
            <a:rPr lang="en-US" sz="3200" kern="1200" dirty="0" smtClean="0">
              <a:latin typeface="Open Sans Extra Bold" panose="020B0604020202020204" charset="0"/>
              <a:ea typeface="Open Sans Extra Bold" panose="020B0604020202020204" charset="0"/>
              <a:cs typeface="Open Sans Extra Bold" panose="020B0604020202020204" charset="0"/>
            </a:rPr>
            <a:t>N</a:t>
          </a:r>
          <a:r>
            <a:rPr lang="vi-VN" sz="3200" kern="1200" dirty="0" smtClean="0">
              <a:latin typeface="Open Sans Extra Bold" panose="020B0604020202020204" charset="0"/>
              <a:ea typeface="Open Sans Extra Bold" panose="020B0604020202020204" charset="0"/>
              <a:cs typeface="Open Sans Extra Bold" panose="020B0604020202020204" charset="0"/>
            </a:rPr>
            <a:t>hững chuyên gia bảo mật cũng như nghiên cứu các lỗ hổng của các ứng dụng lớn trong đó có các CSDL</a:t>
          </a:r>
          <a:r>
            <a:rPr lang="en-US" sz="3200" kern="1200" dirty="0" smtClean="0">
              <a:latin typeface="Open Sans Extra Bold" panose="020B0604020202020204" charset="0"/>
              <a:ea typeface="Open Sans Extra Bold" panose="020B0604020202020204" charset="0"/>
              <a:cs typeface="Open Sans Extra Bold" panose="020B0604020202020204" charset="0"/>
            </a:rPr>
            <a:t>.</a:t>
          </a:r>
          <a:endParaRPr lang="en-US" sz="3200" kern="1200" dirty="0">
            <a:latin typeface="Open Sans Extra Bold" panose="020B0604020202020204" charset="0"/>
            <a:ea typeface="Open Sans Extra Bold" panose="020B0604020202020204" charset="0"/>
            <a:cs typeface="Open Sans Extra Bold" panose="020B0604020202020204" charset="0"/>
          </a:endParaRPr>
        </a:p>
      </dsp:txBody>
      <dsp:txXfrm>
        <a:off x="0" y="1224062"/>
        <a:ext cx="16611600" cy="1092960"/>
      </dsp:txXfrm>
    </dsp:sp>
    <dsp:sp modelId="{503C3E54-BDA8-4A7B-95EA-8BA27A49D126}">
      <dsp:nvSpPr>
        <dsp:cNvPr id="0" name=""/>
        <dsp:cNvSpPr/>
      </dsp:nvSpPr>
      <dsp:spPr>
        <a:xfrm>
          <a:off x="0" y="2317022"/>
          <a:ext cx="16611600" cy="11980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lvl="0" algn="l" defTabSz="1866900">
            <a:lnSpc>
              <a:spcPct val="90000"/>
            </a:lnSpc>
            <a:spcBef>
              <a:spcPct val="0"/>
            </a:spcBef>
            <a:spcAft>
              <a:spcPct val="35000"/>
            </a:spcAft>
          </a:pPr>
          <a:r>
            <a:rPr lang="vi-VN" sz="4200" b="1" kern="1200" dirty="0" smtClean="0">
              <a:solidFill>
                <a:schemeClr val="bg1"/>
              </a:solidFill>
              <a:latin typeface="Open Sans Extra Bold" panose="020B0604020202020204" charset="0"/>
              <a:ea typeface="Open Sans Extra Bold" panose="020B0604020202020204" charset="0"/>
              <a:cs typeface="Open Sans Extra Bold" panose="020B0604020202020204" charset="0"/>
            </a:rPr>
            <a:t>Phòng chống</a:t>
          </a:r>
          <a:endParaRPr lang="en-US" sz="4200" kern="1200" dirty="0">
            <a:solidFill>
              <a:schemeClr val="bg1"/>
            </a:solidFill>
            <a:latin typeface="Open Sans Extra Bold" panose="020B0604020202020204" charset="0"/>
            <a:ea typeface="Open Sans Extra Bold" panose="020B0604020202020204" charset="0"/>
            <a:cs typeface="Open Sans Extra Bold" panose="020B0604020202020204" charset="0"/>
          </a:endParaRPr>
        </a:p>
      </dsp:txBody>
      <dsp:txXfrm>
        <a:off x="58485" y="2375507"/>
        <a:ext cx="16494630" cy="1081110"/>
      </dsp:txXfrm>
    </dsp:sp>
    <dsp:sp modelId="{10B2FC14-719A-47B3-8042-7ED916798424}">
      <dsp:nvSpPr>
        <dsp:cNvPr id="0" name=""/>
        <dsp:cNvSpPr/>
      </dsp:nvSpPr>
      <dsp:spPr>
        <a:xfrm>
          <a:off x="0" y="3515102"/>
          <a:ext cx="16611600" cy="15897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27418" tIns="40640" rIns="227584" bIns="40640" numCol="1" spcCol="1270" anchor="t" anchorCtr="0">
          <a:noAutofit/>
        </a:bodyPr>
        <a:lstStyle/>
        <a:p>
          <a:pPr marL="285750" lvl="1" indent="-285750" algn="just" defTabSz="1422400">
            <a:lnSpc>
              <a:spcPct val="90000"/>
            </a:lnSpc>
            <a:spcBef>
              <a:spcPct val="0"/>
            </a:spcBef>
            <a:spcAft>
              <a:spcPct val="20000"/>
            </a:spcAft>
            <a:buChar char="••"/>
          </a:pPr>
          <a:r>
            <a:rPr lang="vi-VN" sz="3200" kern="1200" dirty="0" smtClean="0">
              <a:latin typeface="Open Sans Extra Bold" panose="020B0604020202020204" charset="0"/>
              <a:ea typeface="Open Sans Extra Bold" panose="020B0604020202020204" charset="0"/>
              <a:cs typeface="Open Sans Extra Bold" panose="020B0604020202020204" charset="0"/>
            </a:rPr>
            <a:t>Các CSDL hoặc các module kèm theo phải được vá lỗi hoặc cập nhật phù hợp lên các phiên bản mới để những kẻ tấn công không thể khai thác các lỗ hổng đã biết.</a:t>
          </a:r>
          <a:endParaRPr lang="en-US" sz="3200" kern="1200" dirty="0">
            <a:latin typeface="Open Sans Extra Bold" panose="020B0604020202020204" charset="0"/>
            <a:ea typeface="Open Sans Extra Bold" panose="020B0604020202020204" charset="0"/>
            <a:cs typeface="Open Sans Extra Bold" panose="020B0604020202020204" charset="0"/>
          </a:endParaRPr>
        </a:p>
      </dsp:txBody>
      <dsp:txXfrm>
        <a:off x="0" y="3515102"/>
        <a:ext cx="16611600" cy="1589760"/>
      </dsp:txXfrm>
    </dsp:sp>
    <dsp:sp modelId="{BDC39FE6-D8B0-44A8-ACCF-F0E765A6242E}">
      <dsp:nvSpPr>
        <dsp:cNvPr id="0" name=""/>
        <dsp:cNvSpPr/>
      </dsp:nvSpPr>
      <dsp:spPr>
        <a:xfrm>
          <a:off x="0" y="5104862"/>
          <a:ext cx="16611600" cy="11980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lvl="0" algn="just" defTabSz="1866900">
            <a:lnSpc>
              <a:spcPct val="90000"/>
            </a:lnSpc>
            <a:spcBef>
              <a:spcPct val="0"/>
            </a:spcBef>
            <a:spcAft>
              <a:spcPct val="35000"/>
            </a:spcAft>
          </a:pPr>
          <a:r>
            <a:rPr lang="en-US" sz="4200" kern="1200" dirty="0" err="1" smtClean="0">
              <a:latin typeface="Open Sans Extra Bold" panose="020B0604020202020204" charset="0"/>
              <a:ea typeface="Open Sans Extra Bold" panose="020B0604020202020204" charset="0"/>
              <a:cs typeface="Open Sans Extra Bold" panose="020B0604020202020204" charset="0"/>
            </a:rPr>
            <a:t>Thử</a:t>
          </a:r>
          <a:r>
            <a:rPr lang="en-US" sz="4200" kern="1200" dirty="0" smtClean="0">
              <a:latin typeface="Open Sans Extra Bold" panose="020B0604020202020204" charset="0"/>
              <a:ea typeface="Open Sans Extra Bold" panose="020B0604020202020204" charset="0"/>
              <a:cs typeface="Open Sans Extra Bold" panose="020B0604020202020204" charset="0"/>
            </a:rPr>
            <a:t> </a:t>
          </a:r>
          <a:r>
            <a:rPr lang="en-US" sz="4200" kern="1200" dirty="0" err="1" smtClean="0">
              <a:latin typeface="Open Sans Extra Bold" panose="020B0604020202020204" charset="0"/>
              <a:ea typeface="Open Sans Extra Bold" panose="020B0604020202020204" charset="0"/>
              <a:cs typeface="Open Sans Extra Bold" panose="020B0604020202020204" charset="0"/>
            </a:rPr>
            <a:t>nghiệm</a:t>
          </a:r>
          <a:endParaRPr lang="en-US" sz="4200" kern="1200" dirty="0">
            <a:latin typeface="Open Sans Extra Bold" panose="020B0604020202020204" charset="0"/>
            <a:ea typeface="Open Sans Extra Bold" panose="020B0604020202020204" charset="0"/>
            <a:cs typeface="Open Sans Extra Bold" panose="020B0604020202020204" charset="0"/>
          </a:endParaRPr>
        </a:p>
      </dsp:txBody>
      <dsp:txXfrm>
        <a:off x="58485" y="5163347"/>
        <a:ext cx="16494630" cy="1081110"/>
      </dsp:txXfrm>
    </dsp:sp>
    <dsp:sp modelId="{2C765FC6-4380-4E9C-A57F-03E9BFF78B84}">
      <dsp:nvSpPr>
        <dsp:cNvPr id="0" name=""/>
        <dsp:cNvSpPr/>
      </dsp:nvSpPr>
      <dsp:spPr>
        <a:xfrm>
          <a:off x="0" y="6302942"/>
          <a:ext cx="16611600" cy="1059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27418" tIns="40640" rIns="227584" bIns="40640" numCol="1" spcCol="1270" anchor="t" anchorCtr="0">
          <a:noAutofit/>
        </a:bodyPr>
        <a:lstStyle/>
        <a:p>
          <a:pPr marL="285750" lvl="1" indent="-285750" algn="just" defTabSz="1422400">
            <a:lnSpc>
              <a:spcPct val="90000"/>
            </a:lnSpc>
            <a:spcBef>
              <a:spcPct val="0"/>
            </a:spcBef>
            <a:spcAft>
              <a:spcPct val="20000"/>
            </a:spcAft>
            <a:buChar char="••"/>
          </a:pPr>
          <a:r>
            <a:rPr lang="vi-VN" sz="3200" kern="1200" dirty="0" smtClean="0">
              <a:latin typeface="Open Sans Extra Bold" panose="020B0604020202020204" charset="0"/>
              <a:ea typeface="Open Sans Extra Bold" panose="020B0604020202020204" charset="0"/>
              <a:cs typeface="Open Sans Extra Bold" panose="020B0604020202020204" charset="0"/>
            </a:rPr>
            <a:t>Phải cập nhật lên các phiên bản mới của SQL Serve</a:t>
          </a:r>
          <a:r>
            <a:rPr lang="en-US" sz="3200" kern="1200" dirty="0" smtClean="0">
              <a:latin typeface="Open Sans Extra Bold" panose="020B0604020202020204" charset="0"/>
              <a:ea typeface="Open Sans Extra Bold" panose="020B0604020202020204" charset="0"/>
              <a:cs typeface="Open Sans Extra Bold" panose="020B0604020202020204" charset="0"/>
            </a:rPr>
            <a:t>r.</a:t>
          </a:r>
          <a:endParaRPr lang="en-US" sz="3200" kern="1200" dirty="0">
            <a:latin typeface="Open Sans Extra Bold" panose="020B0604020202020204" charset="0"/>
            <a:ea typeface="Open Sans Extra Bold" panose="020B0604020202020204" charset="0"/>
            <a:cs typeface="Open Sans Extra Bold" panose="020B0604020202020204" charset="0"/>
          </a:endParaRPr>
        </a:p>
      </dsp:txBody>
      <dsp:txXfrm>
        <a:off x="0" y="6302942"/>
        <a:ext cx="16611600" cy="105984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5BEB4C-5569-445F-8C34-56E5AF71361F}">
      <dsp:nvSpPr>
        <dsp:cNvPr id="0" name=""/>
        <dsp:cNvSpPr/>
      </dsp:nvSpPr>
      <dsp:spPr>
        <a:xfrm>
          <a:off x="0" y="224464"/>
          <a:ext cx="17754600" cy="12168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lvl="0" algn="l" defTabSz="1866900">
            <a:lnSpc>
              <a:spcPct val="90000"/>
            </a:lnSpc>
            <a:spcBef>
              <a:spcPct val="0"/>
            </a:spcBef>
            <a:spcAft>
              <a:spcPct val="35000"/>
            </a:spcAft>
          </a:pPr>
          <a:r>
            <a:rPr lang="en-US" sz="4200" b="1" kern="1200" dirty="0" err="1" smtClean="0">
              <a:solidFill>
                <a:schemeClr val="bg1"/>
              </a:solidFill>
              <a:latin typeface="Open Sans Extra Bold" panose="020B0604020202020204" charset="0"/>
              <a:ea typeface="Open Sans Extra Bold" panose="020B0604020202020204" charset="0"/>
              <a:cs typeface="Open Sans Extra Bold" panose="020B0604020202020204" charset="0"/>
            </a:rPr>
            <a:t>Mô</a:t>
          </a:r>
          <a:r>
            <a:rPr lang="en-US" sz="4200" b="1" kern="1200" dirty="0" smtClean="0">
              <a:solidFill>
                <a:schemeClr val="bg1"/>
              </a:solidFill>
              <a:latin typeface="Open Sans Extra Bold" panose="020B0604020202020204" charset="0"/>
              <a:ea typeface="Open Sans Extra Bold" panose="020B0604020202020204" charset="0"/>
              <a:cs typeface="Open Sans Extra Bold" panose="020B0604020202020204" charset="0"/>
            </a:rPr>
            <a:t> </a:t>
          </a:r>
          <a:r>
            <a:rPr lang="en-US" sz="4200" b="1" kern="1200" dirty="0" err="1" smtClean="0">
              <a:solidFill>
                <a:schemeClr val="bg1"/>
              </a:solidFill>
              <a:latin typeface="Open Sans Extra Bold" panose="020B0604020202020204" charset="0"/>
              <a:ea typeface="Open Sans Extra Bold" panose="020B0604020202020204" charset="0"/>
              <a:cs typeface="Open Sans Extra Bold" panose="020B0604020202020204" charset="0"/>
            </a:rPr>
            <a:t>tả</a:t>
          </a:r>
          <a:endParaRPr lang="en-US" sz="4200" kern="1200" dirty="0">
            <a:solidFill>
              <a:schemeClr val="bg1"/>
            </a:solidFill>
            <a:latin typeface="Open Sans Extra Bold" panose="020B0604020202020204" charset="0"/>
            <a:ea typeface="Open Sans Extra Bold" panose="020B0604020202020204" charset="0"/>
            <a:cs typeface="Open Sans Extra Bold" panose="020B0604020202020204" charset="0"/>
          </a:endParaRPr>
        </a:p>
      </dsp:txBody>
      <dsp:txXfrm>
        <a:off x="59399" y="283863"/>
        <a:ext cx="17635802" cy="1098002"/>
      </dsp:txXfrm>
    </dsp:sp>
    <dsp:sp modelId="{48CBED22-1A7B-440B-B85D-AA6C2D6C7BB7}">
      <dsp:nvSpPr>
        <dsp:cNvPr id="0" name=""/>
        <dsp:cNvSpPr/>
      </dsp:nvSpPr>
      <dsp:spPr>
        <a:xfrm>
          <a:off x="0" y="1686543"/>
          <a:ext cx="17754600" cy="1076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63709" tIns="40640" rIns="227584" bIns="40640" numCol="1" spcCol="1270" anchor="t" anchorCtr="0">
          <a:noAutofit/>
        </a:bodyPr>
        <a:lstStyle/>
        <a:p>
          <a:pPr marL="285750" lvl="1" indent="-285750" algn="just" defTabSz="1422400">
            <a:lnSpc>
              <a:spcPct val="90000"/>
            </a:lnSpc>
            <a:spcBef>
              <a:spcPct val="0"/>
            </a:spcBef>
            <a:spcAft>
              <a:spcPct val="20000"/>
            </a:spcAft>
            <a:buChar char="••"/>
          </a:pPr>
          <a:r>
            <a:rPr lang="vi-VN" sz="3200" kern="1200" dirty="0" smtClean="0">
              <a:latin typeface="Open Sans Extra Bold" panose="020B0604020202020204" charset="0"/>
              <a:ea typeface="Open Sans Extra Bold" panose="020B0604020202020204" charset="0"/>
              <a:cs typeface="Open Sans Extra Bold" panose="020B0604020202020204" charset="0"/>
            </a:rPr>
            <a:t>Các dữ liệu nhạy cảm </a:t>
          </a:r>
          <a:r>
            <a:rPr lang="en-US" sz="3200" kern="1200" dirty="0" smtClean="0">
              <a:latin typeface="Open Sans Extra Bold" panose="020B0604020202020204" charset="0"/>
              <a:ea typeface="Open Sans Extra Bold" panose="020B0604020202020204" charset="0"/>
              <a:cs typeface="Open Sans Extra Bold" panose="020B0604020202020204" charset="0"/>
            </a:rPr>
            <a:t>(</a:t>
          </a:r>
          <a:r>
            <a:rPr lang="vi-VN" sz="3200" kern="1200" dirty="0" smtClean="0">
              <a:latin typeface="Open Sans Extra Bold" panose="020B0604020202020204" charset="0"/>
              <a:ea typeface="Open Sans Extra Bold" panose="020B0604020202020204" charset="0"/>
              <a:cs typeface="Open Sans Extra Bold" panose="020B0604020202020204" charset="0"/>
            </a:rPr>
            <a:t>tài khoản, thông tin người dùng,…</a:t>
          </a:r>
          <a:r>
            <a:rPr lang="en-US" sz="3200" kern="1200" dirty="0" smtClean="0">
              <a:latin typeface="Open Sans Extra Bold" panose="020B0604020202020204" charset="0"/>
              <a:ea typeface="Open Sans Extra Bold" panose="020B0604020202020204" charset="0"/>
              <a:cs typeface="Open Sans Extra Bold" panose="020B0604020202020204" charset="0"/>
            </a:rPr>
            <a:t>)</a:t>
          </a:r>
          <a:r>
            <a:rPr lang="vi-VN" sz="3200" kern="1200" dirty="0" smtClean="0">
              <a:latin typeface="Open Sans Extra Bold" panose="020B0604020202020204" charset="0"/>
              <a:ea typeface="Open Sans Extra Bold" panose="020B0604020202020204" charset="0"/>
              <a:cs typeface="Open Sans Extra Bold" panose="020B0604020202020204" charset="0"/>
            </a:rPr>
            <a:t> không được mã hóa.</a:t>
          </a:r>
          <a:endParaRPr lang="en-US" sz="3200" kern="1200" dirty="0">
            <a:latin typeface="Open Sans Extra Bold" panose="020B0604020202020204" charset="0"/>
            <a:ea typeface="Open Sans Extra Bold" panose="020B0604020202020204" charset="0"/>
            <a:cs typeface="Open Sans Extra Bold" panose="020B0604020202020204" charset="0"/>
          </a:endParaRPr>
        </a:p>
      </dsp:txBody>
      <dsp:txXfrm>
        <a:off x="0" y="1686543"/>
        <a:ext cx="17754600" cy="1076400"/>
      </dsp:txXfrm>
    </dsp:sp>
    <dsp:sp modelId="{503C3E54-BDA8-4A7B-95EA-8BA27A49D126}">
      <dsp:nvSpPr>
        <dsp:cNvPr id="0" name=""/>
        <dsp:cNvSpPr/>
      </dsp:nvSpPr>
      <dsp:spPr>
        <a:xfrm>
          <a:off x="0" y="2762943"/>
          <a:ext cx="17754600" cy="12168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lvl="0" algn="l" defTabSz="1866900">
            <a:lnSpc>
              <a:spcPct val="90000"/>
            </a:lnSpc>
            <a:spcBef>
              <a:spcPct val="0"/>
            </a:spcBef>
            <a:spcAft>
              <a:spcPct val="35000"/>
            </a:spcAft>
          </a:pPr>
          <a:r>
            <a:rPr lang="vi-VN" sz="4200" b="1" kern="1200" dirty="0" smtClean="0">
              <a:solidFill>
                <a:schemeClr val="bg1"/>
              </a:solidFill>
              <a:latin typeface="Open Sans Extra Bold" panose="020B0604020202020204" charset="0"/>
              <a:ea typeface="Open Sans Extra Bold" panose="020B0604020202020204" charset="0"/>
              <a:cs typeface="Open Sans Extra Bold" panose="020B0604020202020204" charset="0"/>
            </a:rPr>
            <a:t>Phòng chống</a:t>
          </a:r>
          <a:endParaRPr lang="en-US" sz="4200" kern="1200" dirty="0">
            <a:solidFill>
              <a:schemeClr val="bg1"/>
            </a:solidFill>
            <a:latin typeface="Open Sans Extra Bold" panose="020B0604020202020204" charset="0"/>
            <a:ea typeface="Open Sans Extra Bold" panose="020B0604020202020204" charset="0"/>
            <a:cs typeface="Open Sans Extra Bold" panose="020B0604020202020204" charset="0"/>
          </a:endParaRPr>
        </a:p>
      </dsp:txBody>
      <dsp:txXfrm>
        <a:off x="59399" y="2822342"/>
        <a:ext cx="17635802" cy="1098002"/>
      </dsp:txXfrm>
    </dsp:sp>
    <dsp:sp modelId="{10B2FC14-719A-47B3-8042-7ED916798424}">
      <dsp:nvSpPr>
        <dsp:cNvPr id="0" name=""/>
        <dsp:cNvSpPr/>
      </dsp:nvSpPr>
      <dsp:spPr>
        <a:xfrm>
          <a:off x="0" y="3979743"/>
          <a:ext cx="17754600" cy="17155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63709" tIns="40640" rIns="227584" bIns="40640" numCol="1" spcCol="1270" anchor="t" anchorCtr="0">
          <a:noAutofit/>
        </a:bodyPr>
        <a:lstStyle/>
        <a:p>
          <a:pPr marL="285750" lvl="1" indent="-285750" algn="just" defTabSz="1422400">
            <a:lnSpc>
              <a:spcPct val="90000"/>
            </a:lnSpc>
            <a:spcBef>
              <a:spcPct val="0"/>
            </a:spcBef>
            <a:spcAft>
              <a:spcPct val="20000"/>
            </a:spcAft>
            <a:buChar char="••"/>
          </a:pPr>
          <a:r>
            <a:rPr lang="vi-VN" sz="3200" kern="1200" dirty="0" smtClean="0">
              <a:latin typeface="Open Sans Extra Bold" panose="020B0604020202020204" charset="0"/>
              <a:ea typeface="Open Sans Extra Bold" panose="020B0604020202020204" charset="0"/>
              <a:cs typeface="Open Sans Extra Bold" panose="020B0604020202020204" charset="0"/>
            </a:rPr>
            <a:t>Đối với dữ liệu nhập trên database lưu dữ liệu ở dạng mã hóa</a:t>
          </a:r>
          <a:r>
            <a:rPr lang="en-US" sz="3200" kern="1200" dirty="0" smtClean="0">
              <a:latin typeface="Open Sans Extra Bold" panose="020B0604020202020204" charset="0"/>
              <a:ea typeface="Open Sans Extra Bold" panose="020B0604020202020204" charset="0"/>
              <a:cs typeface="Open Sans Extra Bold" panose="020B0604020202020204" charset="0"/>
            </a:rPr>
            <a:t>.</a:t>
          </a:r>
          <a:endParaRPr lang="en-US" sz="3200" kern="1200" dirty="0">
            <a:latin typeface="Open Sans Extra Bold" panose="020B0604020202020204" charset="0"/>
            <a:ea typeface="Open Sans Extra Bold" panose="020B0604020202020204" charset="0"/>
            <a:cs typeface="Open Sans Extra Bold" panose="020B0604020202020204" charset="0"/>
          </a:endParaRPr>
        </a:p>
        <a:p>
          <a:pPr marL="285750" lvl="1" indent="-285750" algn="just" defTabSz="1422400">
            <a:lnSpc>
              <a:spcPct val="90000"/>
            </a:lnSpc>
            <a:spcBef>
              <a:spcPct val="0"/>
            </a:spcBef>
            <a:spcAft>
              <a:spcPct val="20000"/>
            </a:spcAft>
            <a:buChar char="••"/>
          </a:pPr>
          <a:r>
            <a:rPr lang="vi-VN" sz="3200" kern="1200" dirty="0" smtClean="0">
              <a:latin typeface="Open Sans Extra Bold" panose="020B0604020202020204" charset="0"/>
              <a:ea typeface="Open Sans Extra Bold" panose="020B0604020202020204" charset="0"/>
              <a:cs typeface="Open Sans Extra Bold" panose="020B0604020202020204" charset="0"/>
            </a:rPr>
            <a:t>Dữ liệu trên đường truyền cần có sử dụng các giao thức bảo mậ</a:t>
          </a:r>
          <a:r>
            <a:rPr lang="en-US" sz="3200" kern="1200" dirty="0" smtClean="0">
              <a:latin typeface="Open Sans Extra Bold" panose="020B0604020202020204" charset="0"/>
              <a:ea typeface="Open Sans Extra Bold" panose="020B0604020202020204" charset="0"/>
              <a:cs typeface="Open Sans Extra Bold" panose="020B0604020202020204" charset="0"/>
            </a:rPr>
            <a:t>t:</a:t>
          </a:r>
          <a:r>
            <a:rPr lang="vi-VN" sz="3200" kern="1200" dirty="0" smtClean="0">
              <a:latin typeface="Open Sans Extra Bold" panose="020B0604020202020204" charset="0"/>
              <a:ea typeface="Open Sans Extra Bold" panose="020B0604020202020204" charset="0"/>
              <a:cs typeface="Open Sans Extra Bold" panose="020B0604020202020204" charset="0"/>
            </a:rPr>
            <a:t> sử dụng SSL/TLS, Kerberos, Oracle ASO…</a:t>
          </a:r>
          <a:endParaRPr lang="en-US" sz="3200" kern="1200" dirty="0">
            <a:latin typeface="Open Sans Extra Bold" panose="020B0604020202020204" charset="0"/>
            <a:ea typeface="Open Sans Extra Bold" panose="020B0604020202020204" charset="0"/>
            <a:cs typeface="Open Sans Extra Bold" panose="020B0604020202020204" charset="0"/>
          </a:endParaRPr>
        </a:p>
      </dsp:txBody>
      <dsp:txXfrm>
        <a:off x="0" y="3979743"/>
        <a:ext cx="17754600" cy="1715512"/>
      </dsp:txXfrm>
    </dsp:sp>
    <dsp:sp modelId="{BDC39FE6-D8B0-44A8-ACCF-F0E765A6242E}">
      <dsp:nvSpPr>
        <dsp:cNvPr id="0" name=""/>
        <dsp:cNvSpPr/>
      </dsp:nvSpPr>
      <dsp:spPr>
        <a:xfrm>
          <a:off x="0" y="5695256"/>
          <a:ext cx="17754600" cy="12168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lvl="0" algn="just" defTabSz="1866900">
            <a:lnSpc>
              <a:spcPct val="90000"/>
            </a:lnSpc>
            <a:spcBef>
              <a:spcPct val="0"/>
            </a:spcBef>
            <a:spcAft>
              <a:spcPct val="35000"/>
            </a:spcAft>
          </a:pPr>
          <a:r>
            <a:rPr lang="en-US" sz="4200" kern="1200" dirty="0" err="1" smtClean="0">
              <a:latin typeface="Open Sans Extra Bold" panose="020B0604020202020204" charset="0"/>
              <a:ea typeface="Open Sans Extra Bold" panose="020B0604020202020204" charset="0"/>
              <a:cs typeface="Open Sans Extra Bold" panose="020B0604020202020204" charset="0"/>
            </a:rPr>
            <a:t>Thử</a:t>
          </a:r>
          <a:r>
            <a:rPr lang="en-US" sz="4200" kern="1200" dirty="0" smtClean="0">
              <a:latin typeface="Open Sans Extra Bold" panose="020B0604020202020204" charset="0"/>
              <a:ea typeface="Open Sans Extra Bold" panose="020B0604020202020204" charset="0"/>
              <a:cs typeface="Open Sans Extra Bold" panose="020B0604020202020204" charset="0"/>
            </a:rPr>
            <a:t> </a:t>
          </a:r>
          <a:r>
            <a:rPr lang="en-US" sz="4200" kern="1200" dirty="0" err="1" smtClean="0">
              <a:latin typeface="Open Sans Extra Bold" panose="020B0604020202020204" charset="0"/>
              <a:ea typeface="Open Sans Extra Bold" panose="020B0604020202020204" charset="0"/>
              <a:cs typeface="Open Sans Extra Bold" panose="020B0604020202020204" charset="0"/>
            </a:rPr>
            <a:t>nghiệm</a:t>
          </a:r>
          <a:endParaRPr lang="en-US" sz="4200" kern="1200" dirty="0">
            <a:latin typeface="Open Sans Extra Bold" panose="020B0604020202020204" charset="0"/>
            <a:ea typeface="Open Sans Extra Bold" panose="020B0604020202020204" charset="0"/>
            <a:cs typeface="Open Sans Extra Bold" panose="020B0604020202020204" charset="0"/>
          </a:endParaRPr>
        </a:p>
      </dsp:txBody>
      <dsp:txXfrm>
        <a:off x="59399" y="5754655"/>
        <a:ext cx="17635802" cy="1098002"/>
      </dsp:txXfrm>
    </dsp:sp>
    <dsp:sp modelId="{2C765FC6-4380-4E9C-A57F-03E9BFF78B84}">
      <dsp:nvSpPr>
        <dsp:cNvPr id="0" name=""/>
        <dsp:cNvSpPr/>
      </dsp:nvSpPr>
      <dsp:spPr>
        <a:xfrm>
          <a:off x="0" y="6912056"/>
          <a:ext cx="17754600" cy="1076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63709" tIns="40640" rIns="227584" bIns="40640" numCol="1" spcCol="1270" anchor="t" anchorCtr="0">
          <a:noAutofit/>
        </a:bodyPr>
        <a:lstStyle/>
        <a:p>
          <a:pPr marL="285750" lvl="1" indent="-285750" algn="just" defTabSz="1422400">
            <a:lnSpc>
              <a:spcPct val="90000"/>
            </a:lnSpc>
            <a:spcBef>
              <a:spcPct val="0"/>
            </a:spcBef>
            <a:spcAft>
              <a:spcPct val="20000"/>
            </a:spcAft>
            <a:buChar char="••"/>
          </a:pPr>
          <a:r>
            <a:rPr lang="vi-VN" sz="3200" kern="1200" dirty="0" smtClean="0">
              <a:latin typeface="Open Sans Extra Bold" panose="020B0604020202020204" charset="0"/>
              <a:ea typeface="Open Sans Extra Bold" panose="020B0604020202020204" charset="0"/>
              <a:cs typeface="Open Sans Extra Bold" panose="020B0604020202020204" charset="0"/>
            </a:rPr>
            <a:t>Những dữ liệu nhạy cảm được lưu dưới dạng mã hóa để không bị đánh cắp.</a:t>
          </a:r>
          <a:endParaRPr lang="en-US" sz="3200" kern="1200" dirty="0">
            <a:latin typeface="Open Sans Extra Bold" panose="020B0604020202020204" charset="0"/>
            <a:ea typeface="Open Sans Extra Bold" panose="020B0604020202020204" charset="0"/>
            <a:cs typeface="Open Sans Extra Bold" panose="020B0604020202020204" charset="0"/>
          </a:endParaRPr>
        </a:p>
      </dsp:txBody>
      <dsp:txXfrm>
        <a:off x="0" y="6912056"/>
        <a:ext cx="17754600" cy="10764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6F934E-3BCA-4DC2-BA97-75AFF66D8EC5}">
      <dsp:nvSpPr>
        <dsp:cNvPr id="0" name=""/>
        <dsp:cNvSpPr/>
      </dsp:nvSpPr>
      <dsp:spPr>
        <a:xfrm>
          <a:off x="0" y="453874"/>
          <a:ext cx="12229372" cy="4441500"/>
        </a:xfrm>
        <a:prstGeom prst="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949135" tIns="624840" rIns="949135" bIns="227584" numCol="1" spcCol="1270" anchor="t" anchorCtr="0">
          <a:noAutofit/>
        </a:bodyPr>
        <a:lstStyle/>
        <a:p>
          <a:pPr marL="285750" lvl="1" indent="-285750" algn="just" defTabSz="1422400">
            <a:lnSpc>
              <a:spcPct val="90000"/>
            </a:lnSpc>
            <a:spcBef>
              <a:spcPct val="0"/>
            </a:spcBef>
            <a:spcAft>
              <a:spcPct val="15000"/>
            </a:spcAft>
            <a:buChar char="••"/>
          </a:pPr>
          <a:r>
            <a:rPr lang="en-US" sz="3200" i="0" kern="1200" dirty="0" smtClean="0">
              <a:solidFill>
                <a:schemeClr val="tx1"/>
              </a:solidFill>
              <a:latin typeface="Open Sans Extra Bold" panose="020B0604020202020204" charset="0"/>
              <a:ea typeface="Open Sans Extra Bold" panose="020B0604020202020204" charset="0"/>
              <a:cs typeface="Open Sans Extra Bold" panose="020B0604020202020204" charset="0"/>
            </a:rPr>
            <a:t>Đ</a:t>
          </a:r>
          <a:r>
            <a:rPr lang="vi-VN" sz="3200" i="0" kern="1200" dirty="0" smtClean="0">
              <a:solidFill>
                <a:schemeClr val="tx1"/>
              </a:solidFill>
              <a:latin typeface="Open Sans Extra Bold" panose="020B0604020202020204" charset="0"/>
              <a:ea typeface="Open Sans Extra Bold" panose="020B0604020202020204" charset="0"/>
              <a:cs typeface="Open Sans Extra Bold" panose="020B0604020202020204" charset="0"/>
            </a:rPr>
            <a:t>ối </a:t>
          </a:r>
          <a:r>
            <a:rPr lang="vi-VN" sz="3200" i="0" kern="1200" dirty="0">
              <a:solidFill>
                <a:schemeClr val="tx1"/>
              </a:solidFill>
              <a:latin typeface="Open Sans Extra Bold" panose="020B0604020202020204" charset="0"/>
              <a:ea typeface="Open Sans Extra Bold" panose="020B0604020202020204" charset="0"/>
              <a:cs typeface="Open Sans Extra Bold" panose="020B0604020202020204" charset="0"/>
            </a:rPr>
            <a:t>tượng dữ liệu tối quan trọng trong các ứng dụng Web, là dữ liệu cần bảo mật tốt nhất trong ứng </a:t>
          </a:r>
          <a:r>
            <a:rPr lang="vi-VN" sz="3200" i="0" kern="1200" dirty="0" smtClean="0">
              <a:solidFill>
                <a:schemeClr val="tx1"/>
              </a:solidFill>
              <a:latin typeface="Open Sans Extra Bold" panose="020B0604020202020204" charset="0"/>
              <a:ea typeface="Open Sans Extra Bold" panose="020B0604020202020204" charset="0"/>
              <a:cs typeface="Open Sans Extra Bold" panose="020B0604020202020204" charset="0"/>
            </a:rPr>
            <a:t>dụng</a:t>
          </a:r>
          <a:r>
            <a:rPr lang="en-US" sz="3200" i="0" kern="1200" dirty="0" smtClean="0">
              <a:solidFill>
                <a:schemeClr val="tx1"/>
              </a:solidFill>
              <a:latin typeface="Open Sans Extra Bold" panose="020B0604020202020204" charset="0"/>
              <a:ea typeface="Open Sans Extra Bold" panose="020B0604020202020204" charset="0"/>
              <a:cs typeface="Open Sans Extra Bold" panose="020B0604020202020204" charset="0"/>
            </a:rPr>
            <a:t>.</a:t>
          </a:r>
          <a:endParaRPr lang="en-US" sz="3200" i="0" kern="1200" dirty="0">
            <a:solidFill>
              <a:schemeClr val="tx1"/>
            </a:solidFill>
            <a:latin typeface="Open Sans Extra Bold" panose="020B0604020202020204" charset="0"/>
            <a:ea typeface="Open Sans Extra Bold" panose="020B0604020202020204" charset="0"/>
            <a:cs typeface="Open Sans Extra Bold" panose="020B0604020202020204" charset="0"/>
          </a:endParaRPr>
        </a:p>
        <a:p>
          <a:pPr marL="285750" lvl="1" indent="-285750" algn="just" defTabSz="1422400">
            <a:lnSpc>
              <a:spcPct val="90000"/>
            </a:lnSpc>
            <a:spcBef>
              <a:spcPct val="0"/>
            </a:spcBef>
            <a:spcAft>
              <a:spcPct val="15000"/>
            </a:spcAft>
            <a:buChar char="••"/>
          </a:pPr>
          <a:r>
            <a:rPr lang="vi-VN" sz="3200" i="0" kern="1200" dirty="0">
              <a:solidFill>
                <a:schemeClr val="tx1"/>
              </a:solidFill>
              <a:latin typeface="Open Sans Extra Bold" panose="020B0604020202020204" charset="0"/>
              <a:ea typeface="Open Sans Extra Bold" panose="020B0604020202020204" charset="0"/>
              <a:cs typeface="Open Sans Extra Bold" panose="020B0604020202020204" charset="0"/>
            </a:rPr>
            <a:t>Để bảo mật trường thông tin này, </a:t>
          </a:r>
          <a:r>
            <a:rPr lang="vi-VN" sz="3200" i="0" kern="1200" dirty="0" smtClean="0">
              <a:solidFill>
                <a:schemeClr val="tx1"/>
              </a:solidFill>
              <a:latin typeface="Open Sans Extra Bold" panose="020B0604020202020204" charset="0"/>
              <a:ea typeface="Open Sans Extra Bold" panose="020B0604020202020204" charset="0"/>
              <a:cs typeface="Open Sans Extra Bold" panose="020B0604020202020204" charset="0"/>
            </a:rPr>
            <a:t>hash </a:t>
          </a:r>
          <a:r>
            <a:rPr lang="vi-VN" sz="3200" i="0" kern="1200" dirty="0">
              <a:solidFill>
                <a:schemeClr val="tx1"/>
              </a:solidFill>
              <a:latin typeface="Open Sans Extra Bold" panose="020B0604020202020204" charset="0"/>
              <a:ea typeface="Open Sans Extra Bold" panose="020B0604020202020204" charset="0"/>
              <a:cs typeface="Open Sans Extra Bold" panose="020B0604020202020204" charset="0"/>
            </a:rPr>
            <a:t>mật khẩu người dùng thành một chuỗi ký tự phức tạp, để phía tấn công không thể dễ dàng lấy được thông tin tài khoản.</a:t>
          </a:r>
          <a:endParaRPr lang="en-US" sz="3200" i="0" kern="1200" dirty="0">
            <a:solidFill>
              <a:schemeClr val="tx1"/>
            </a:solidFill>
            <a:latin typeface="Open Sans Extra Bold" panose="020B0604020202020204" charset="0"/>
            <a:ea typeface="Open Sans Extra Bold" panose="020B0604020202020204" charset="0"/>
            <a:cs typeface="Open Sans Extra Bold" panose="020B0604020202020204" charset="0"/>
          </a:endParaRPr>
        </a:p>
      </dsp:txBody>
      <dsp:txXfrm>
        <a:off x="0" y="453874"/>
        <a:ext cx="12229372" cy="4441500"/>
      </dsp:txXfrm>
    </dsp:sp>
    <dsp:sp modelId="{0B6A8328-9282-4EFF-9B5C-9F84C5227506}">
      <dsp:nvSpPr>
        <dsp:cNvPr id="0" name=""/>
        <dsp:cNvSpPr/>
      </dsp:nvSpPr>
      <dsp:spPr>
        <a:xfrm>
          <a:off x="611468" y="11074"/>
          <a:ext cx="8560560" cy="885600"/>
        </a:xfrm>
        <a:prstGeom prst="roundRect">
          <a:avLst/>
        </a:prstGeom>
        <a:solidFill>
          <a:schemeClr val="accent2">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323569" tIns="0" rIns="323569" bIns="0" numCol="1" spcCol="1270" anchor="ctr" anchorCtr="0">
          <a:noAutofit/>
        </a:bodyPr>
        <a:lstStyle/>
        <a:p>
          <a:pPr lvl="0" algn="l" defTabSz="1955800">
            <a:lnSpc>
              <a:spcPct val="90000"/>
            </a:lnSpc>
            <a:spcBef>
              <a:spcPct val="0"/>
            </a:spcBef>
            <a:spcAft>
              <a:spcPct val="35000"/>
            </a:spcAft>
          </a:pPr>
          <a:r>
            <a:rPr lang="vi-VN" sz="4400" b="1" kern="1200" dirty="0">
              <a:latin typeface="Open Sans Extra Bold" panose="020B0604020202020204" charset="0"/>
              <a:ea typeface="Open Sans Extra Bold" panose="020B0604020202020204" charset="0"/>
              <a:cs typeface="Open Sans Extra Bold" panose="020B0604020202020204" charset="0"/>
            </a:rPr>
            <a:t>Account</a:t>
          </a:r>
          <a:endParaRPr lang="en-US" sz="4400" b="1" kern="1200" dirty="0">
            <a:latin typeface="Open Sans Extra Bold" panose="020B0604020202020204" charset="0"/>
            <a:ea typeface="Open Sans Extra Bold" panose="020B0604020202020204" charset="0"/>
            <a:cs typeface="Open Sans Extra Bold" panose="020B0604020202020204" charset="0"/>
          </a:endParaRPr>
        </a:p>
      </dsp:txBody>
      <dsp:txXfrm>
        <a:off x="654699" y="54305"/>
        <a:ext cx="8474098" cy="799138"/>
      </dsp:txXfrm>
    </dsp:sp>
    <dsp:sp modelId="{5ABD87B5-0D31-4047-90C5-6446680F59F5}">
      <dsp:nvSpPr>
        <dsp:cNvPr id="0" name=""/>
        <dsp:cNvSpPr/>
      </dsp:nvSpPr>
      <dsp:spPr>
        <a:xfrm>
          <a:off x="0" y="5500175"/>
          <a:ext cx="12229372" cy="2362500"/>
        </a:xfrm>
        <a:prstGeom prst="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949135" tIns="624840" rIns="949135" bIns="227584" numCol="1" spcCol="1270" anchor="t" anchorCtr="0">
          <a:noAutofit/>
        </a:bodyPr>
        <a:lstStyle/>
        <a:p>
          <a:pPr marL="285750" lvl="1" indent="-285750" algn="just" defTabSz="1778000">
            <a:lnSpc>
              <a:spcPct val="90000"/>
            </a:lnSpc>
            <a:spcBef>
              <a:spcPct val="0"/>
            </a:spcBef>
            <a:spcAft>
              <a:spcPct val="20000"/>
            </a:spcAft>
            <a:buChar char="••"/>
          </a:pPr>
          <a:r>
            <a:rPr lang="vi-VN" sz="3200" kern="1200" dirty="0">
              <a:solidFill>
                <a:schemeClr val="tx1"/>
              </a:solidFill>
              <a:latin typeface="Open Sans Extra Bold" panose="020B0604020202020204" charset="0"/>
              <a:ea typeface="Open Sans Extra Bold" panose="020B0604020202020204" charset="0"/>
              <a:cs typeface="Open Sans Extra Bold" panose="020B0604020202020204" charset="0"/>
            </a:rPr>
            <a:t>Các dữ liệu tại đây cũng phải bảo mật một cách cẩn thận vì khi phía tấn công có thể truy cập vào cơ sở dữ </a:t>
          </a:r>
          <a:r>
            <a:rPr lang="vi-VN" sz="3200" kern="1200" dirty="0" smtClean="0">
              <a:solidFill>
                <a:schemeClr val="tx1"/>
              </a:solidFill>
              <a:latin typeface="Open Sans Extra Bold" panose="020B0604020202020204" charset="0"/>
              <a:ea typeface="Open Sans Extra Bold" panose="020B0604020202020204" charset="0"/>
              <a:cs typeface="Open Sans Extra Bold" panose="020B0604020202020204" charset="0"/>
            </a:rPr>
            <a:t>liệu</a:t>
          </a:r>
          <a:r>
            <a:rPr lang="en-US" sz="3200" kern="1200" dirty="0" smtClean="0">
              <a:solidFill>
                <a:schemeClr val="tx1"/>
              </a:solidFill>
              <a:latin typeface="Open Sans Extra Bold" panose="020B0604020202020204" charset="0"/>
              <a:ea typeface="Open Sans Extra Bold" panose="020B0604020202020204" charset="0"/>
              <a:cs typeface="Open Sans Extra Bold" panose="020B0604020202020204" charset="0"/>
            </a:rPr>
            <a:t>.</a:t>
          </a:r>
          <a:endParaRPr lang="en-US" sz="3200" kern="1200" dirty="0">
            <a:solidFill>
              <a:schemeClr val="tx1"/>
            </a:solidFill>
            <a:latin typeface="Open Sans Extra Bold" panose="020B0604020202020204" charset="0"/>
            <a:ea typeface="Open Sans Extra Bold" panose="020B0604020202020204" charset="0"/>
            <a:cs typeface="Open Sans Extra Bold" panose="020B0604020202020204" charset="0"/>
          </a:endParaRPr>
        </a:p>
      </dsp:txBody>
      <dsp:txXfrm>
        <a:off x="0" y="5500175"/>
        <a:ext cx="12229372" cy="2362500"/>
      </dsp:txXfrm>
    </dsp:sp>
    <dsp:sp modelId="{5010F8CC-E6FA-48E9-8E81-8B8234276975}">
      <dsp:nvSpPr>
        <dsp:cNvPr id="0" name=""/>
        <dsp:cNvSpPr/>
      </dsp:nvSpPr>
      <dsp:spPr>
        <a:xfrm>
          <a:off x="611468" y="5057375"/>
          <a:ext cx="8560560" cy="885600"/>
        </a:xfrm>
        <a:prstGeom prst="roundRect">
          <a:avLst/>
        </a:prstGeom>
        <a:solidFill>
          <a:schemeClr val="accent3">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323569" tIns="0" rIns="323569" bIns="0" numCol="1" spcCol="1270" anchor="ctr" anchorCtr="0">
          <a:noAutofit/>
        </a:bodyPr>
        <a:lstStyle/>
        <a:p>
          <a:pPr marL="0" lvl="0" indent="0" algn="l" defTabSz="2400300">
            <a:lnSpc>
              <a:spcPct val="90000"/>
            </a:lnSpc>
            <a:spcBef>
              <a:spcPct val="0"/>
            </a:spcBef>
            <a:spcAft>
              <a:spcPct val="35000"/>
            </a:spcAft>
            <a:buNone/>
          </a:pPr>
          <a:r>
            <a:rPr lang="vi-VN" sz="4400" b="1" kern="1200" dirty="0">
              <a:latin typeface="Open Sans Extra Bold" panose="020B0604020202020204" charset="0"/>
              <a:ea typeface="Open Sans Extra Bold" panose="020B0604020202020204" charset="0"/>
              <a:cs typeface="Open Sans Extra Bold" panose="020B0604020202020204" charset="0"/>
            </a:rPr>
            <a:t>Cơ sở dữ liệu (Database</a:t>
          </a:r>
          <a:r>
            <a:rPr lang="vi-VN" sz="4400" b="1" kern="1200" dirty="0" smtClean="0">
              <a:latin typeface="Open Sans Extra Bold" panose="020B0604020202020204" charset="0"/>
              <a:ea typeface="Open Sans Extra Bold" panose="020B0604020202020204" charset="0"/>
              <a:cs typeface="Open Sans Extra Bold" panose="020B0604020202020204" charset="0"/>
            </a:rPr>
            <a:t>)</a:t>
          </a:r>
          <a:endParaRPr lang="en-US" sz="4400" b="1" kern="1200" dirty="0">
            <a:latin typeface="Open Sans Extra Bold" panose="020B0604020202020204" charset="0"/>
            <a:ea typeface="Open Sans Extra Bold" panose="020B0604020202020204" charset="0"/>
            <a:cs typeface="Open Sans Extra Bold" panose="020B0604020202020204" charset="0"/>
          </a:endParaRPr>
        </a:p>
      </dsp:txBody>
      <dsp:txXfrm>
        <a:off x="654699" y="5100606"/>
        <a:ext cx="8474098" cy="79913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5BEB4C-5569-445F-8C34-56E5AF71361F}">
      <dsp:nvSpPr>
        <dsp:cNvPr id="0" name=""/>
        <dsp:cNvSpPr/>
      </dsp:nvSpPr>
      <dsp:spPr>
        <a:xfrm>
          <a:off x="0" y="628179"/>
          <a:ext cx="16611600" cy="12168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lvl="0" algn="l" defTabSz="1866900">
            <a:lnSpc>
              <a:spcPct val="90000"/>
            </a:lnSpc>
            <a:spcBef>
              <a:spcPct val="0"/>
            </a:spcBef>
            <a:spcAft>
              <a:spcPct val="35000"/>
            </a:spcAft>
          </a:pPr>
          <a:r>
            <a:rPr lang="en-US" sz="4200" b="1" kern="1200" dirty="0" err="1" smtClean="0">
              <a:solidFill>
                <a:schemeClr val="bg1"/>
              </a:solidFill>
              <a:latin typeface="Open Sans Extra Bold" panose="020B0604020202020204" charset="0"/>
              <a:ea typeface="Open Sans Extra Bold" panose="020B0604020202020204" charset="0"/>
              <a:cs typeface="Open Sans Extra Bold" panose="020B0604020202020204" charset="0"/>
            </a:rPr>
            <a:t>Vị</a:t>
          </a:r>
          <a:r>
            <a:rPr lang="en-US" sz="4200" b="1" kern="1200" dirty="0" smtClean="0">
              <a:solidFill>
                <a:schemeClr val="bg1"/>
              </a:solidFill>
              <a:latin typeface="Open Sans Extra Bold" panose="020B0604020202020204" charset="0"/>
              <a:ea typeface="Open Sans Extra Bold" panose="020B0604020202020204" charset="0"/>
              <a:cs typeface="Open Sans Extra Bold" panose="020B0604020202020204" charset="0"/>
            </a:rPr>
            <a:t> </a:t>
          </a:r>
          <a:r>
            <a:rPr lang="en-US" sz="4200" b="1" kern="1200" dirty="0" err="1" smtClean="0">
              <a:solidFill>
                <a:schemeClr val="bg1"/>
              </a:solidFill>
              <a:latin typeface="Open Sans Extra Bold" panose="020B0604020202020204" charset="0"/>
              <a:ea typeface="Open Sans Extra Bold" panose="020B0604020202020204" charset="0"/>
              <a:cs typeface="Open Sans Extra Bold" panose="020B0604020202020204" charset="0"/>
            </a:rPr>
            <a:t>trí</a:t>
          </a:r>
          <a:r>
            <a:rPr lang="en-US" sz="4200" b="1" kern="1200" dirty="0" smtClean="0">
              <a:solidFill>
                <a:schemeClr val="bg1"/>
              </a:solidFill>
              <a:latin typeface="Open Sans Extra Bold" panose="020B0604020202020204" charset="0"/>
              <a:ea typeface="Open Sans Extra Bold" panose="020B0604020202020204" charset="0"/>
              <a:cs typeface="Open Sans Extra Bold" panose="020B0604020202020204" charset="0"/>
            </a:rPr>
            <a:t> </a:t>
          </a:r>
          <a:r>
            <a:rPr lang="en-US" sz="4200" b="1" kern="1200" dirty="0" err="1" smtClean="0">
              <a:solidFill>
                <a:schemeClr val="bg1"/>
              </a:solidFill>
              <a:latin typeface="Open Sans Extra Bold" panose="020B0604020202020204" charset="0"/>
              <a:ea typeface="Open Sans Extra Bold" panose="020B0604020202020204" charset="0"/>
              <a:cs typeface="Open Sans Extra Bold" panose="020B0604020202020204" charset="0"/>
            </a:rPr>
            <a:t>có</a:t>
          </a:r>
          <a:r>
            <a:rPr lang="en-US" sz="4200" b="1" kern="1200" dirty="0" smtClean="0">
              <a:solidFill>
                <a:schemeClr val="bg1"/>
              </a:solidFill>
              <a:latin typeface="Open Sans Extra Bold" panose="020B0604020202020204" charset="0"/>
              <a:ea typeface="Open Sans Extra Bold" panose="020B0604020202020204" charset="0"/>
              <a:cs typeface="Open Sans Extra Bold" panose="020B0604020202020204" charset="0"/>
            </a:rPr>
            <a:t> </a:t>
          </a:r>
          <a:r>
            <a:rPr lang="en-US" sz="4200" b="1" kern="1200" dirty="0" err="1" smtClean="0">
              <a:solidFill>
                <a:schemeClr val="bg1"/>
              </a:solidFill>
              <a:latin typeface="Open Sans Extra Bold" panose="020B0604020202020204" charset="0"/>
              <a:ea typeface="Open Sans Extra Bold" panose="020B0604020202020204" charset="0"/>
              <a:cs typeface="Open Sans Extra Bold" panose="020B0604020202020204" charset="0"/>
            </a:rPr>
            <a:t>thể</a:t>
          </a:r>
          <a:r>
            <a:rPr lang="en-US" sz="4200" b="1" kern="1200" dirty="0" smtClean="0">
              <a:solidFill>
                <a:schemeClr val="bg1"/>
              </a:solidFill>
              <a:latin typeface="Open Sans Extra Bold" panose="020B0604020202020204" charset="0"/>
              <a:ea typeface="Open Sans Extra Bold" panose="020B0604020202020204" charset="0"/>
              <a:cs typeface="Open Sans Extra Bold" panose="020B0604020202020204" charset="0"/>
            </a:rPr>
            <a:t> </a:t>
          </a:r>
          <a:r>
            <a:rPr lang="en-US" sz="4200" b="1" kern="1200" dirty="0" err="1" smtClean="0">
              <a:solidFill>
                <a:schemeClr val="bg1"/>
              </a:solidFill>
              <a:latin typeface="Open Sans Extra Bold" panose="020B0604020202020204" charset="0"/>
              <a:ea typeface="Open Sans Extra Bold" panose="020B0604020202020204" charset="0"/>
              <a:cs typeface="Open Sans Extra Bold" panose="020B0604020202020204" charset="0"/>
            </a:rPr>
            <a:t>bị</a:t>
          </a:r>
          <a:r>
            <a:rPr lang="en-US" sz="4200" b="1" kern="1200" dirty="0" smtClean="0">
              <a:solidFill>
                <a:schemeClr val="bg1"/>
              </a:solidFill>
              <a:latin typeface="Open Sans Extra Bold" panose="020B0604020202020204" charset="0"/>
              <a:ea typeface="Open Sans Extra Bold" panose="020B0604020202020204" charset="0"/>
              <a:cs typeface="Open Sans Extra Bold" panose="020B0604020202020204" charset="0"/>
            </a:rPr>
            <a:t> </a:t>
          </a:r>
          <a:r>
            <a:rPr lang="en-US" sz="4200" b="1" kern="1200" dirty="0" err="1" smtClean="0">
              <a:solidFill>
                <a:schemeClr val="bg1"/>
              </a:solidFill>
              <a:latin typeface="Open Sans Extra Bold" panose="020B0604020202020204" charset="0"/>
              <a:ea typeface="Open Sans Extra Bold" panose="020B0604020202020204" charset="0"/>
              <a:cs typeface="Open Sans Extra Bold" panose="020B0604020202020204" charset="0"/>
            </a:rPr>
            <a:t>chèn</a:t>
          </a:r>
          <a:r>
            <a:rPr lang="en-US" sz="4200" b="1" kern="1200" dirty="0" smtClean="0">
              <a:solidFill>
                <a:schemeClr val="bg1"/>
              </a:solidFill>
              <a:latin typeface="Open Sans Extra Bold" panose="020B0604020202020204" charset="0"/>
              <a:ea typeface="Open Sans Extra Bold" panose="020B0604020202020204" charset="0"/>
              <a:cs typeface="Open Sans Extra Bold" panose="020B0604020202020204" charset="0"/>
            </a:rPr>
            <a:t> </a:t>
          </a:r>
          <a:r>
            <a:rPr lang="en-US" sz="4200" b="1" kern="1200" dirty="0" err="1" smtClean="0">
              <a:solidFill>
                <a:schemeClr val="bg1"/>
              </a:solidFill>
              <a:latin typeface="Open Sans Extra Bold" panose="020B0604020202020204" charset="0"/>
              <a:ea typeface="Open Sans Extra Bold" panose="020B0604020202020204" charset="0"/>
              <a:cs typeface="Open Sans Extra Bold" panose="020B0604020202020204" charset="0"/>
            </a:rPr>
            <a:t>mã</a:t>
          </a:r>
          <a:r>
            <a:rPr lang="en-US" sz="4200" b="1" kern="1200" dirty="0" smtClean="0">
              <a:solidFill>
                <a:schemeClr val="bg1"/>
              </a:solidFill>
              <a:latin typeface="Open Sans Extra Bold" panose="020B0604020202020204" charset="0"/>
              <a:ea typeface="Open Sans Extra Bold" panose="020B0604020202020204" charset="0"/>
              <a:cs typeface="Open Sans Extra Bold" panose="020B0604020202020204" charset="0"/>
            </a:rPr>
            <a:t> XSS</a:t>
          </a:r>
          <a:endParaRPr lang="en-US" sz="4200" kern="1200" dirty="0">
            <a:solidFill>
              <a:schemeClr val="bg1"/>
            </a:solidFill>
            <a:latin typeface="Open Sans Extra Bold" panose="020B0604020202020204" charset="0"/>
            <a:ea typeface="Open Sans Extra Bold" panose="020B0604020202020204" charset="0"/>
            <a:cs typeface="Open Sans Extra Bold" panose="020B0604020202020204" charset="0"/>
          </a:endParaRPr>
        </a:p>
      </dsp:txBody>
      <dsp:txXfrm>
        <a:off x="59399" y="687578"/>
        <a:ext cx="16492802" cy="1098002"/>
      </dsp:txXfrm>
    </dsp:sp>
    <dsp:sp modelId="{48CBED22-1A7B-440B-B85D-AA6C2D6C7BB7}">
      <dsp:nvSpPr>
        <dsp:cNvPr id="0" name=""/>
        <dsp:cNvSpPr/>
      </dsp:nvSpPr>
      <dsp:spPr>
        <a:xfrm>
          <a:off x="0" y="1962051"/>
          <a:ext cx="16611600" cy="23546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27418" tIns="40640" rIns="227584" bIns="40640" numCol="1" spcCol="1270" anchor="t" anchorCtr="0">
          <a:noAutofit/>
        </a:bodyPr>
        <a:lstStyle/>
        <a:p>
          <a:pPr marL="285750" lvl="1" indent="-285750" algn="just" defTabSz="1422400">
            <a:lnSpc>
              <a:spcPct val="90000"/>
            </a:lnSpc>
            <a:spcBef>
              <a:spcPct val="0"/>
            </a:spcBef>
            <a:spcAft>
              <a:spcPct val="20000"/>
            </a:spcAft>
            <a:buChar char="••"/>
          </a:pPr>
          <a:r>
            <a:rPr lang="vi-VN" sz="3200" b="0" kern="1200" dirty="0" smtClean="0">
              <a:latin typeface="Open Sans Extra Bold" panose="020B0604020202020204" charset="0"/>
              <a:ea typeface="Open Sans Extra Bold" panose="020B0604020202020204" charset="0"/>
              <a:cs typeface="Open Sans Extra Bold" panose="020B0604020202020204" charset="0"/>
            </a:rPr>
            <a:t>Nguyên nhân chính</a:t>
          </a:r>
          <a:r>
            <a:rPr lang="en-US" sz="3200" b="0" kern="1200" dirty="0" smtClean="0">
              <a:latin typeface="Open Sans Extra Bold" panose="020B0604020202020204" charset="0"/>
              <a:ea typeface="Open Sans Extra Bold" panose="020B0604020202020204" charset="0"/>
              <a:cs typeface="Open Sans Extra Bold" panose="020B0604020202020204" charset="0"/>
            </a:rPr>
            <a:t>: </a:t>
          </a:r>
          <a:r>
            <a:rPr lang="vi-VN" sz="3200" b="0" kern="1200" dirty="0" smtClean="0">
              <a:latin typeface="Open Sans Extra Bold" panose="020B0604020202020204" charset="0"/>
              <a:ea typeface="Open Sans Extra Bold" panose="020B0604020202020204" charset="0"/>
              <a:cs typeface="Open Sans Extra Bold" panose="020B0604020202020204" charset="0"/>
            </a:rPr>
            <a:t>do ứng dụng web đã không filter kỹ và tin tưởng tuyệt đối vào input do người dùng nhập vào. </a:t>
          </a:r>
          <a:endParaRPr lang="en-US" sz="3200" b="0" kern="1200" dirty="0">
            <a:latin typeface="Open Sans Extra Bold" panose="020B0604020202020204" charset="0"/>
            <a:ea typeface="Open Sans Extra Bold" panose="020B0604020202020204" charset="0"/>
            <a:cs typeface="Open Sans Extra Bold" panose="020B0604020202020204" charset="0"/>
          </a:endParaRPr>
        </a:p>
        <a:p>
          <a:pPr marL="285750" lvl="1" indent="-285750" algn="just" defTabSz="1422400">
            <a:lnSpc>
              <a:spcPct val="90000"/>
            </a:lnSpc>
            <a:spcBef>
              <a:spcPct val="0"/>
            </a:spcBef>
            <a:spcAft>
              <a:spcPct val="20000"/>
            </a:spcAft>
            <a:buChar char="••"/>
          </a:pPr>
          <a:r>
            <a:rPr lang="en-US" sz="3200" b="0" kern="1200" dirty="0" smtClean="0">
              <a:latin typeface="Open Sans Extra Bold" panose="020B0604020202020204" charset="0"/>
              <a:ea typeface="Open Sans Extra Bold" panose="020B0604020202020204" charset="0"/>
              <a:cs typeface="Open Sans Extra Bold" panose="020B0604020202020204" charset="0"/>
            </a:rPr>
            <a:t>F</a:t>
          </a:r>
          <a:r>
            <a:rPr lang="vi-VN" sz="3200" b="0" kern="1200" dirty="0" smtClean="0">
              <a:latin typeface="Open Sans Extra Bold" panose="020B0604020202020204" charset="0"/>
              <a:ea typeface="Open Sans Extra Bold" panose="020B0604020202020204" charset="0"/>
              <a:cs typeface="Open Sans Extra Bold" panose="020B0604020202020204" charset="0"/>
            </a:rPr>
            <a:t>ramework: </a:t>
          </a:r>
          <a:r>
            <a:rPr lang="en-US" sz="3200" b="0" kern="1200" dirty="0" smtClean="0">
              <a:latin typeface="Open Sans Extra Bold" panose="020B0604020202020204" charset="0"/>
              <a:ea typeface="Open Sans Extra Bold" panose="020B0604020202020204" charset="0"/>
              <a:cs typeface="Open Sans Extra Bold" panose="020B0604020202020204" charset="0"/>
            </a:rPr>
            <a:t>Java Spring MVC.</a:t>
          </a:r>
          <a:endParaRPr lang="en-US" sz="3200" b="0" kern="1200" dirty="0">
            <a:latin typeface="Open Sans Extra Bold" panose="020B0604020202020204" charset="0"/>
            <a:ea typeface="Open Sans Extra Bold" panose="020B0604020202020204" charset="0"/>
            <a:cs typeface="Open Sans Extra Bold" panose="020B0604020202020204" charset="0"/>
          </a:endParaRPr>
        </a:p>
        <a:p>
          <a:pPr marL="285750" lvl="1" indent="-285750" algn="just" defTabSz="1422400">
            <a:lnSpc>
              <a:spcPct val="90000"/>
            </a:lnSpc>
            <a:spcBef>
              <a:spcPct val="0"/>
            </a:spcBef>
            <a:spcAft>
              <a:spcPct val="20000"/>
            </a:spcAft>
            <a:buChar char="••"/>
          </a:pPr>
          <a:r>
            <a:rPr lang="vi-VN" sz="3200" b="0" kern="1200" dirty="0" smtClean="0">
              <a:latin typeface="Open Sans Extra Bold" panose="020B0604020202020204" charset="0"/>
              <a:ea typeface="Open Sans Extra Bold" panose="020B0604020202020204" charset="0"/>
              <a:cs typeface="Open Sans Extra Bold" panose="020B0604020202020204" charset="0"/>
            </a:rPr>
            <a:t>Các dạng XSS: stored XSS, reflected XSS, dom-base XSS</a:t>
          </a:r>
          <a:r>
            <a:rPr lang="en-US" sz="3200" b="0" kern="1200" dirty="0" smtClean="0">
              <a:latin typeface="Open Sans Extra Bold" panose="020B0604020202020204" charset="0"/>
              <a:ea typeface="Open Sans Extra Bold" panose="020B0604020202020204" charset="0"/>
              <a:cs typeface="Open Sans Extra Bold" panose="020B0604020202020204" charset="0"/>
            </a:rPr>
            <a:t>.</a:t>
          </a:r>
          <a:endParaRPr lang="en-US" sz="3200" b="0" kern="1200" dirty="0">
            <a:latin typeface="Open Sans Extra Bold" panose="020B0604020202020204" charset="0"/>
            <a:ea typeface="Open Sans Extra Bold" panose="020B0604020202020204" charset="0"/>
            <a:cs typeface="Open Sans Extra Bold" panose="020B0604020202020204" charset="0"/>
          </a:endParaRPr>
        </a:p>
      </dsp:txBody>
      <dsp:txXfrm>
        <a:off x="0" y="1962051"/>
        <a:ext cx="16611600" cy="2354625"/>
      </dsp:txXfrm>
    </dsp:sp>
    <dsp:sp modelId="{503C3E54-BDA8-4A7B-95EA-8BA27A49D126}">
      <dsp:nvSpPr>
        <dsp:cNvPr id="0" name=""/>
        <dsp:cNvSpPr/>
      </dsp:nvSpPr>
      <dsp:spPr>
        <a:xfrm>
          <a:off x="0" y="4316676"/>
          <a:ext cx="16611600" cy="12168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lvl="0" algn="l" defTabSz="1866900">
            <a:lnSpc>
              <a:spcPct val="90000"/>
            </a:lnSpc>
            <a:spcBef>
              <a:spcPct val="0"/>
            </a:spcBef>
            <a:spcAft>
              <a:spcPct val="35000"/>
            </a:spcAft>
          </a:pPr>
          <a:r>
            <a:rPr lang="vi-VN" sz="4200" b="1" kern="1200" dirty="0" smtClean="0">
              <a:solidFill>
                <a:schemeClr val="bg1"/>
              </a:solidFill>
              <a:latin typeface="Open Sans Extra Bold" panose="020B0604020202020204" charset="0"/>
              <a:ea typeface="Open Sans Extra Bold" panose="020B0604020202020204" charset="0"/>
              <a:cs typeface="Open Sans Extra Bold" panose="020B0604020202020204" charset="0"/>
            </a:rPr>
            <a:t>Phòng chống</a:t>
          </a:r>
          <a:endParaRPr lang="en-US" sz="4200" kern="1200" dirty="0">
            <a:solidFill>
              <a:schemeClr val="bg1"/>
            </a:solidFill>
            <a:latin typeface="Open Sans Extra Bold" panose="020B0604020202020204" charset="0"/>
            <a:ea typeface="Open Sans Extra Bold" panose="020B0604020202020204" charset="0"/>
            <a:cs typeface="Open Sans Extra Bold" panose="020B0604020202020204" charset="0"/>
          </a:endParaRPr>
        </a:p>
      </dsp:txBody>
      <dsp:txXfrm>
        <a:off x="59399" y="4376075"/>
        <a:ext cx="16492802" cy="1098002"/>
      </dsp:txXfrm>
    </dsp:sp>
    <dsp:sp modelId="{10B2FC14-719A-47B3-8042-7ED916798424}">
      <dsp:nvSpPr>
        <dsp:cNvPr id="0" name=""/>
        <dsp:cNvSpPr/>
      </dsp:nvSpPr>
      <dsp:spPr>
        <a:xfrm>
          <a:off x="0" y="5533476"/>
          <a:ext cx="16611600" cy="11100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27418" tIns="40640" rIns="227584" bIns="40640" numCol="1" spcCol="1270" anchor="t" anchorCtr="0">
          <a:noAutofit/>
        </a:bodyPr>
        <a:lstStyle/>
        <a:p>
          <a:pPr marL="285750" lvl="1" indent="-285750" algn="just" defTabSz="1422400">
            <a:lnSpc>
              <a:spcPct val="90000"/>
            </a:lnSpc>
            <a:spcBef>
              <a:spcPct val="0"/>
            </a:spcBef>
            <a:spcAft>
              <a:spcPct val="20000"/>
            </a:spcAft>
            <a:buChar char="••"/>
          </a:pPr>
          <a:r>
            <a:rPr lang="vi-VN" sz="3200" kern="1200" dirty="0" smtClean="0">
              <a:latin typeface="Open Sans Extra Bold" panose="020B0604020202020204" charset="0"/>
              <a:ea typeface="Open Sans Extra Bold" panose="020B0604020202020204" charset="0"/>
              <a:cs typeface="Open Sans Extra Bold" panose="020B0604020202020204" charset="0"/>
            </a:rPr>
            <a:t>Sử dụng hàm escapeXml có sẵn trong thư viện jstl để encode các thẻ &lt;script&gt;&lt;/script&gt;</a:t>
          </a:r>
          <a:endParaRPr lang="en-US" sz="3200" kern="1200" dirty="0">
            <a:latin typeface="Open Sans Extra Bold" panose="020B0604020202020204" charset="0"/>
            <a:ea typeface="Open Sans Extra Bold" panose="020B0604020202020204" charset="0"/>
            <a:cs typeface="Open Sans Extra Bold" panose="020B0604020202020204" charset="0"/>
          </a:endParaRPr>
        </a:p>
      </dsp:txBody>
      <dsp:txXfrm>
        <a:off x="0" y="5533476"/>
        <a:ext cx="16611600" cy="111003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5BEB4C-5569-445F-8C34-56E5AF71361F}">
      <dsp:nvSpPr>
        <dsp:cNvPr id="0" name=""/>
        <dsp:cNvSpPr/>
      </dsp:nvSpPr>
      <dsp:spPr>
        <a:xfrm>
          <a:off x="0" y="0"/>
          <a:ext cx="16611600" cy="1052588"/>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lvl="0" algn="l" defTabSz="1866900">
            <a:lnSpc>
              <a:spcPct val="90000"/>
            </a:lnSpc>
            <a:spcBef>
              <a:spcPct val="0"/>
            </a:spcBef>
            <a:spcAft>
              <a:spcPct val="35000"/>
            </a:spcAft>
          </a:pPr>
          <a:r>
            <a:rPr lang="en-US" sz="4200" b="1" kern="1200" dirty="0" err="1" smtClean="0">
              <a:solidFill>
                <a:schemeClr val="bg1"/>
              </a:solidFill>
              <a:latin typeface="Open Sans Extra Bold" panose="020B0604020202020204" charset="0"/>
              <a:ea typeface="Open Sans Extra Bold" panose="020B0604020202020204" charset="0"/>
              <a:cs typeface="Open Sans Extra Bold" panose="020B0604020202020204" charset="0"/>
            </a:rPr>
            <a:t>Vị</a:t>
          </a:r>
          <a:r>
            <a:rPr lang="en-US" sz="4200" b="1" kern="1200" dirty="0" smtClean="0">
              <a:solidFill>
                <a:schemeClr val="bg1"/>
              </a:solidFill>
              <a:latin typeface="Open Sans Extra Bold" panose="020B0604020202020204" charset="0"/>
              <a:ea typeface="Open Sans Extra Bold" panose="020B0604020202020204" charset="0"/>
              <a:cs typeface="Open Sans Extra Bold" panose="020B0604020202020204" charset="0"/>
            </a:rPr>
            <a:t> </a:t>
          </a:r>
          <a:r>
            <a:rPr lang="en-US" sz="4200" b="1" kern="1200" dirty="0" err="1" smtClean="0">
              <a:solidFill>
                <a:schemeClr val="bg1"/>
              </a:solidFill>
              <a:latin typeface="Open Sans Extra Bold" panose="020B0604020202020204" charset="0"/>
              <a:ea typeface="Open Sans Extra Bold" panose="020B0604020202020204" charset="0"/>
              <a:cs typeface="Open Sans Extra Bold" panose="020B0604020202020204" charset="0"/>
            </a:rPr>
            <a:t>trí</a:t>
          </a:r>
          <a:r>
            <a:rPr lang="en-US" sz="4200" b="1" kern="1200" dirty="0" smtClean="0">
              <a:solidFill>
                <a:schemeClr val="bg1"/>
              </a:solidFill>
              <a:latin typeface="Open Sans Extra Bold" panose="020B0604020202020204" charset="0"/>
              <a:ea typeface="Open Sans Extra Bold" panose="020B0604020202020204" charset="0"/>
              <a:cs typeface="Open Sans Extra Bold" panose="020B0604020202020204" charset="0"/>
            </a:rPr>
            <a:t> </a:t>
          </a:r>
          <a:r>
            <a:rPr lang="en-US" sz="4200" b="1" kern="1200" dirty="0" err="1" smtClean="0">
              <a:solidFill>
                <a:schemeClr val="bg1"/>
              </a:solidFill>
              <a:latin typeface="Open Sans Extra Bold" panose="020B0604020202020204" charset="0"/>
              <a:ea typeface="Open Sans Extra Bold" panose="020B0604020202020204" charset="0"/>
              <a:cs typeface="Open Sans Extra Bold" panose="020B0604020202020204" charset="0"/>
            </a:rPr>
            <a:t>có</a:t>
          </a:r>
          <a:r>
            <a:rPr lang="en-US" sz="4200" b="1" kern="1200" dirty="0" smtClean="0">
              <a:solidFill>
                <a:schemeClr val="bg1"/>
              </a:solidFill>
              <a:latin typeface="Open Sans Extra Bold" panose="020B0604020202020204" charset="0"/>
              <a:ea typeface="Open Sans Extra Bold" panose="020B0604020202020204" charset="0"/>
              <a:cs typeface="Open Sans Extra Bold" panose="020B0604020202020204" charset="0"/>
            </a:rPr>
            <a:t> </a:t>
          </a:r>
          <a:r>
            <a:rPr lang="en-US" sz="4200" b="1" kern="1200" dirty="0" err="1" smtClean="0">
              <a:solidFill>
                <a:schemeClr val="bg1"/>
              </a:solidFill>
              <a:latin typeface="Open Sans Extra Bold" panose="020B0604020202020204" charset="0"/>
              <a:ea typeface="Open Sans Extra Bold" panose="020B0604020202020204" charset="0"/>
              <a:cs typeface="Open Sans Extra Bold" panose="020B0604020202020204" charset="0"/>
            </a:rPr>
            <a:t>thể</a:t>
          </a:r>
          <a:r>
            <a:rPr lang="en-US" sz="4200" b="1" kern="1200" dirty="0" smtClean="0">
              <a:solidFill>
                <a:schemeClr val="bg1"/>
              </a:solidFill>
              <a:latin typeface="Open Sans Extra Bold" panose="020B0604020202020204" charset="0"/>
              <a:ea typeface="Open Sans Extra Bold" panose="020B0604020202020204" charset="0"/>
              <a:cs typeface="Open Sans Extra Bold" panose="020B0604020202020204" charset="0"/>
            </a:rPr>
            <a:t> </a:t>
          </a:r>
          <a:r>
            <a:rPr lang="en-US" sz="4200" b="1" kern="1200" dirty="0" err="1" smtClean="0">
              <a:solidFill>
                <a:schemeClr val="bg1"/>
              </a:solidFill>
              <a:latin typeface="Open Sans Extra Bold" panose="020B0604020202020204" charset="0"/>
              <a:ea typeface="Open Sans Extra Bold" panose="020B0604020202020204" charset="0"/>
              <a:cs typeface="Open Sans Extra Bold" panose="020B0604020202020204" charset="0"/>
            </a:rPr>
            <a:t>bị</a:t>
          </a:r>
          <a:r>
            <a:rPr lang="en-US" sz="4200" b="1" kern="1200" dirty="0" smtClean="0">
              <a:solidFill>
                <a:schemeClr val="bg1"/>
              </a:solidFill>
              <a:latin typeface="Open Sans Extra Bold" panose="020B0604020202020204" charset="0"/>
              <a:ea typeface="Open Sans Extra Bold" panose="020B0604020202020204" charset="0"/>
              <a:cs typeface="Open Sans Extra Bold" panose="020B0604020202020204" charset="0"/>
            </a:rPr>
            <a:t> </a:t>
          </a:r>
          <a:r>
            <a:rPr lang="en-US" sz="4200" b="1" kern="1200" dirty="0" err="1" smtClean="0">
              <a:solidFill>
                <a:schemeClr val="bg1"/>
              </a:solidFill>
              <a:latin typeface="Open Sans Extra Bold" panose="020B0604020202020204" charset="0"/>
              <a:ea typeface="Open Sans Extra Bold" panose="020B0604020202020204" charset="0"/>
              <a:cs typeface="Open Sans Extra Bold" panose="020B0604020202020204" charset="0"/>
            </a:rPr>
            <a:t>chèn</a:t>
          </a:r>
          <a:r>
            <a:rPr lang="en-US" sz="4200" b="1" kern="1200" dirty="0" smtClean="0">
              <a:solidFill>
                <a:schemeClr val="bg1"/>
              </a:solidFill>
              <a:latin typeface="Open Sans Extra Bold" panose="020B0604020202020204" charset="0"/>
              <a:ea typeface="Open Sans Extra Bold" panose="020B0604020202020204" charset="0"/>
              <a:cs typeface="Open Sans Extra Bold" panose="020B0604020202020204" charset="0"/>
            </a:rPr>
            <a:t> </a:t>
          </a:r>
          <a:r>
            <a:rPr lang="en-US" sz="4200" b="1" kern="1200" dirty="0" err="1" smtClean="0">
              <a:solidFill>
                <a:schemeClr val="bg1"/>
              </a:solidFill>
              <a:latin typeface="Open Sans Extra Bold" panose="020B0604020202020204" charset="0"/>
              <a:ea typeface="Open Sans Extra Bold" panose="020B0604020202020204" charset="0"/>
              <a:cs typeface="Open Sans Extra Bold" panose="020B0604020202020204" charset="0"/>
            </a:rPr>
            <a:t>mã</a:t>
          </a:r>
          <a:r>
            <a:rPr lang="en-US" sz="4200" b="1" kern="1200" dirty="0" smtClean="0">
              <a:solidFill>
                <a:schemeClr val="bg1"/>
              </a:solidFill>
              <a:latin typeface="Open Sans Extra Bold" panose="020B0604020202020204" charset="0"/>
              <a:ea typeface="Open Sans Extra Bold" panose="020B0604020202020204" charset="0"/>
              <a:cs typeface="Open Sans Extra Bold" panose="020B0604020202020204" charset="0"/>
            </a:rPr>
            <a:t> </a:t>
          </a:r>
          <a:r>
            <a:rPr lang="en-US" sz="4200" b="1" kern="1200" dirty="0" err="1" smtClean="0">
              <a:solidFill>
                <a:schemeClr val="bg1"/>
              </a:solidFill>
              <a:latin typeface="Open Sans Extra Bold" panose="020B0604020202020204" charset="0"/>
              <a:ea typeface="Open Sans Extra Bold" panose="020B0604020202020204" charset="0"/>
              <a:cs typeface="Open Sans Extra Bold" panose="020B0604020202020204" charset="0"/>
            </a:rPr>
            <a:t>SQLi</a:t>
          </a:r>
          <a:endParaRPr lang="en-US" sz="4200" kern="1200" dirty="0">
            <a:solidFill>
              <a:schemeClr val="bg1"/>
            </a:solidFill>
            <a:latin typeface="Open Sans Extra Bold" panose="020B0604020202020204" charset="0"/>
            <a:ea typeface="Open Sans Extra Bold" panose="020B0604020202020204" charset="0"/>
            <a:cs typeface="Open Sans Extra Bold" panose="020B0604020202020204" charset="0"/>
          </a:endParaRPr>
        </a:p>
      </dsp:txBody>
      <dsp:txXfrm>
        <a:off x="51383" y="51383"/>
        <a:ext cx="16508834" cy="949822"/>
      </dsp:txXfrm>
    </dsp:sp>
    <dsp:sp modelId="{48CBED22-1A7B-440B-B85D-AA6C2D6C7BB7}">
      <dsp:nvSpPr>
        <dsp:cNvPr id="0" name=""/>
        <dsp:cNvSpPr/>
      </dsp:nvSpPr>
      <dsp:spPr>
        <a:xfrm>
          <a:off x="0" y="1059466"/>
          <a:ext cx="16611600" cy="21000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27418" tIns="40640" rIns="227584" bIns="40640" numCol="1" spcCol="1270" anchor="t" anchorCtr="0">
          <a:noAutofit/>
        </a:bodyPr>
        <a:lstStyle/>
        <a:p>
          <a:pPr marL="285750" lvl="1" indent="-285750" algn="just" defTabSz="1422400">
            <a:lnSpc>
              <a:spcPct val="90000"/>
            </a:lnSpc>
            <a:spcBef>
              <a:spcPct val="0"/>
            </a:spcBef>
            <a:spcAft>
              <a:spcPct val="20000"/>
            </a:spcAft>
            <a:buChar char="••"/>
          </a:pPr>
          <a:r>
            <a:rPr lang="vi-VN" sz="3200" kern="1200" dirty="0" smtClean="0">
              <a:latin typeface="Open Sans Extra Bold" panose="020B0604020202020204" charset="0"/>
              <a:ea typeface="Open Sans Extra Bold" panose="020B0604020202020204" charset="0"/>
              <a:cs typeface="Open Sans Extra Bold" panose="020B0604020202020204" charset="0"/>
            </a:rPr>
            <a:t>SQL injection</a:t>
          </a:r>
          <a:r>
            <a:rPr lang="en-US" sz="3200" kern="1200" dirty="0" smtClean="0">
              <a:latin typeface="Open Sans Extra Bold" panose="020B0604020202020204" charset="0"/>
              <a:ea typeface="Open Sans Extra Bold" panose="020B0604020202020204" charset="0"/>
              <a:cs typeface="Open Sans Extra Bold" panose="020B0604020202020204" charset="0"/>
            </a:rPr>
            <a:t>: </a:t>
          </a:r>
          <a:r>
            <a:rPr lang="vi-VN" sz="3200" kern="1200" dirty="0" smtClean="0">
              <a:latin typeface="Open Sans Extra Bold" panose="020B0604020202020204" charset="0"/>
              <a:ea typeface="Open Sans Extra Bold" panose="020B0604020202020204" charset="0"/>
              <a:cs typeface="Open Sans Extra Bold" panose="020B0604020202020204" charset="0"/>
            </a:rPr>
            <a:t>hành vi tiêm các câu lệnh sql độc hại để thực hiện hành vi xấu như bypass login, thêm sửa xoá Database, Remote Code Excution...</a:t>
          </a:r>
          <a:r>
            <a:rPr lang="en-US" sz="3200" kern="1200" dirty="0" smtClean="0">
              <a:latin typeface="Open Sans Extra Bold" panose="020B0604020202020204" charset="0"/>
              <a:ea typeface="Open Sans Extra Bold" panose="020B0604020202020204" charset="0"/>
              <a:cs typeface="Open Sans Extra Bold" panose="020B0604020202020204" charset="0"/>
            </a:rPr>
            <a:t>.</a:t>
          </a:r>
          <a:endParaRPr lang="en-US" sz="3200" kern="1200" dirty="0">
            <a:latin typeface="Open Sans Extra Bold" panose="020B0604020202020204" charset="0"/>
            <a:ea typeface="Open Sans Extra Bold" panose="020B0604020202020204" charset="0"/>
            <a:cs typeface="Open Sans Extra Bold" panose="020B0604020202020204" charset="0"/>
          </a:endParaRPr>
        </a:p>
        <a:p>
          <a:pPr marL="285750" lvl="1" indent="-285750" algn="just" defTabSz="1422400">
            <a:lnSpc>
              <a:spcPct val="90000"/>
            </a:lnSpc>
            <a:spcBef>
              <a:spcPct val="0"/>
            </a:spcBef>
            <a:spcAft>
              <a:spcPct val="20000"/>
            </a:spcAft>
            <a:buChar char="••"/>
          </a:pPr>
          <a:r>
            <a:rPr lang="vi-VN" sz="3200" kern="1200" dirty="0" smtClean="0">
              <a:latin typeface="Open Sans Extra Bold" panose="020B0604020202020204" charset="0"/>
              <a:ea typeface="Open Sans Extra Bold" panose="020B0604020202020204" charset="0"/>
              <a:cs typeface="Open Sans Extra Bold" panose="020B0604020202020204" charset="0"/>
            </a:rPr>
            <a:t>Các chức năng có thể bị SQL injection: Login, thêm sửa xoá thông tin sinh viên, nhân viên, điểm.</a:t>
          </a:r>
          <a:endParaRPr lang="en-US" sz="3200" kern="1200" dirty="0">
            <a:latin typeface="Open Sans Extra Bold" panose="020B0604020202020204" charset="0"/>
            <a:ea typeface="Open Sans Extra Bold" panose="020B0604020202020204" charset="0"/>
            <a:cs typeface="Open Sans Extra Bold" panose="020B0604020202020204" charset="0"/>
          </a:endParaRPr>
        </a:p>
      </dsp:txBody>
      <dsp:txXfrm>
        <a:off x="0" y="1059466"/>
        <a:ext cx="16611600" cy="2100007"/>
      </dsp:txXfrm>
    </dsp:sp>
    <dsp:sp modelId="{503C3E54-BDA8-4A7B-95EA-8BA27A49D126}">
      <dsp:nvSpPr>
        <dsp:cNvPr id="0" name=""/>
        <dsp:cNvSpPr/>
      </dsp:nvSpPr>
      <dsp:spPr>
        <a:xfrm>
          <a:off x="0" y="3159474"/>
          <a:ext cx="16611600" cy="1052588"/>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lvl="0" algn="l" defTabSz="1866900">
            <a:lnSpc>
              <a:spcPct val="90000"/>
            </a:lnSpc>
            <a:spcBef>
              <a:spcPct val="0"/>
            </a:spcBef>
            <a:spcAft>
              <a:spcPct val="35000"/>
            </a:spcAft>
          </a:pPr>
          <a:r>
            <a:rPr lang="vi-VN" sz="4200" b="1" kern="1200" dirty="0" smtClean="0">
              <a:solidFill>
                <a:schemeClr val="bg1"/>
              </a:solidFill>
              <a:latin typeface="Open Sans Extra Bold" panose="020B0604020202020204" charset="0"/>
              <a:ea typeface="Open Sans Extra Bold" panose="020B0604020202020204" charset="0"/>
              <a:cs typeface="Open Sans Extra Bold" panose="020B0604020202020204" charset="0"/>
            </a:rPr>
            <a:t>Phòng chống</a:t>
          </a:r>
          <a:endParaRPr lang="en-US" sz="4200" kern="1200" dirty="0">
            <a:solidFill>
              <a:schemeClr val="bg1"/>
            </a:solidFill>
            <a:latin typeface="Open Sans Extra Bold" panose="020B0604020202020204" charset="0"/>
            <a:ea typeface="Open Sans Extra Bold" panose="020B0604020202020204" charset="0"/>
            <a:cs typeface="Open Sans Extra Bold" panose="020B0604020202020204" charset="0"/>
          </a:endParaRPr>
        </a:p>
      </dsp:txBody>
      <dsp:txXfrm>
        <a:off x="51383" y="3210857"/>
        <a:ext cx="16508834" cy="949822"/>
      </dsp:txXfrm>
    </dsp:sp>
    <dsp:sp modelId="{10B2FC14-719A-47B3-8042-7ED916798424}">
      <dsp:nvSpPr>
        <dsp:cNvPr id="0" name=""/>
        <dsp:cNvSpPr/>
      </dsp:nvSpPr>
      <dsp:spPr>
        <a:xfrm>
          <a:off x="0" y="4212062"/>
          <a:ext cx="16611600" cy="31698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27418" tIns="40640" rIns="227584" bIns="40640" numCol="1" spcCol="1270" anchor="t" anchorCtr="0">
          <a:noAutofit/>
        </a:bodyPr>
        <a:lstStyle/>
        <a:p>
          <a:pPr marL="285750" lvl="1" indent="-285750" algn="just" defTabSz="1422400">
            <a:lnSpc>
              <a:spcPct val="90000"/>
            </a:lnSpc>
            <a:spcBef>
              <a:spcPct val="0"/>
            </a:spcBef>
            <a:spcAft>
              <a:spcPct val="20000"/>
            </a:spcAft>
            <a:buChar char="••"/>
          </a:pPr>
          <a:r>
            <a:rPr lang="vi-VN" sz="3200" kern="1200" dirty="0" smtClean="0">
              <a:latin typeface="Open Sans Extra Bold" panose="020B0604020202020204" charset="0"/>
              <a:ea typeface="Open Sans Extra Bold" panose="020B0604020202020204" charset="0"/>
              <a:cs typeface="Open Sans Extra Bold" panose="020B0604020202020204" charset="0"/>
            </a:rPr>
            <a:t>Sử dụng các PrepareStatement. PreparedStatement là một interface con của Statement. Nó được sử dụng để thực thi các truy vấn được tham số hóa.</a:t>
          </a:r>
          <a:endParaRPr lang="en-US" sz="3200" kern="1200" dirty="0">
            <a:latin typeface="Open Sans Extra Bold" panose="020B0604020202020204" charset="0"/>
            <a:ea typeface="Open Sans Extra Bold" panose="020B0604020202020204" charset="0"/>
            <a:cs typeface="Open Sans Extra Bold" panose="020B0604020202020204" charset="0"/>
          </a:endParaRPr>
        </a:p>
        <a:p>
          <a:pPr marL="285750" lvl="1" indent="-285750" algn="just" defTabSz="1422400">
            <a:lnSpc>
              <a:spcPct val="90000"/>
            </a:lnSpc>
            <a:spcBef>
              <a:spcPct val="0"/>
            </a:spcBef>
            <a:spcAft>
              <a:spcPct val="20000"/>
            </a:spcAft>
            <a:buChar char="••"/>
          </a:pPr>
          <a:r>
            <a:rPr lang="vi-VN" sz="3200" kern="1200" dirty="0" smtClean="0">
              <a:latin typeface="Open Sans Extra Bold" panose="020B0604020202020204" charset="0"/>
              <a:ea typeface="Open Sans Extra Bold" panose="020B0604020202020204" charset="0"/>
              <a:cs typeface="Open Sans Extra Bold" panose="020B0604020202020204" charset="0"/>
            </a:rPr>
            <a:t>Các phương thức setter của PreparedStatement coi các giá trị truyền loại bỏ hoàn toàn các ký tự lạ mà người dùng nhập vào trái phép. </a:t>
          </a:r>
          <a:endParaRPr lang="en-US" sz="3200" kern="1200" dirty="0">
            <a:latin typeface="Open Sans Extra Bold" panose="020B0604020202020204" charset="0"/>
            <a:ea typeface="Open Sans Extra Bold" panose="020B0604020202020204" charset="0"/>
            <a:cs typeface="Open Sans Extra Bold" panose="020B0604020202020204" charset="0"/>
          </a:endParaRPr>
        </a:p>
        <a:p>
          <a:pPr marL="285750" lvl="1" indent="-285750" algn="just" defTabSz="1422400">
            <a:lnSpc>
              <a:spcPct val="90000"/>
            </a:lnSpc>
            <a:spcBef>
              <a:spcPct val="0"/>
            </a:spcBef>
            <a:spcAft>
              <a:spcPct val="20000"/>
            </a:spcAft>
            <a:buChar char="••"/>
          </a:pPr>
          <a:r>
            <a:rPr lang="vi-VN" sz="3200" kern="1200" dirty="0" smtClean="0">
              <a:latin typeface="Open Sans Extra Bold" panose="020B0604020202020204" charset="0"/>
              <a:ea typeface="Open Sans Extra Bold" panose="020B0604020202020204" charset="0"/>
              <a:cs typeface="Open Sans Extra Bold" panose="020B0604020202020204" charset="0"/>
            </a:rPr>
            <a:t>Mã hoá Password lưu trong cơ sở dữ liệu.</a:t>
          </a:r>
          <a:endParaRPr lang="en-US" sz="3200" kern="1200" dirty="0">
            <a:latin typeface="Open Sans Extra Bold" panose="020B0604020202020204" charset="0"/>
            <a:ea typeface="Open Sans Extra Bold" panose="020B0604020202020204" charset="0"/>
            <a:cs typeface="Open Sans Extra Bold" panose="020B0604020202020204" charset="0"/>
          </a:endParaRPr>
        </a:p>
      </dsp:txBody>
      <dsp:txXfrm>
        <a:off x="0" y="4212062"/>
        <a:ext cx="16611600" cy="316982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5BEB4C-5569-445F-8C34-56E5AF71361F}">
      <dsp:nvSpPr>
        <dsp:cNvPr id="0" name=""/>
        <dsp:cNvSpPr/>
      </dsp:nvSpPr>
      <dsp:spPr>
        <a:xfrm>
          <a:off x="0" y="386121"/>
          <a:ext cx="16611600" cy="12168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lvl="0" algn="l" defTabSz="1866900">
            <a:lnSpc>
              <a:spcPct val="90000"/>
            </a:lnSpc>
            <a:spcBef>
              <a:spcPct val="0"/>
            </a:spcBef>
            <a:spcAft>
              <a:spcPct val="35000"/>
            </a:spcAft>
          </a:pPr>
          <a:r>
            <a:rPr lang="en-US" sz="4200" b="1" kern="1200" dirty="0" err="1" smtClean="0">
              <a:solidFill>
                <a:schemeClr val="bg1"/>
              </a:solidFill>
              <a:latin typeface="Open Sans Extra Bold" panose="020B0604020202020204" charset="0"/>
              <a:ea typeface="Open Sans Extra Bold" panose="020B0604020202020204" charset="0"/>
              <a:cs typeface="Open Sans Extra Bold" panose="020B0604020202020204" charset="0"/>
            </a:rPr>
            <a:t>Vị</a:t>
          </a:r>
          <a:r>
            <a:rPr lang="en-US" sz="4200" b="1" kern="1200" dirty="0" smtClean="0">
              <a:solidFill>
                <a:schemeClr val="bg1"/>
              </a:solidFill>
              <a:latin typeface="Open Sans Extra Bold" panose="020B0604020202020204" charset="0"/>
              <a:ea typeface="Open Sans Extra Bold" panose="020B0604020202020204" charset="0"/>
              <a:cs typeface="Open Sans Extra Bold" panose="020B0604020202020204" charset="0"/>
            </a:rPr>
            <a:t> </a:t>
          </a:r>
          <a:r>
            <a:rPr lang="en-US" sz="4200" b="1" kern="1200" dirty="0" err="1" smtClean="0">
              <a:solidFill>
                <a:schemeClr val="bg1"/>
              </a:solidFill>
              <a:latin typeface="Open Sans Extra Bold" panose="020B0604020202020204" charset="0"/>
              <a:ea typeface="Open Sans Extra Bold" panose="020B0604020202020204" charset="0"/>
              <a:cs typeface="Open Sans Extra Bold" panose="020B0604020202020204" charset="0"/>
            </a:rPr>
            <a:t>trí</a:t>
          </a:r>
          <a:r>
            <a:rPr lang="en-US" sz="4200" b="1" kern="1200" dirty="0" smtClean="0">
              <a:solidFill>
                <a:schemeClr val="bg1"/>
              </a:solidFill>
              <a:latin typeface="Open Sans Extra Bold" panose="020B0604020202020204" charset="0"/>
              <a:ea typeface="Open Sans Extra Bold" panose="020B0604020202020204" charset="0"/>
              <a:cs typeface="Open Sans Extra Bold" panose="020B0604020202020204" charset="0"/>
            </a:rPr>
            <a:t> </a:t>
          </a:r>
          <a:r>
            <a:rPr lang="en-US" sz="4200" b="1" kern="1200" dirty="0" err="1" smtClean="0">
              <a:solidFill>
                <a:schemeClr val="bg1"/>
              </a:solidFill>
              <a:latin typeface="Open Sans Extra Bold" panose="020B0604020202020204" charset="0"/>
              <a:ea typeface="Open Sans Extra Bold" panose="020B0604020202020204" charset="0"/>
              <a:cs typeface="Open Sans Extra Bold" panose="020B0604020202020204" charset="0"/>
            </a:rPr>
            <a:t>có</a:t>
          </a:r>
          <a:r>
            <a:rPr lang="en-US" sz="4200" b="1" kern="1200" dirty="0" smtClean="0">
              <a:solidFill>
                <a:schemeClr val="bg1"/>
              </a:solidFill>
              <a:latin typeface="Open Sans Extra Bold" panose="020B0604020202020204" charset="0"/>
              <a:ea typeface="Open Sans Extra Bold" panose="020B0604020202020204" charset="0"/>
              <a:cs typeface="Open Sans Extra Bold" panose="020B0604020202020204" charset="0"/>
            </a:rPr>
            <a:t> </a:t>
          </a:r>
          <a:r>
            <a:rPr lang="en-US" sz="4200" b="1" kern="1200" dirty="0" err="1" smtClean="0">
              <a:solidFill>
                <a:schemeClr val="bg1"/>
              </a:solidFill>
              <a:latin typeface="Open Sans Extra Bold" panose="020B0604020202020204" charset="0"/>
              <a:ea typeface="Open Sans Extra Bold" panose="020B0604020202020204" charset="0"/>
              <a:cs typeface="Open Sans Extra Bold" panose="020B0604020202020204" charset="0"/>
            </a:rPr>
            <a:t>thể</a:t>
          </a:r>
          <a:r>
            <a:rPr lang="en-US" sz="4200" b="1" kern="1200" dirty="0" smtClean="0">
              <a:solidFill>
                <a:schemeClr val="bg1"/>
              </a:solidFill>
              <a:latin typeface="Open Sans Extra Bold" panose="020B0604020202020204" charset="0"/>
              <a:ea typeface="Open Sans Extra Bold" panose="020B0604020202020204" charset="0"/>
              <a:cs typeface="Open Sans Extra Bold" panose="020B0604020202020204" charset="0"/>
            </a:rPr>
            <a:t> </a:t>
          </a:r>
          <a:r>
            <a:rPr lang="en-US" sz="4200" b="1" kern="1200" dirty="0" err="1" smtClean="0">
              <a:solidFill>
                <a:schemeClr val="bg1"/>
              </a:solidFill>
              <a:latin typeface="Open Sans Extra Bold" panose="020B0604020202020204" charset="0"/>
              <a:ea typeface="Open Sans Extra Bold" panose="020B0604020202020204" charset="0"/>
              <a:cs typeface="Open Sans Extra Bold" panose="020B0604020202020204" charset="0"/>
            </a:rPr>
            <a:t>bị</a:t>
          </a:r>
          <a:r>
            <a:rPr lang="en-US" sz="4200" b="1" kern="1200" dirty="0" smtClean="0">
              <a:solidFill>
                <a:schemeClr val="bg1"/>
              </a:solidFill>
              <a:latin typeface="Open Sans Extra Bold" panose="020B0604020202020204" charset="0"/>
              <a:ea typeface="Open Sans Extra Bold" panose="020B0604020202020204" charset="0"/>
              <a:cs typeface="Open Sans Extra Bold" panose="020B0604020202020204" charset="0"/>
            </a:rPr>
            <a:t> </a:t>
          </a:r>
          <a:r>
            <a:rPr lang="en-US" sz="4200" b="1" kern="1200" dirty="0" err="1" smtClean="0">
              <a:solidFill>
                <a:schemeClr val="bg1"/>
              </a:solidFill>
              <a:latin typeface="Open Sans Extra Bold" panose="020B0604020202020204" charset="0"/>
              <a:ea typeface="Open Sans Extra Bold" panose="020B0604020202020204" charset="0"/>
              <a:cs typeface="Open Sans Extra Bold" panose="020B0604020202020204" charset="0"/>
            </a:rPr>
            <a:t>lỗi</a:t>
          </a:r>
          <a:r>
            <a:rPr lang="en-US" sz="4200" b="1" kern="1200" dirty="0" smtClean="0">
              <a:solidFill>
                <a:schemeClr val="bg1"/>
              </a:solidFill>
              <a:latin typeface="Open Sans Extra Bold" panose="020B0604020202020204" charset="0"/>
              <a:ea typeface="Open Sans Extra Bold" panose="020B0604020202020204" charset="0"/>
              <a:cs typeface="Open Sans Extra Bold" panose="020B0604020202020204" charset="0"/>
            </a:rPr>
            <a:t> Authentication</a:t>
          </a:r>
          <a:endParaRPr lang="en-US" sz="4200" kern="1200" dirty="0">
            <a:solidFill>
              <a:schemeClr val="bg1"/>
            </a:solidFill>
            <a:latin typeface="Open Sans Extra Bold" panose="020B0604020202020204" charset="0"/>
            <a:ea typeface="Open Sans Extra Bold" panose="020B0604020202020204" charset="0"/>
            <a:cs typeface="Open Sans Extra Bold" panose="020B0604020202020204" charset="0"/>
          </a:endParaRPr>
        </a:p>
      </dsp:txBody>
      <dsp:txXfrm>
        <a:off x="59399" y="445520"/>
        <a:ext cx="16492802" cy="1098002"/>
      </dsp:txXfrm>
    </dsp:sp>
    <dsp:sp modelId="{48CBED22-1A7B-440B-B85D-AA6C2D6C7BB7}">
      <dsp:nvSpPr>
        <dsp:cNvPr id="0" name=""/>
        <dsp:cNvSpPr/>
      </dsp:nvSpPr>
      <dsp:spPr>
        <a:xfrm>
          <a:off x="0" y="1743407"/>
          <a:ext cx="16611600" cy="28255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27418" tIns="40640" rIns="227584" bIns="40640" numCol="1" spcCol="1270" anchor="t" anchorCtr="0">
          <a:noAutofit/>
        </a:bodyPr>
        <a:lstStyle/>
        <a:p>
          <a:pPr marL="285750" lvl="1" indent="-285750" algn="just" defTabSz="1422400">
            <a:lnSpc>
              <a:spcPct val="90000"/>
            </a:lnSpc>
            <a:spcBef>
              <a:spcPct val="0"/>
            </a:spcBef>
            <a:spcAft>
              <a:spcPct val="20000"/>
            </a:spcAft>
            <a:buChar char="••"/>
          </a:pPr>
          <a:r>
            <a:rPr lang="vi-VN" sz="3200" kern="1200" dirty="0" smtClean="0">
              <a:latin typeface="Open Sans Extra Bold" panose="020B0604020202020204" charset="0"/>
              <a:ea typeface="Open Sans Extra Bold" panose="020B0604020202020204" charset="0"/>
              <a:cs typeface="Open Sans Extra Bold" panose="020B0604020202020204" charset="0"/>
            </a:rPr>
            <a:t>Lỗ hổng trong xác thực mật khẩu (password): sử dụng kiểu tấn công brute-force, dựa vào thông tin phản hồi...</a:t>
          </a:r>
          <a:endParaRPr lang="en-US" sz="3200" kern="1200" dirty="0">
            <a:latin typeface="Open Sans Extra Bold" panose="020B0604020202020204" charset="0"/>
            <a:ea typeface="Open Sans Extra Bold" panose="020B0604020202020204" charset="0"/>
            <a:cs typeface="Open Sans Extra Bold" panose="020B0604020202020204" charset="0"/>
          </a:endParaRPr>
        </a:p>
        <a:p>
          <a:pPr marL="285750" lvl="1" indent="-285750" algn="l" defTabSz="1422400">
            <a:lnSpc>
              <a:spcPct val="90000"/>
            </a:lnSpc>
            <a:spcBef>
              <a:spcPct val="0"/>
            </a:spcBef>
            <a:spcAft>
              <a:spcPct val="20000"/>
            </a:spcAft>
            <a:buChar char="••"/>
          </a:pPr>
          <a:r>
            <a:rPr lang="vi-VN" sz="3200" kern="1200" dirty="0" smtClean="0">
              <a:latin typeface="Open Sans Extra Bold" panose="020B0604020202020204" charset="0"/>
              <a:ea typeface="Open Sans Extra Bold" panose="020B0604020202020204" charset="0"/>
              <a:cs typeface="Open Sans Extra Bold" panose="020B0604020202020204" charset="0"/>
            </a:rPr>
            <a:t>Lỗ hổng trong xác thực đa yếu tố (multi-factor authentication): bypass 2FA...</a:t>
          </a:r>
          <a:endParaRPr lang="vi-VN" sz="3200" kern="1200" dirty="0">
            <a:latin typeface="Open Sans Extra Bold" panose="020B0604020202020204" charset="0"/>
            <a:ea typeface="Open Sans Extra Bold" panose="020B0604020202020204" charset="0"/>
            <a:cs typeface="Open Sans Extra Bold" panose="020B0604020202020204" charset="0"/>
          </a:endParaRPr>
        </a:p>
        <a:p>
          <a:pPr marL="285750" lvl="1" indent="-285750" algn="l" defTabSz="1422400">
            <a:lnSpc>
              <a:spcPct val="90000"/>
            </a:lnSpc>
            <a:spcBef>
              <a:spcPct val="0"/>
            </a:spcBef>
            <a:spcAft>
              <a:spcPct val="20000"/>
            </a:spcAft>
            <a:buChar char="••"/>
          </a:pPr>
          <a:r>
            <a:rPr lang="vi-VN" sz="3200" kern="1200" dirty="0" smtClean="0">
              <a:latin typeface="Open Sans Extra Bold" panose="020B0604020202020204" charset="0"/>
              <a:ea typeface="Open Sans Extra Bold" panose="020B0604020202020204" charset="0"/>
              <a:cs typeface="Open Sans Extra Bold" panose="020B0604020202020204" charset="0"/>
            </a:rPr>
            <a:t>Lỗ hổng qua các cách xác thực khác: cookie dễ đoán và dễ bị bẻ khoá</a:t>
          </a:r>
          <a:r>
            <a:rPr lang="en-US" sz="3200" kern="1200" dirty="0" smtClean="0">
              <a:latin typeface="Open Sans Extra Bold" panose="020B0604020202020204" charset="0"/>
              <a:ea typeface="Open Sans Extra Bold" panose="020B0604020202020204" charset="0"/>
              <a:cs typeface="Open Sans Extra Bold" panose="020B0604020202020204" charset="0"/>
            </a:rPr>
            <a:t>.</a:t>
          </a:r>
          <a:endParaRPr lang="vi-VN" sz="3200" kern="1200" dirty="0">
            <a:latin typeface="Open Sans Extra Bold" panose="020B0604020202020204" charset="0"/>
            <a:ea typeface="Open Sans Extra Bold" panose="020B0604020202020204" charset="0"/>
            <a:cs typeface="Open Sans Extra Bold" panose="020B0604020202020204" charset="0"/>
          </a:endParaRPr>
        </a:p>
      </dsp:txBody>
      <dsp:txXfrm>
        <a:off x="0" y="1743407"/>
        <a:ext cx="16611600" cy="2825550"/>
      </dsp:txXfrm>
    </dsp:sp>
    <dsp:sp modelId="{503C3E54-BDA8-4A7B-95EA-8BA27A49D126}">
      <dsp:nvSpPr>
        <dsp:cNvPr id="0" name=""/>
        <dsp:cNvSpPr/>
      </dsp:nvSpPr>
      <dsp:spPr>
        <a:xfrm>
          <a:off x="0" y="4568957"/>
          <a:ext cx="16611600" cy="12168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lvl="0" algn="l" defTabSz="1866900">
            <a:lnSpc>
              <a:spcPct val="90000"/>
            </a:lnSpc>
            <a:spcBef>
              <a:spcPct val="0"/>
            </a:spcBef>
            <a:spcAft>
              <a:spcPct val="35000"/>
            </a:spcAft>
          </a:pPr>
          <a:r>
            <a:rPr lang="vi-VN" sz="4200" b="1" kern="1200" dirty="0" smtClean="0">
              <a:solidFill>
                <a:schemeClr val="bg1"/>
              </a:solidFill>
              <a:latin typeface="Open Sans Extra Bold" panose="020B0604020202020204" charset="0"/>
              <a:ea typeface="Open Sans Extra Bold" panose="020B0604020202020204" charset="0"/>
              <a:cs typeface="Open Sans Extra Bold" panose="020B0604020202020204" charset="0"/>
            </a:rPr>
            <a:t>Phòng chống</a:t>
          </a:r>
          <a:endParaRPr lang="en-US" sz="4200" kern="1200" dirty="0">
            <a:solidFill>
              <a:schemeClr val="bg1"/>
            </a:solidFill>
            <a:latin typeface="Open Sans Extra Bold" panose="020B0604020202020204" charset="0"/>
            <a:ea typeface="Open Sans Extra Bold" panose="020B0604020202020204" charset="0"/>
            <a:cs typeface="Open Sans Extra Bold" panose="020B0604020202020204" charset="0"/>
          </a:endParaRPr>
        </a:p>
      </dsp:txBody>
      <dsp:txXfrm>
        <a:off x="59399" y="4628356"/>
        <a:ext cx="16492802" cy="1098002"/>
      </dsp:txXfrm>
    </dsp:sp>
    <dsp:sp modelId="{10B2FC14-719A-47B3-8042-7ED916798424}">
      <dsp:nvSpPr>
        <dsp:cNvPr id="0" name=""/>
        <dsp:cNvSpPr/>
      </dsp:nvSpPr>
      <dsp:spPr>
        <a:xfrm>
          <a:off x="0" y="5785757"/>
          <a:ext cx="16611600" cy="1076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27418" tIns="40640" rIns="227584" bIns="40640" numCol="1" spcCol="1270" anchor="t" anchorCtr="0">
          <a:noAutofit/>
        </a:bodyPr>
        <a:lstStyle/>
        <a:p>
          <a:pPr marL="285750" lvl="1" indent="-285750" algn="just" defTabSz="1422400">
            <a:lnSpc>
              <a:spcPct val="90000"/>
            </a:lnSpc>
            <a:spcBef>
              <a:spcPct val="0"/>
            </a:spcBef>
            <a:spcAft>
              <a:spcPct val="20000"/>
            </a:spcAft>
            <a:buChar char="••"/>
          </a:pPr>
          <a:r>
            <a:rPr lang="vi-VN" sz="3200" kern="1200" dirty="0" smtClean="0">
              <a:latin typeface="Open Sans Extra Bold" panose="020B0604020202020204" charset="0"/>
              <a:ea typeface="Open Sans Extra Bold" panose="020B0604020202020204" charset="0"/>
              <a:cs typeface="Open Sans Extra Bold" panose="020B0604020202020204" charset="0"/>
            </a:rPr>
            <a:t>Sử dụng Captcha để chống brute-force</a:t>
          </a:r>
          <a:r>
            <a:rPr lang="en-US" sz="3200" kern="1200" dirty="0" smtClean="0">
              <a:latin typeface="Open Sans Extra Bold" panose="020B0604020202020204" charset="0"/>
              <a:ea typeface="Open Sans Extra Bold" panose="020B0604020202020204" charset="0"/>
              <a:cs typeface="Open Sans Extra Bold" panose="020B0604020202020204" charset="0"/>
            </a:rPr>
            <a:t>.</a:t>
          </a:r>
          <a:endParaRPr lang="en-US" sz="3200" kern="1200" dirty="0">
            <a:latin typeface="Open Sans Extra Bold" panose="020B0604020202020204" charset="0"/>
            <a:ea typeface="Open Sans Extra Bold" panose="020B0604020202020204" charset="0"/>
            <a:cs typeface="Open Sans Extra Bold" panose="020B0604020202020204" charset="0"/>
          </a:endParaRPr>
        </a:p>
      </dsp:txBody>
      <dsp:txXfrm>
        <a:off x="0" y="5785757"/>
        <a:ext cx="16611600" cy="107640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5BEB4C-5569-445F-8C34-56E5AF71361F}">
      <dsp:nvSpPr>
        <dsp:cNvPr id="0" name=""/>
        <dsp:cNvSpPr/>
      </dsp:nvSpPr>
      <dsp:spPr>
        <a:xfrm>
          <a:off x="0" y="9418"/>
          <a:ext cx="17678400" cy="12168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lvl="0" algn="l" defTabSz="1866900">
            <a:lnSpc>
              <a:spcPct val="90000"/>
            </a:lnSpc>
            <a:spcBef>
              <a:spcPct val="0"/>
            </a:spcBef>
            <a:spcAft>
              <a:spcPct val="35000"/>
            </a:spcAft>
          </a:pPr>
          <a:r>
            <a:rPr lang="en-US" sz="4200" b="1" kern="1200" dirty="0" err="1" smtClean="0">
              <a:solidFill>
                <a:schemeClr val="bg1"/>
              </a:solidFill>
              <a:latin typeface="Open Sans Extra Bold" panose="020B0604020202020204" charset="0"/>
              <a:ea typeface="Open Sans Extra Bold" panose="020B0604020202020204" charset="0"/>
              <a:cs typeface="Open Sans Extra Bold" panose="020B0604020202020204" charset="0"/>
            </a:rPr>
            <a:t>Mô</a:t>
          </a:r>
          <a:r>
            <a:rPr lang="en-US" sz="4200" b="1" kern="1200" dirty="0" smtClean="0">
              <a:solidFill>
                <a:schemeClr val="bg1"/>
              </a:solidFill>
              <a:latin typeface="Open Sans Extra Bold" panose="020B0604020202020204" charset="0"/>
              <a:ea typeface="Open Sans Extra Bold" panose="020B0604020202020204" charset="0"/>
              <a:cs typeface="Open Sans Extra Bold" panose="020B0604020202020204" charset="0"/>
            </a:rPr>
            <a:t> </a:t>
          </a:r>
          <a:r>
            <a:rPr lang="en-US" sz="4200" b="1" kern="1200" dirty="0" err="1" smtClean="0">
              <a:solidFill>
                <a:schemeClr val="bg1"/>
              </a:solidFill>
              <a:latin typeface="Open Sans Extra Bold" panose="020B0604020202020204" charset="0"/>
              <a:ea typeface="Open Sans Extra Bold" panose="020B0604020202020204" charset="0"/>
              <a:cs typeface="Open Sans Extra Bold" panose="020B0604020202020204" charset="0"/>
            </a:rPr>
            <a:t>tả</a:t>
          </a:r>
          <a:endParaRPr lang="en-US" sz="4200" kern="1200" dirty="0">
            <a:solidFill>
              <a:schemeClr val="bg1"/>
            </a:solidFill>
            <a:latin typeface="Open Sans Extra Bold" panose="020B0604020202020204" charset="0"/>
            <a:ea typeface="Open Sans Extra Bold" panose="020B0604020202020204" charset="0"/>
            <a:cs typeface="Open Sans Extra Bold" panose="020B0604020202020204" charset="0"/>
          </a:endParaRPr>
        </a:p>
      </dsp:txBody>
      <dsp:txXfrm>
        <a:off x="59399" y="68817"/>
        <a:ext cx="17559602" cy="1098002"/>
      </dsp:txXfrm>
    </dsp:sp>
    <dsp:sp modelId="{48CBED22-1A7B-440B-B85D-AA6C2D6C7BB7}">
      <dsp:nvSpPr>
        <dsp:cNvPr id="0" name=""/>
        <dsp:cNvSpPr/>
      </dsp:nvSpPr>
      <dsp:spPr>
        <a:xfrm>
          <a:off x="0" y="1316531"/>
          <a:ext cx="17678400" cy="18164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61289" tIns="40640" rIns="227584" bIns="40640" numCol="1" spcCol="1270" anchor="t" anchorCtr="0">
          <a:noAutofit/>
        </a:bodyPr>
        <a:lstStyle/>
        <a:p>
          <a:pPr marL="285750" lvl="1" indent="-285750" algn="just" defTabSz="1422400">
            <a:lnSpc>
              <a:spcPct val="90000"/>
            </a:lnSpc>
            <a:spcBef>
              <a:spcPct val="0"/>
            </a:spcBef>
            <a:spcAft>
              <a:spcPct val="20000"/>
            </a:spcAft>
            <a:buChar char="••"/>
          </a:pPr>
          <a:r>
            <a:rPr lang="vi-VN" sz="3200" kern="1200" dirty="0" smtClean="0">
              <a:latin typeface="Open Sans Extra Bold" panose="020B0604020202020204" charset="0"/>
              <a:ea typeface="Open Sans Extra Bold" panose="020B0604020202020204" charset="0"/>
              <a:cs typeface="Open Sans Extra Bold" panose="020B0604020202020204" charset="0"/>
            </a:rPr>
            <a:t>Oracle: User: system / Password: manager</a:t>
          </a:r>
          <a:endParaRPr lang="en-US" sz="3200" kern="1200" dirty="0">
            <a:latin typeface="Open Sans Extra Bold" panose="020B0604020202020204" charset="0"/>
            <a:ea typeface="Open Sans Extra Bold" panose="020B0604020202020204" charset="0"/>
            <a:cs typeface="Open Sans Extra Bold" panose="020B0604020202020204" charset="0"/>
          </a:endParaRPr>
        </a:p>
        <a:p>
          <a:pPr marL="285750" lvl="1" indent="-285750" algn="l" defTabSz="1422400">
            <a:lnSpc>
              <a:spcPct val="90000"/>
            </a:lnSpc>
            <a:spcBef>
              <a:spcPct val="0"/>
            </a:spcBef>
            <a:spcAft>
              <a:spcPct val="20000"/>
            </a:spcAft>
            <a:buChar char="••"/>
          </a:pPr>
          <a:r>
            <a:rPr lang="vi-VN" sz="3200" kern="1200" dirty="0" smtClean="0">
              <a:latin typeface="Open Sans Extra Bold" panose="020B0604020202020204" charset="0"/>
              <a:ea typeface="Open Sans Extra Bold" panose="020B0604020202020204" charset="0"/>
              <a:cs typeface="Open Sans Extra Bold" panose="020B0604020202020204" charset="0"/>
            </a:rPr>
            <a:t>MySQL: User: root /Password: null</a:t>
          </a:r>
          <a:endParaRPr lang="en-US" sz="3200" kern="1200" dirty="0">
            <a:latin typeface="Open Sans Extra Bold" panose="020B0604020202020204" charset="0"/>
            <a:ea typeface="Open Sans Extra Bold" panose="020B0604020202020204" charset="0"/>
            <a:cs typeface="Open Sans Extra Bold" panose="020B0604020202020204" charset="0"/>
          </a:endParaRPr>
        </a:p>
        <a:p>
          <a:pPr marL="285750" lvl="1" indent="-285750" algn="l" defTabSz="1422400">
            <a:lnSpc>
              <a:spcPct val="90000"/>
            </a:lnSpc>
            <a:spcBef>
              <a:spcPct val="0"/>
            </a:spcBef>
            <a:spcAft>
              <a:spcPct val="20000"/>
            </a:spcAft>
            <a:buChar char="••"/>
          </a:pPr>
          <a:r>
            <a:rPr lang="vi-VN" sz="3200" kern="1200" dirty="0" smtClean="0">
              <a:latin typeface="Open Sans Extra Bold" panose="020B0604020202020204" charset="0"/>
              <a:ea typeface="Open Sans Extra Bold" panose="020B0604020202020204" charset="0"/>
              <a:cs typeface="Open Sans Extra Bold" panose="020B0604020202020204" charset="0"/>
            </a:rPr>
            <a:t>SQL Server: User: SA /Password: null</a:t>
          </a:r>
          <a:endParaRPr lang="en-US" sz="3200" kern="1200" dirty="0">
            <a:latin typeface="Open Sans Extra Bold" panose="020B0604020202020204" charset="0"/>
            <a:ea typeface="Open Sans Extra Bold" panose="020B0604020202020204" charset="0"/>
            <a:cs typeface="Open Sans Extra Bold" panose="020B0604020202020204" charset="0"/>
          </a:endParaRPr>
        </a:p>
      </dsp:txBody>
      <dsp:txXfrm>
        <a:off x="0" y="1316531"/>
        <a:ext cx="17678400" cy="1816425"/>
      </dsp:txXfrm>
    </dsp:sp>
    <dsp:sp modelId="{503C3E54-BDA8-4A7B-95EA-8BA27A49D126}">
      <dsp:nvSpPr>
        <dsp:cNvPr id="0" name=""/>
        <dsp:cNvSpPr/>
      </dsp:nvSpPr>
      <dsp:spPr>
        <a:xfrm>
          <a:off x="0" y="3132956"/>
          <a:ext cx="17678400" cy="12168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lvl="0" algn="l" defTabSz="1866900">
            <a:lnSpc>
              <a:spcPct val="90000"/>
            </a:lnSpc>
            <a:spcBef>
              <a:spcPct val="0"/>
            </a:spcBef>
            <a:spcAft>
              <a:spcPct val="35000"/>
            </a:spcAft>
          </a:pPr>
          <a:r>
            <a:rPr lang="vi-VN" sz="4200" b="1" kern="1200" dirty="0" smtClean="0">
              <a:solidFill>
                <a:schemeClr val="bg1"/>
              </a:solidFill>
              <a:latin typeface="Open Sans Extra Bold" panose="020B0604020202020204" charset="0"/>
              <a:ea typeface="Open Sans Extra Bold" panose="020B0604020202020204" charset="0"/>
              <a:cs typeface="Open Sans Extra Bold" panose="020B0604020202020204" charset="0"/>
            </a:rPr>
            <a:t>Phòng chống</a:t>
          </a:r>
          <a:endParaRPr lang="en-US" sz="4200" kern="1200" dirty="0">
            <a:solidFill>
              <a:schemeClr val="bg1"/>
            </a:solidFill>
            <a:latin typeface="Open Sans Extra Bold" panose="020B0604020202020204" charset="0"/>
            <a:ea typeface="Open Sans Extra Bold" panose="020B0604020202020204" charset="0"/>
            <a:cs typeface="Open Sans Extra Bold" panose="020B0604020202020204" charset="0"/>
          </a:endParaRPr>
        </a:p>
      </dsp:txBody>
      <dsp:txXfrm>
        <a:off x="59399" y="3192355"/>
        <a:ext cx="17559602" cy="1098002"/>
      </dsp:txXfrm>
    </dsp:sp>
    <dsp:sp modelId="{10B2FC14-719A-47B3-8042-7ED916798424}">
      <dsp:nvSpPr>
        <dsp:cNvPr id="0" name=""/>
        <dsp:cNvSpPr/>
      </dsp:nvSpPr>
      <dsp:spPr>
        <a:xfrm>
          <a:off x="0" y="4349756"/>
          <a:ext cx="17678400" cy="17155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61289" tIns="40640" rIns="227584" bIns="40640" numCol="1" spcCol="1270" anchor="t" anchorCtr="0">
          <a:noAutofit/>
        </a:bodyPr>
        <a:lstStyle/>
        <a:p>
          <a:pPr marL="285750" lvl="1" indent="-285750" algn="just" defTabSz="1422400">
            <a:lnSpc>
              <a:spcPct val="90000"/>
            </a:lnSpc>
            <a:spcBef>
              <a:spcPct val="0"/>
            </a:spcBef>
            <a:spcAft>
              <a:spcPct val="20000"/>
            </a:spcAft>
            <a:buChar char="••"/>
          </a:pPr>
          <a:r>
            <a:rPr lang="vi-VN" sz="3200" kern="1200" dirty="0" smtClean="0">
              <a:latin typeface="Open Sans Extra Bold" panose="020B0604020202020204" charset="0"/>
              <a:ea typeface="Open Sans Extra Bold" panose="020B0604020202020204" charset="0"/>
              <a:cs typeface="Open Sans Extra Bold" panose="020B0604020202020204" charset="0"/>
            </a:rPr>
            <a:t>Đặt hoặc thay đổi các mật khẩu mặc định cho các tài khoản tạo mặc định trong các CSDL.</a:t>
          </a:r>
          <a:endParaRPr lang="en-US" sz="3200" kern="1200" dirty="0">
            <a:latin typeface="Open Sans Extra Bold" panose="020B0604020202020204" charset="0"/>
            <a:ea typeface="Open Sans Extra Bold" panose="020B0604020202020204" charset="0"/>
            <a:cs typeface="Open Sans Extra Bold" panose="020B0604020202020204" charset="0"/>
          </a:endParaRPr>
        </a:p>
        <a:p>
          <a:pPr marL="285750" lvl="1" indent="-285750" algn="just" defTabSz="1422400">
            <a:lnSpc>
              <a:spcPct val="90000"/>
            </a:lnSpc>
            <a:spcBef>
              <a:spcPct val="0"/>
            </a:spcBef>
            <a:spcAft>
              <a:spcPct val="20000"/>
            </a:spcAft>
            <a:buChar char="••"/>
          </a:pPr>
          <a:r>
            <a:rPr lang="vi-VN" sz="3200" kern="1200" dirty="0" smtClean="0">
              <a:latin typeface="Open Sans Extra Bold" panose="020B0604020202020204" charset="0"/>
              <a:ea typeface="Open Sans Extra Bold" panose="020B0604020202020204" charset="0"/>
              <a:cs typeface="Open Sans Extra Bold" panose="020B0604020202020204" charset="0"/>
            </a:rPr>
            <a:t>Mật khẩu phải đảm bảo dộ dài, độ phức tạp</a:t>
          </a:r>
          <a:r>
            <a:rPr lang="en-US" sz="3200" kern="1200" dirty="0" smtClean="0">
              <a:latin typeface="Open Sans Extra Bold" panose="020B0604020202020204" charset="0"/>
              <a:ea typeface="Open Sans Extra Bold" panose="020B0604020202020204" charset="0"/>
              <a:cs typeface="Open Sans Extra Bold" panose="020B0604020202020204" charset="0"/>
            </a:rPr>
            <a:t>.</a:t>
          </a:r>
          <a:endParaRPr lang="en-US" sz="3200" kern="1200" dirty="0">
            <a:latin typeface="Open Sans Extra Bold" panose="020B0604020202020204" charset="0"/>
            <a:ea typeface="Open Sans Extra Bold" panose="020B0604020202020204" charset="0"/>
            <a:cs typeface="Open Sans Extra Bold" panose="020B0604020202020204" charset="0"/>
          </a:endParaRPr>
        </a:p>
      </dsp:txBody>
      <dsp:txXfrm>
        <a:off x="0" y="4349756"/>
        <a:ext cx="17678400" cy="1715512"/>
      </dsp:txXfrm>
    </dsp:sp>
    <dsp:sp modelId="{BDC39FE6-D8B0-44A8-ACCF-F0E765A6242E}">
      <dsp:nvSpPr>
        <dsp:cNvPr id="0" name=""/>
        <dsp:cNvSpPr/>
      </dsp:nvSpPr>
      <dsp:spPr>
        <a:xfrm>
          <a:off x="0" y="6065268"/>
          <a:ext cx="17678400" cy="12168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lvl="0" algn="just" defTabSz="1866900">
            <a:lnSpc>
              <a:spcPct val="90000"/>
            </a:lnSpc>
            <a:spcBef>
              <a:spcPct val="0"/>
            </a:spcBef>
            <a:spcAft>
              <a:spcPct val="35000"/>
            </a:spcAft>
          </a:pPr>
          <a:r>
            <a:rPr lang="en-US" sz="4200" kern="1200" dirty="0" err="1" smtClean="0">
              <a:latin typeface="Open Sans Extra Bold" panose="020B0604020202020204" charset="0"/>
              <a:ea typeface="Open Sans Extra Bold" panose="020B0604020202020204" charset="0"/>
              <a:cs typeface="Open Sans Extra Bold" panose="020B0604020202020204" charset="0"/>
            </a:rPr>
            <a:t>Thử</a:t>
          </a:r>
          <a:r>
            <a:rPr lang="en-US" sz="4200" kern="1200" dirty="0" smtClean="0">
              <a:latin typeface="Open Sans Extra Bold" panose="020B0604020202020204" charset="0"/>
              <a:ea typeface="Open Sans Extra Bold" panose="020B0604020202020204" charset="0"/>
              <a:cs typeface="Open Sans Extra Bold" panose="020B0604020202020204" charset="0"/>
            </a:rPr>
            <a:t> </a:t>
          </a:r>
          <a:r>
            <a:rPr lang="en-US" sz="4200" kern="1200" dirty="0" err="1" smtClean="0">
              <a:latin typeface="Open Sans Extra Bold" panose="020B0604020202020204" charset="0"/>
              <a:ea typeface="Open Sans Extra Bold" panose="020B0604020202020204" charset="0"/>
              <a:cs typeface="Open Sans Extra Bold" panose="020B0604020202020204" charset="0"/>
            </a:rPr>
            <a:t>nghiệm</a:t>
          </a:r>
          <a:endParaRPr lang="en-US" sz="4200" kern="1200" dirty="0">
            <a:latin typeface="Open Sans Extra Bold" panose="020B0604020202020204" charset="0"/>
            <a:ea typeface="Open Sans Extra Bold" panose="020B0604020202020204" charset="0"/>
            <a:cs typeface="Open Sans Extra Bold" panose="020B0604020202020204" charset="0"/>
          </a:endParaRPr>
        </a:p>
      </dsp:txBody>
      <dsp:txXfrm>
        <a:off x="59399" y="6124667"/>
        <a:ext cx="17559602" cy="1098002"/>
      </dsp:txXfrm>
    </dsp:sp>
    <dsp:sp modelId="{2C765FC6-4380-4E9C-A57F-03E9BFF78B84}">
      <dsp:nvSpPr>
        <dsp:cNvPr id="0" name=""/>
        <dsp:cNvSpPr/>
      </dsp:nvSpPr>
      <dsp:spPr>
        <a:xfrm>
          <a:off x="0" y="7282068"/>
          <a:ext cx="17678400" cy="1076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61289" tIns="40640" rIns="227584" bIns="40640" numCol="1" spcCol="1270" anchor="t" anchorCtr="0">
          <a:noAutofit/>
        </a:bodyPr>
        <a:lstStyle/>
        <a:p>
          <a:pPr marL="285750" lvl="1" indent="-285750" algn="just" defTabSz="1422400">
            <a:lnSpc>
              <a:spcPct val="90000"/>
            </a:lnSpc>
            <a:spcBef>
              <a:spcPct val="0"/>
            </a:spcBef>
            <a:spcAft>
              <a:spcPct val="20000"/>
            </a:spcAft>
            <a:buChar char="••"/>
          </a:pPr>
          <a:r>
            <a:rPr lang="vi-VN" sz="3200" kern="1200" dirty="0" smtClean="0">
              <a:latin typeface="Open Sans Extra Bold" panose="020B0604020202020204" charset="0"/>
              <a:ea typeface="Open Sans Extra Bold" panose="020B0604020202020204" charset="0"/>
              <a:cs typeface="Open Sans Extra Bold" panose="020B0604020202020204" charset="0"/>
            </a:rPr>
            <a:t>Sử dụng SQL Server thay đổi mật khẩu mạnh cho tài khoản SA</a:t>
          </a:r>
          <a:r>
            <a:rPr lang="en-US" sz="3200" kern="1200" dirty="0" smtClean="0">
              <a:latin typeface="Open Sans Extra Bold" panose="020B0604020202020204" charset="0"/>
              <a:ea typeface="Open Sans Extra Bold" panose="020B0604020202020204" charset="0"/>
              <a:cs typeface="Open Sans Extra Bold" panose="020B0604020202020204" charset="0"/>
            </a:rPr>
            <a:t>.</a:t>
          </a:r>
          <a:endParaRPr lang="en-US" sz="3200" kern="1200" dirty="0">
            <a:latin typeface="Open Sans Extra Bold" panose="020B0604020202020204" charset="0"/>
            <a:ea typeface="Open Sans Extra Bold" panose="020B0604020202020204" charset="0"/>
            <a:cs typeface="Open Sans Extra Bold" panose="020B0604020202020204" charset="0"/>
          </a:endParaRPr>
        </a:p>
      </dsp:txBody>
      <dsp:txXfrm>
        <a:off x="0" y="7282068"/>
        <a:ext cx="17678400" cy="107640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5BEB4C-5569-445F-8C34-56E5AF71361F}">
      <dsp:nvSpPr>
        <dsp:cNvPr id="0" name=""/>
        <dsp:cNvSpPr/>
      </dsp:nvSpPr>
      <dsp:spPr>
        <a:xfrm>
          <a:off x="0" y="103172"/>
          <a:ext cx="16611600" cy="12168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lvl="0" algn="l" defTabSz="1866900">
            <a:lnSpc>
              <a:spcPct val="90000"/>
            </a:lnSpc>
            <a:spcBef>
              <a:spcPct val="0"/>
            </a:spcBef>
            <a:spcAft>
              <a:spcPct val="35000"/>
            </a:spcAft>
          </a:pPr>
          <a:r>
            <a:rPr lang="en-US" sz="4200" b="1" kern="1200" dirty="0" err="1" smtClean="0">
              <a:solidFill>
                <a:schemeClr val="bg1"/>
              </a:solidFill>
              <a:latin typeface="Open Sans Extra Bold" panose="020B0604020202020204" charset="0"/>
              <a:ea typeface="Open Sans Extra Bold" panose="020B0604020202020204" charset="0"/>
              <a:cs typeface="Open Sans Extra Bold" panose="020B0604020202020204" charset="0"/>
            </a:rPr>
            <a:t>Mô</a:t>
          </a:r>
          <a:r>
            <a:rPr lang="en-US" sz="4200" b="1" kern="1200" dirty="0" smtClean="0">
              <a:solidFill>
                <a:schemeClr val="bg1"/>
              </a:solidFill>
              <a:latin typeface="Open Sans Extra Bold" panose="020B0604020202020204" charset="0"/>
              <a:ea typeface="Open Sans Extra Bold" panose="020B0604020202020204" charset="0"/>
              <a:cs typeface="Open Sans Extra Bold" panose="020B0604020202020204" charset="0"/>
            </a:rPr>
            <a:t> </a:t>
          </a:r>
          <a:r>
            <a:rPr lang="en-US" sz="4200" b="1" kern="1200" dirty="0" err="1" smtClean="0">
              <a:solidFill>
                <a:schemeClr val="bg1"/>
              </a:solidFill>
              <a:latin typeface="Open Sans Extra Bold" panose="020B0604020202020204" charset="0"/>
              <a:ea typeface="Open Sans Extra Bold" panose="020B0604020202020204" charset="0"/>
              <a:cs typeface="Open Sans Extra Bold" panose="020B0604020202020204" charset="0"/>
            </a:rPr>
            <a:t>tả</a:t>
          </a:r>
          <a:endParaRPr lang="en-US" sz="4200" kern="1200" dirty="0">
            <a:solidFill>
              <a:schemeClr val="bg1"/>
            </a:solidFill>
            <a:latin typeface="Open Sans Extra Bold" panose="020B0604020202020204" charset="0"/>
            <a:ea typeface="Open Sans Extra Bold" panose="020B0604020202020204" charset="0"/>
            <a:cs typeface="Open Sans Extra Bold" panose="020B0604020202020204" charset="0"/>
          </a:endParaRPr>
        </a:p>
      </dsp:txBody>
      <dsp:txXfrm>
        <a:off x="59399" y="162571"/>
        <a:ext cx="16492802" cy="1098002"/>
      </dsp:txXfrm>
    </dsp:sp>
    <dsp:sp modelId="{48CBED22-1A7B-440B-B85D-AA6C2D6C7BB7}">
      <dsp:nvSpPr>
        <dsp:cNvPr id="0" name=""/>
        <dsp:cNvSpPr/>
      </dsp:nvSpPr>
      <dsp:spPr>
        <a:xfrm>
          <a:off x="0" y="1398577"/>
          <a:ext cx="16611600" cy="15809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27418" tIns="40640" rIns="227584" bIns="40640" numCol="1" spcCol="1270" anchor="t" anchorCtr="0">
          <a:noAutofit/>
        </a:bodyPr>
        <a:lstStyle/>
        <a:p>
          <a:pPr marL="285750" lvl="1" indent="-285750" algn="just" defTabSz="1422400">
            <a:lnSpc>
              <a:spcPct val="90000"/>
            </a:lnSpc>
            <a:spcBef>
              <a:spcPct val="0"/>
            </a:spcBef>
            <a:spcAft>
              <a:spcPct val="20000"/>
            </a:spcAft>
            <a:buChar char="••"/>
          </a:pPr>
          <a:r>
            <a:rPr lang="vi-VN" sz="3200" kern="1200" dirty="0" smtClean="0">
              <a:latin typeface="Open Sans Extra Bold" panose="020B0604020202020204" charset="0"/>
              <a:ea typeface="Open Sans Extra Bold" panose="020B0604020202020204" charset="0"/>
              <a:cs typeface="Open Sans Extra Bold" panose="020B0604020202020204" charset="0"/>
            </a:rPr>
            <a:t>Là một lỗ hổng cực kì nghiêm trọng khi </a:t>
          </a:r>
          <a:r>
            <a:rPr lang="en-US" sz="3200" kern="1200" dirty="0" smtClean="0">
              <a:latin typeface="Open Sans Extra Bold" panose="020B0604020202020204" charset="0"/>
              <a:ea typeface="Open Sans Extra Bold" panose="020B0604020202020204" charset="0"/>
              <a:cs typeface="Open Sans Extra Bold" panose="020B0604020202020204" charset="0"/>
            </a:rPr>
            <a:t>I</a:t>
          </a:r>
          <a:r>
            <a:rPr lang="vi-VN" sz="3200" kern="1200" dirty="0" smtClean="0">
              <a:latin typeface="Open Sans Extra Bold" panose="020B0604020202020204" charset="0"/>
              <a:ea typeface="Open Sans Extra Bold" panose="020B0604020202020204" charset="0"/>
              <a:cs typeface="Open Sans Extra Bold" panose="020B0604020202020204" charset="0"/>
            </a:rPr>
            <a:t>nput ứng dụng </a:t>
          </a:r>
          <a:r>
            <a:rPr lang="en-US" sz="3200" kern="1200" dirty="0" smtClean="0">
              <a:latin typeface="Open Sans Extra Bold" panose="020B0604020202020204" charset="0"/>
              <a:ea typeface="Open Sans Extra Bold" panose="020B0604020202020204" charset="0"/>
              <a:cs typeface="Open Sans Extra Bold" panose="020B0604020202020204" charset="0"/>
            </a:rPr>
            <a:t>W</a:t>
          </a:r>
          <a:r>
            <a:rPr lang="vi-VN" sz="3200" kern="1200" dirty="0" smtClean="0">
              <a:latin typeface="Open Sans Extra Bold" panose="020B0604020202020204" charset="0"/>
              <a:ea typeface="Open Sans Extra Bold" panose="020B0604020202020204" charset="0"/>
              <a:cs typeface="Open Sans Extra Bold" panose="020B0604020202020204" charset="0"/>
            </a:rPr>
            <a:t>eb truyền đến </a:t>
          </a:r>
          <a:r>
            <a:rPr lang="en-US" sz="3200" kern="1200" dirty="0" smtClean="0">
              <a:latin typeface="Open Sans Extra Bold" panose="020B0604020202020204" charset="0"/>
              <a:ea typeface="Open Sans Extra Bold" panose="020B0604020202020204" charset="0"/>
              <a:cs typeface="Open Sans Extra Bold" panose="020B0604020202020204" charset="0"/>
            </a:rPr>
            <a:t>D</a:t>
          </a:r>
          <a:r>
            <a:rPr lang="vi-VN" sz="3200" kern="1200" dirty="0" smtClean="0">
              <a:latin typeface="Open Sans Extra Bold" panose="020B0604020202020204" charset="0"/>
              <a:ea typeface="Open Sans Extra Bold" panose="020B0604020202020204" charset="0"/>
              <a:cs typeface="Open Sans Extra Bold" panose="020B0604020202020204" charset="0"/>
            </a:rPr>
            <a:t>atabase không được kiểm tra chặt chẽ cho kẻ tấn công thực thi câu truy vấn ngay trên ứng dụng </a:t>
          </a:r>
          <a:r>
            <a:rPr lang="en-US" sz="3200" kern="1200" dirty="0" smtClean="0">
              <a:latin typeface="Open Sans Extra Bold" panose="020B0604020202020204" charset="0"/>
              <a:ea typeface="Open Sans Extra Bold" panose="020B0604020202020204" charset="0"/>
              <a:cs typeface="Open Sans Extra Bold" panose="020B0604020202020204" charset="0"/>
            </a:rPr>
            <a:t>W</a:t>
          </a:r>
          <a:r>
            <a:rPr lang="vi-VN" sz="3200" kern="1200" dirty="0" smtClean="0">
              <a:latin typeface="Open Sans Extra Bold" panose="020B0604020202020204" charset="0"/>
              <a:ea typeface="Open Sans Extra Bold" panose="020B0604020202020204" charset="0"/>
              <a:cs typeface="Open Sans Extra Bold" panose="020B0604020202020204" charset="0"/>
            </a:rPr>
            <a:t>eb lên Database thực hiện các hành vi phá hoại</a:t>
          </a:r>
          <a:r>
            <a:rPr lang="en-US" sz="3200" kern="1200" dirty="0" smtClean="0">
              <a:latin typeface="Open Sans Extra Bold" panose="020B0604020202020204" charset="0"/>
              <a:ea typeface="Open Sans Extra Bold" panose="020B0604020202020204" charset="0"/>
              <a:cs typeface="Open Sans Extra Bold" panose="020B0604020202020204" charset="0"/>
            </a:rPr>
            <a:t>.</a:t>
          </a:r>
          <a:endParaRPr lang="en-US" sz="3200" kern="1200" dirty="0">
            <a:latin typeface="Open Sans Extra Bold" panose="020B0604020202020204" charset="0"/>
            <a:ea typeface="Open Sans Extra Bold" panose="020B0604020202020204" charset="0"/>
            <a:cs typeface="Open Sans Extra Bold" panose="020B0604020202020204" charset="0"/>
          </a:endParaRPr>
        </a:p>
      </dsp:txBody>
      <dsp:txXfrm>
        <a:off x="0" y="1398577"/>
        <a:ext cx="16611600" cy="1580962"/>
      </dsp:txXfrm>
    </dsp:sp>
    <dsp:sp modelId="{503C3E54-BDA8-4A7B-95EA-8BA27A49D126}">
      <dsp:nvSpPr>
        <dsp:cNvPr id="0" name=""/>
        <dsp:cNvSpPr/>
      </dsp:nvSpPr>
      <dsp:spPr>
        <a:xfrm>
          <a:off x="0" y="2979539"/>
          <a:ext cx="16611600" cy="12168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lvl="0" algn="l" defTabSz="1866900">
            <a:lnSpc>
              <a:spcPct val="90000"/>
            </a:lnSpc>
            <a:spcBef>
              <a:spcPct val="0"/>
            </a:spcBef>
            <a:spcAft>
              <a:spcPct val="35000"/>
            </a:spcAft>
          </a:pPr>
          <a:r>
            <a:rPr lang="vi-VN" sz="4200" b="1" kern="1200" dirty="0" smtClean="0">
              <a:solidFill>
                <a:schemeClr val="bg1"/>
              </a:solidFill>
              <a:latin typeface="Open Sans Extra Bold" panose="020B0604020202020204" charset="0"/>
              <a:ea typeface="Open Sans Extra Bold" panose="020B0604020202020204" charset="0"/>
              <a:cs typeface="Open Sans Extra Bold" panose="020B0604020202020204" charset="0"/>
            </a:rPr>
            <a:t>Phòng chống</a:t>
          </a:r>
          <a:endParaRPr lang="en-US" sz="4200" kern="1200" dirty="0">
            <a:solidFill>
              <a:schemeClr val="bg1"/>
            </a:solidFill>
            <a:latin typeface="Open Sans Extra Bold" panose="020B0604020202020204" charset="0"/>
            <a:ea typeface="Open Sans Extra Bold" panose="020B0604020202020204" charset="0"/>
            <a:cs typeface="Open Sans Extra Bold" panose="020B0604020202020204" charset="0"/>
          </a:endParaRPr>
        </a:p>
      </dsp:txBody>
      <dsp:txXfrm>
        <a:off x="59399" y="3038938"/>
        <a:ext cx="16492802" cy="1098002"/>
      </dsp:txXfrm>
    </dsp:sp>
    <dsp:sp modelId="{10B2FC14-719A-47B3-8042-7ED916798424}">
      <dsp:nvSpPr>
        <dsp:cNvPr id="0" name=""/>
        <dsp:cNvSpPr/>
      </dsp:nvSpPr>
      <dsp:spPr>
        <a:xfrm>
          <a:off x="0" y="4196339"/>
          <a:ext cx="16611600" cy="15809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27418" tIns="40640" rIns="227584" bIns="40640" numCol="1" spcCol="1270" anchor="t" anchorCtr="0">
          <a:noAutofit/>
        </a:bodyPr>
        <a:lstStyle/>
        <a:p>
          <a:pPr marL="285750" lvl="1" indent="-285750" algn="just" defTabSz="1422400">
            <a:lnSpc>
              <a:spcPct val="90000"/>
            </a:lnSpc>
            <a:spcBef>
              <a:spcPct val="0"/>
            </a:spcBef>
            <a:spcAft>
              <a:spcPct val="20000"/>
            </a:spcAft>
            <a:buChar char="••"/>
          </a:pPr>
          <a:r>
            <a:rPr lang="vi-VN" sz="3200" kern="1200" dirty="0" smtClean="0">
              <a:latin typeface="Open Sans Extra Bold" panose="020B0604020202020204" charset="0"/>
              <a:ea typeface="Open Sans Extra Bold" panose="020B0604020202020204" charset="0"/>
              <a:cs typeface="Open Sans Extra Bold" panose="020B0604020202020204" charset="0"/>
            </a:rPr>
            <a:t>Phòng chống trên ứng dụng </a:t>
          </a:r>
          <a:r>
            <a:rPr lang="en-US" sz="3200" kern="1200" dirty="0" smtClean="0">
              <a:latin typeface="Open Sans Extra Bold" panose="020B0604020202020204" charset="0"/>
              <a:ea typeface="Open Sans Extra Bold" panose="020B0604020202020204" charset="0"/>
              <a:cs typeface="Open Sans Extra Bold" panose="020B0604020202020204" charset="0"/>
            </a:rPr>
            <a:t>W</a:t>
          </a:r>
          <a:r>
            <a:rPr lang="vi-VN" sz="3200" kern="1200" dirty="0" smtClean="0">
              <a:latin typeface="Open Sans Extra Bold" panose="020B0604020202020204" charset="0"/>
              <a:ea typeface="Open Sans Extra Bold" panose="020B0604020202020204" charset="0"/>
              <a:cs typeface="Open Sans Extra Bold" panose="020B0604020202020204" charset="0"/>
            </a:rPr>
            <a:t>eb. Không được truyền các biến trực tiếp vào các câu truy vấn. Nên sử dụng các </a:t>
          </a:r>
          <a:r>
            <a:rPr lang="en-US" sz="3200" kern="1200" dirty="0" smtClean="0">
              <a:latin typeface="Open Sans Extra Bold" panose="020B0604020202020204" charset="0"/>
              <a:ea typeface="Open Sans Extra Bold" panose="020B0604020202020204" charset="0"/>
              <a:cs typeface="Open Sans Extra Bold" panose="020B0604020202020204" charset="0"/>
            </a:rPr>
            <a:t>Fr</a:t>
          </a:r>
          <a:r>
            <a:rPr lang="vi-VN" sz="3200" kern="1200" dirty="0" smtClean="0">
              <a:latin typeface="Open Sans Extra Bold" panose="020B0604020202020204" charset="0"/>
              <a:ea typeface="Open Sans Extra Bold" panose="020B0604020202020204" charset="0"/>
              <a:cs typeface="Open Sans Extra Bold" panose="020B0604020202020204" charset="0"/>
            </a:rPr>
            <a:t>amework cho chức năng chống SQL injection.</a:t>
          </a:r>
          <a:endParaRPr lang="en-US" sz="3200" kern="1200" dirty="0">
            <a:latin typeface="Open Sans Extra Bold" panose="020B0604020202020204" charset="0"/>
            <a:ea typeface="Open Sans Extra Bold" panose="020B0604020202020204" charset="0"/>
            <a:cs typeface="Open Sans Extra Bold" panose="020B0604020202020204" charset="0"/>
          </a:endParaRPr>
        </a:p>
      </dsp:txBody>
      <dsp:txXfrm>
        <a:off x="0" y="4196339"/>
        <a:ext cx="16611600" cy="1580962"/>
      </dsp:txXfrm>
    </dsp:sp>
    <dsp:sp modelId="{BDC39FE6-D8B0-44A8-ACCF-F0E765A6242E}">
      <dsp:nvSpPr>
        <dsp:cNvPr id="0" name=""/>
        <dsp:cNvSpPr/>
      </dsp:nvSpPr>
      <dsp:spPr>
        <a:xfrm>
          <a:off x="0" y="5777302"/>
          <a:ext cx="16611600" cy="12168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lvl="0" algn="just" defTabSz="1866900">
            <a:lnSpc>
              <a:spcPct val="90000"/>
            </a:lnSpc>
            <a:spcBef>
              <a:spcPct val="0"/>
            </a:spcBef>
            <a:spcAft>
              <a:spcPct val="35000"/>
            </a:spcAft>
          </a:pPr>
          <a:r>
            <a:rPr lang="en-US" sz="4200" kern="1200" dirty="0" err="1" smtClean="0">
              <a:latin typeface="Open Sans Extra Bold" panose="020B0604020202020204" charset="0"/>
              <a:ea typeface="Open Sans Extra Bold" panose="020B0604020202020204" charset="0"/>
              <a:cs typeface="Open Sans Extra Bold" panose="020B0604020202020204" charset="0"/>
            </a:rPr>
            <a:t>Thử</a:t>
          </a:r>
          <a:r>
            <a:rPr lang="en-US" sz="4200" kern="1200" dirty="0" smtClean="0">
              <a:latin typeface="Open Sans Extra Bold" panose="020B0604020202020204" charset="0"/>
              <a:ea typeface="Open Sans Extra Bold" panose="020B0604020202020204" charset="0"/>
              <a:cs typeface="Open Sans Extra Bold" panose="020B0604020202020204" charset="0"/>
            </a:rPr>
            <a:t> </a:t>
          </a:r>
          <a:r>
            <a:rPr lang="en-US" sz="4200" kern="1200" dirty="0" err="1" smtClean="0">
              <a:latin typeface="Open Sans Extra Bold" panose="020B0604020202020204" charset="0"/>
              <a:ea typeface="Open Sans Extra Bold" panose="020B0604020202020204" charset="0"/>
              <a:cs typeface="Open Sans Extra Bold" panose="020B0604020202020204" charset="0"/>
            </a:rPr>
            <a:t>nghiệm</a:t>
          </a:r>
          <a:endParaRPr lang="en-US" sz="4200" kern="1200" dirty="0">
            <a:latin typeface="Open Sans Extra Bold" panose="020B0604020202020204" charset="0"/>
            <a:ea typeface="Open Sans Extra Bold" panose="020B0604020202020204" charset="0"/>
            <a:cs typeface="Open Sans Extra Bold" panose="020B0604020202020204" charset="0"/>
          </a:endParaRPr>
        </a:p>
      </dsp:txBody>
      <dsp:txXfrm>
        <a:off x="59399" y="5836701"/>
        <a:ext cx="16492802" cy="1098002"/>
      </dsp:txXfrm>
    </dsp:sp>
    <dsp:sp modelId="{2C765FC6-4380-4E9C-A57F-03E9BFF78B84}">
      <dsp:nvSpPr>
        <dsp:cNvPr id="0" name=""/>
        <dsp:cNvSpPr/>
      </dsp:nvSpPr>
      <dsp:spPr>
        <a:xfrm>
          <a:off x="0" y="6994102"/>
          <a:ext cx="16611600" cy="1076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27418" tIns="40640" rIns="227584" bIns="40640" numCol="1" spcCol="1270" anchor="t" anchorCtr="0">
          <a:noAutofit/>
        </a:bodyPr>
        <a:lstStyle/>
        <a:p>
          <a:pPr marL="285750" lvl="1" indent="-285750" algn="just" defTabSz="1422400">
            <a:lnSpc>
              <a:spcPct val="90000"/>
            </a:lnSpc>
            <a:spcBef>
              <a:spcPct val="0"/>
            </a:spcBef>
            <a:spcAft>
              <a:spcPct val="20000"/>
            </a:spcAft>
            <a:buChar char="••"/>
          </a:pPr>
          <a:r>
            <a:rPr lang="en-US" sz="3200" kern="1200" dirty="0" smtClean="0">
              <a:latin typeface="Open Sans Extra Bold" panose="020B0604020202020204" charset="0"/>
              <a:ea typeface="Open Sans Extra Bold" panose="020B0604020202020204" charset="0"/>
              <a:cs typeface="Open Sans Extra Bold" panose="020B0604020202020204" charset="0"/>
            </a:rPr>
            <a:t>K</a:t>
          </a:r>
          <a:r>
            <a:rPr lang="vi-VN" sz="3200" kern="1200" dirty="0" smtClean="0">
              <a:latin typeface="Open Sans Extra Bold" panose="020B0604020202020204" charset="0"/>
              <a:ea typeface="Open Sans Extra Bold" panose="020B0604020202020204" charset="0"/>
              <a:cs typeface="Open Sans Extra Bold" panose="020B0604020202020204" charset="0"/>
            </a:rPr>
            <a:t>hi sử dụng câu truy vấn thông qua thư viện PreparedStatement.</a:t>
          </a:r>
          <a:endParaRPr lang="en-US" sz="3200" kern="1200" dirty="0">
            <a:latin typeface="Open Sans Extra Bold" panose="020B0604020202020204" charset="0"/>
            <a:ea typeface="Open Sans Extra Bold" panose="020B0604020202020204" charset="0"/>
            <a:cs typeface="Open Sans Extra Bold" panose="020B0604020202020204" charset="0"/>
          </a:endParaRPr>
        </a:p>
      </dsp:txBody>
      <dsp:txXfrm>
        <a:off x="0" y="6994102"/>
        <a:ext cx="16611600" cy="107640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5BEB4C-5569-445F-8C34-56E5AF71361F}">
      <dsp:nvSpPr>
        <dsp:cNvPr id="0" name=""/>
        <dsp:cNvSpPr/>
      </dsp:nvSpPr>
      <dsp:spPr>
        <a:xfrm>
          <a:off x="0" y="148935"/>
          <a:ext cx="16611600" cy="12168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lvl="0" algn="l" defTabSz="1866900">
            <a:lnSpc>
              <a:spcPct val="90000"/>
            </a:lnSpc>
            <a:spcBef>
              <a:spcPct val="0"/>
            </a:spcBef>
            <a:spcAft>
              <a:spcPct val="35000"/>
            </a:spcAft>
          </a:pPr>
          <a:r>
            <a:rPr lang="en-US" sz="4200" b="1" kern="1200" dirty="0" err="1" smtClean="0">
              <a:solidFill>
                <a:schemeClr val="bg1"/>
              </a:solidFill>
              <a:latin typeface="Open Sans Extra Bold" panose="020B0604020202020204" charset="0"/>
              <a:ea typeface="Open Sans Extra Bold" panose="020B0604020202020204" charset="0"/>
              <a:cs typeface="Open Sans Extra Bold" panose="020B0604020202020204" charset="0"/>
            </a:rPr>
            <a:t>Mô</a:t>
          </a:r>
          <a:r>
            <a:rPr lang="en-US" sz="4200" b="1" kern="1200" dirty="0" smtClean="0">
              <a:solidFill>
                <a:schemeClr val="bg1"/>
              </a:solidFill>
              <a:latin typeface="Open Sans Extra Bold" panose="020B0604020202020204" charset="0"/>
              <a:ea typeface="Open Sans Extra Bold" panose="020B0604020202020204" charset="0"/>
              <a:cs typeface="Open Sans Extra Bold" panose="020B0604020202020204" charset="0"/>
            </a:rPr>
            <a:t> </a:t>
          </a:r>
          <a:r>
            <a:rPr lang="en-US" sz="4200" b="1" kern="1200" dirty="0" err="1" smtClean="0">
              <a:solidFill>
                <a:schemeClr val="bg1"/>
              </a:solidFill>
              <a:latin typeface="Open Sans Extra Bold" panose="020B0604020202020204" charset="0"/>
              <a:ea typeface="Open Sans Extra Bold" panose="020B0604020202020204" charset="0"/>
              <a:cs typeface="Open Sans Extra Bold" panose="020B0604020202020204" charset="0"/>
            </a:rPr>
            <a:t>tả</a:t>
          </a:r>
          <a:endParaRPr lang="en-US" sz="4200" kern="1200" dirty="0">
            <a:solidFill>
              <a:schemeClr val="bg1"/>
            </a:solidFill>
            <a:latin typeface="Open Sans Extra Bold" panose="020B0604020202020204" charset="0"/>
            <a:ea typeface="Open Sans Extra Bold" panose="020B0604020202020204" charset="0"/>
            <a:cs typeface="Open Sans Extra Bold" panose="020B0604020202020204" charset="0"/>
          </a:endParaRPr>
        </a:p>
      </dsp:txBody>
      <dsp:txXfrm>
        <a:off x="59399" y="208334"/>
        <a:ext cx="16492802" cy="1098002"/>
      </dsp:txXfrm>
    </dsp:sp>
    <dsp:sp modelId="{48CBED22-1A7B-440B-B85D-AA6C2D6C7BB7}">
      <dsp:nvSpPr>
        <dsp:cNvPr id="0" name=""/>
        <dsp:cNvSpPr/>
      </dsp:nvSpPr>
      <dsp:spPr>
        <a:xfrm>
          <a:off x="0" y="1420926"/>
          <a:ext cx="16611600" cy="11100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27418" tIns="40640" rIns="227584" bIns="40640" numCol="1" spcCol="1270" anchor="t" anchorCtr="0">
          <a:noAutofit/>
        </a:bodyPr>
        <a:lstStyle/>
        <a:p>
          <a:pPr marL="285750" lvl="1" indent="-285750" algn="just" defTabSz="1422400">
            <a:lnSpc>
              <a:spcPct val="90000"/>
            </a:lnSpc>
            <a:spcBef>
              <a:spcPct val="0"/>
            </a:spcBef>
            <a:spcAft>
              <a:spcPct val="20000"/>
            </a:spcAft>
            <a:buChar char="••"/>
          </a:pPr>
          <a:r>
            <a:rPr lang="en-US" sz="3200" kern="1200" dirty="0" smtClean="0">
              <a:latin typeface="Open Sans Extra Bold" panose="020B0604020202020204" charset="0"/>
              <a:ea typeface="Open Sans Extra Bold" panose="020B0604020202020204" charset="0"/>
              <a:cs typeface="Open Sans Extra Bold" panose="020B0604020202020204" charset="0"/>
            </a:rPr>
            <a:t>N</a:t>
          </a:r>
          <a:r>
            <a:rPr lang="vi-VN" sz="3200" kern="1200" dirty="0" smtClean="0">
              <a:latin typeface="Open Sans Extra Bold" panose="020B0604020202020204" charset="0"/>
              <a:ea typeface="Open Sans Extra Bold" panose="020B0604020202020204" charset="0"/>
              <a:cs typeface="Open Sans Extra Bold" panose="020B0604020202020204" charset="0"/>
            </a:rPr>
            <a:t>gười dun</a:t>
          </a:r>
          <a:r>
            <a:rPr lang="en-US" sz="3200" kern="1200" dirty="0" smtClean="0">
              <a:latin typeface="Open Sans Extra Bold" panose="020B0604020202020204" charset="0"/>
              <a:ea typeface="Open Sans Extra Bold" panose="020B0604020202020204" charset="0"/>
              <a:cs typeface="Open Sans Extra Bold" panose="020B0604020202020204" charset="0"/>
            </a:rPr>
            <a:t>g/</a:t>
          </a:r>
          <a:r>
            <a:rPr lang="vi-VN" sz="3200" kern="1200" dirty="0" smtClean="0">
              <a:latin typeface="Open Sans Extra Bold" panose="020B0604020202020204" charset="0"/>
              <a:ea typeface="Open Sans Extra Bold" panose="020B0604020202020204" charset="0"/>
              <a:cs typeface="Open Sans Extra Bold" panose="020B0604020202020204" charset="0"/>
            </a:rPr>
            <a:t>nhóm người dùng được </a:t>
          </a:r>
          <a:r>
            <a:rPr lang="en-US" sz="3200" kern="1200" dirty="0" err="1" smtClean="0">
              <a:latin typeface="Open Sans Extra Bold" panose="020B0604020202020204" charset="0"/>
              <a:ea typeface="Open Sans Extra Bold" panose="020B0604020202020204" charset="0"/>
              <a:cs typeface="Open Sans Extra Bold" panose="020B0604020202020204" charset="0"/>
            </a:rPr>
            <a:t>cấp</a:t>
          </a:r>
          <a:r>
            <a:rPr lang="vi-VN" sz="3200" kern="1200" dirty="0" smtClean="0">
              <a:latin typeface="Open Sans Extra Bold" panose="020B0604020202020204" charset="0"/>
              <a:ea typeface="Open Sans Extra Bold" panose="020B0604020202020204" charset="0"/>
              <a:cs typeface="Open Sans Extra Bold" panose="020B0604020202020204" charset="0"/>
            </a:rPr>
            <a:t> quyền nhập cao quá mức cần thiết so với các công việc được giao</a:t>
          </a:r>
          <a:r>
            <a:rPr lang="en-US" sz="3200" kern="1200" dirty="0" smtClean="0">
              <a:latin typeface="Open Sans Extra Bold" panose="020B0604020202020204" charset="0"/>
              <a:ea typeface="Open Sans Extra Bold" panose="020B0604020202020204" charset="0"/>
              <a:cs typeface="Open Sans Extra Bold" panose="020B0604020202020204" charset="0"/>
            </a:rPr>
            <a:t>.</a:t>
          </a:r>
          <a:endParaRPr lang="en-US" sz="3200" kern="1200" dirty="0">
            <a:latin typeface="Open Sans Extra Bold" panose="020B0604020202020204" charset="0"/>
            <a:ea typeface="Open Sans Extra Bold" panose="020B0604020202020204" charset="0"/>
            <a:cs typeface="Open Sans Extra Bold" panose="020B0604020202020204" charset="0"/>
          </a:endParaRPr>
        </a:p>
      </dsp:txBody>
      <dsp:txXfrm>
        <a:off x="0" y="1420926"/>
        <a:ext cx="16611600" cy="1110037"/>
      </dsp:txXfrm>
    </dsp:sp>
    <dsp:sp modelId="{503C3E54-BDA8-4A7B-95EA-8BA27A49D126}">
      <dsp:nvSpPr>
        <dsp:cNvPr id="0" name=""/>
        <dsp:cNvSpPr/>
      </dsp:nvSpPr>
      <dsp:spPr>
        <a:xfrm>
          <a:off x="0" y="2530963"/>
          <a:ext cx="16611600" cy="12168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lvl="0" algn="l" defTabSz="1866900">
            <a:lnSpc>
              <a:spcPct val="90000"/>
            </a:lnSpc>
            <a:spcBef>
              <a:spcPct val="0"/>
            </a:spcBef>
            <a:spcAft>
              <a:spcPct val="35000"/>
            </a:spcAft>
          </a:pPr>
          <a:r>
            <a:rPr lang="vi-VN" sz="4200" b="1" kern="1200" dirty="0" smtClean="0">
              <a:solidFill>
                <a:schemeClr val="bg1"/>
              </a:solidFill>
              <a:latin typeface="Open Sans Extra Bold" panose="020B0604020202020204" charset="0"/>
              <a:ea typeface="Open Sans Extra Bold" panose="020B0604020202020204" charset="0"/>
              <a:cs typeface="Open Sans Extra Bold" panose="020B0604020202020204" charset="0"/>
            </a:rPr>
            <a:t>Phòng chống</a:t>
          </a:r>
          <a:endParaRPr lang="en-US" sz="4200" kern="1200" dirty="0">
            <a:solidFill>
              <a:schemeClr val="bg1"/>
            </a:solidFill>
            <a:latin typeface="Open Sans Extra Bold" panose="020B0604020202020204" charset="0"/>
            <a:ea typeface="Open Sans Extra Bold" panose="020B0604020202020204" charset="0"/>
            <a:cs typeface="Open Sans Extra Bold" panose="020B0604020202020204" charset="0"/>
          </a:endParaRPr>
        </a:p>
      </dsp:txBody>
      <dsp:txXfrm>
        <a:off x="59399" y="2590362"/>
        <a:ext cx="16492802" cy="1098002"/>
      </dsp:txXfrm>
    </dsp:sp>
    <dsp:sp modelId="{10B2FC14-719A-47B3-8042-7ED916798424}">
      <dsp:nvSpPr>
        <dsp:cNvPr id="0" name=""/>
        <dsp:cNvSpPr/>
      </dsp:nvSpPr>
      <dsp:spPr>
        <a:xfrm>
          <a:off x="0" y="3747763"/>
          <a:ext cx="16611600" cy="22200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27418" tIns="40640" rIns="227584" bIns="40640" numCol="1" spcCol="1270" anchor="t" anchorCtr="0">
          <a:noAutofit/>
        </a:bodyPr>
        <a:lstStyle/>
        <a:p>
          <a:pPr marL="285750" lvl="1" indent="-285750" algn="just" defTabSz="1422400">
            <a:lnSpc>
              <a:spcPct val="90000"/>
            </a:lnSpc>
            <a:spcBef>
              <a:spcPct val="0"/>
            </a:spcBef>
            <a:spcAft>
              <a:spcPct val="20000"/>
            </a:spcAft>
            <a:buChar char="••"/>
          </a:pPr>
          <a:r>
            <a:rPr lang="vi-VN" sz="3200" kern="1200" dirty="0" smtClean="0">
              <a:latin typeface="Open Sans Extra Bold" panose="020B0604020202020204" charset="0"/>
              <a:ea typeface="Open Sans Extra Bold" panose="020B0604020202020204" charset="0"/>
              <a:cs typeface="Open Sans Extra Bold" panose="020B0604020202020204" charset="0"/>
            </a:rPr>
            <a:t>Xem xét cấp quyền cho người dùng </a:t>
          </a:r>
          <a:r>
            <a:rPr lang="en-US" sz="3200" kern="1200" dirty="0" err="1" smtClean="0">
              <a:latin typeface="Open Sans Extra Bold" panose="020B0604020202020204" charset="0"/>
              <a:ea typeface="Open Sans Extra Bold" panose="020B0604020202020204" charset="0"/>
              <a:cs typeface="Open Sans Extra Bold" panose="020B0604020202020204" charset="0"/>
            </a:rPr>
            <a:t>đúng</a:t>
          </a:r>
          <a:r>
            <a:rPr lang="en-US" sz="3200" kern="1200" dirty="0" smtClean="0">
              <a:latin typeface="Open Sans Extra Bold" panose="020B0604020202020204" charset="0"/>
              <a:ea typeface="Open Sans Extra Bold" panose="020B0604020202020204" charset="0"/>
              <a:cs typeface="Open Sans Extra Bold" panose="020B0604020202020204" charset="0"/>
            </a:rPr>
            <a:t> </a:t>
          </a:r>
          <a:r>
            <a:rPr lang="vi-VN" sz="3200" kern="1200" dirty="0" smtClean="0">
              <a:latin typeface="Open Sans Extra Bold" panose="020B0604020202020204" charset="0"/>
              <a:ea typeface="Open Sans Extra Bold" panose="020B0604020202020204" charset="0"/>
              <a:cs typeface="Open Sans Extra Bold" panose="020B0604020202020204" charset="0"/>
            </a:rPr>
            <a:t>với quyền hạn của người dùng đó.</a:t>
          </a:r>
          <a:endParaRPr lang="en-US" sz="3200" kern="1200" dirty="0">
            <a:latin typeface="Open Sans Extra Bold" panose="020B0604020202020204" charset="0"/>
            <a:ea typeface="Open Sans Extra Bold" panose="020B0604020202020204" charset="0"/>
            <a:cs typeface="Open Sans Extra Bold" panose="020B0604020202020204" charset="0"/>
          </a:endParaRPr>
        </a:p>
        <a:p>
          <a:pPr marL="285750" lvl="1" indent="-285750" algn="just" defTabSz="1422400">
            <a:lnSpc>
              <a:spcPct val="90000"/>
            </a:lnSpc>
            <a:spcBef>
              <a:spcPct val="0"/>
            </a:spcBef>
            <a:spcAft>
              <a:spcPct val="20000"/>
            </a:spcAft>
            <a:buChar char="••"/>
          </a:pPr>
          <a:r>
            <a:rPr lang="vi-VN" sz="3200" kern="1200" dirty="0" smtClean="0">
              <a:latin typeface="Open Sans Extra Bold" panose="020B0604020202020204" charset="0"/>
              <a:ea typeface="Open Sans Extra Bold" panose="020B0604020202020204" charset="0"/>
              <a:cs typeface="Open Sans Extra Bold" panose="020B0604020202020204" charset="0"/>
            </a:rPr>
            <a:t>Thường xuyên kiểm soát, rà soát các người dùng có thực hiện đúng với quyền hạ trên CSDL</a:t>
          </a:r>
          <a:r>
            <a:rPr lang="en-US" sz="3200" kern="1200" dirty="0" smtClean="0">
              <a:latin typeface="Open Sans Extra Bold" panose="020B0604020202020204" charset="0"/>
              <a:ea typeface="Open Sans Extra Bold" panose="020B0604020202020204" charset="0"/>
              <a:cs typeface="Open Sans Extra Bold" panose="020B0604020202020204" charset="0"/>
            </a:rPr>
            <a:t>.</a:t>
          </a:r>
          <a:endParaRPr lang="en-US" sz="3200" kern="1200" dirty="0">
            <a:latin typeface="Open Sans Extra Bold" panose="020B0604020202020204" charset="0"/>
            <a:ea typeface="Open Sans Extra Bold" panose="020B0604020202020204" charset="0"/>
            <a:cs typeface="Open Sans Extra Bold" panose="020B0604020202020204" charset="0"/>
          </a:endParaRPr>
        </a:p>
      </dsp:txBody>
      <dsp:txXfrm>
        <a:off x="0" y="3747763"/>
        <a:ext cx="16611600" cy="2220075"/>
      </dsp:txXfrm>
    </dsp:sp>
    <dsp:sp modelId="{BDC39FE6-D8B0-44A8-ACCF-F0E765A6242E}">
      <dsp:nvSpPr>
        <dsp:cNvPr id="0" name=""/>
        <dsp:cNvSpPr/>
      </dsp:nvSpPr>
      <dsp:spPr>
        <a:xfrm>
          <a:off x="0" y="5967838"/>
          <a:ext cx="16611600" cy="12168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lvl="0" algn="just" defTabSz="1866900">
            <a:lnSpc>
              <a:spcPct val="90000"/>
            </a:lnSpc>
            <a:spcBef>
              <a:spcPct val="0"/>
            </a:spcBef>
            <a:spcAft>
              <a:spcPct val="35000"/>
            </a:spcAft>
          </a:pPr>
          <a:r>
            <a:rPr lang="en-US" sz="4200" kern="1200" dirty="0" err="1" smtClean="0">
              <a:latin typeface="Open Sans Extra Bold" panose="020B0604020202020204" charset="0"/>
              <a:ea typeface="Open Sans Extra Bold" panose="020B0604020202020204" charset="0"/>
              <a:cs typeface="Open Sans Extra Bold" panose="020B0604020202020204" charset="0"/>
            </a:rPr>
            <a:t>Thử</a:t>
          </a:r>
          <a:r>
            <a:rPr lang="en-US" sz="4200" kern="1200" dirty="0" smtClean="0">
              <a:latin typeface="Open Sans Extra Bold" panose="020B0604020202020204" charset="0"/>
              <a:ea typeface="Open Sans Extra Bold" panose="020B0604020202020204" charset="0"/>
              <a:cs typeface="Open Sans Extra Bold" panose="020B0604020202020204" charset="0"/>
            </a:rPr>
            <a:t> </a:t>
          </a:r>
          <a:r>
            <a:rPr lang="en-US" sz="4200" kern="1200" dirty="0" err="1" smtClean="0">
              <a:latin typeface="Open Sans Extra Bold" panose="020B0604020202020204" charset="0"/>
              <a:ea typeface="Open Sans Extra Bold" panose="020B0604020202020204" charset="0"/>
              <a:cs typeface="Open Sans Extra Bold" panose="020B0604020202020204" charset="0"/>
            </a:rPr>
            <a:t>nghiệm</a:t>
          </a:r>
          <a:endParaRPr lang="en-US" sz="4200" kern="1200" dirty="0">
            <a:latin typeface="Open Sans Extra Bold" panose="020B0604020202020204" charset="0"/>
            <a:ea typeface="Open Sans Extra Bold" panose="020B0604020202020204" charset="0"/>
            <a:cs typeface="Open Sans Extra Bold" panose="020B0604020202020204" charset="0"/>
          </a:endParaRPr>
        </a:p>
      </dsp:txBody>
      <dsp:txXfrm>
        <a:off x="59399" y="6027237"/>
        <a:ext cx="16492802" cy="1098002"/>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5BEB4C-5569-445F-8C34-56E5AF71361F}">
      <dsp:nvSpPr>
        <dsp:cNvPr id="0" name=""/>
        <dsp:cNvSpPr/>
      </dsp:nvSpPr>
      <dsp:spPr>
        <a:xfrm>
          <a:off x="0" y="0"/>
          <a:ext cx="17155027" cy="108576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lvl="0" algn="l" defTabSz="1866900">
            <a:lnSpc>
              <a:spcPct val="90000"/>
            </a:lnSpc>
            <a:spcBef>
              <a:spcPct val="0"/>
            </a:spcBef>
            <a:spcAft>
              <a:spcPct val="35000"/>
            </a:spcAft>
          </a:pPr>
          <a:r>
            <a:rPr lang="en-US" sz="4200" b="1" kern="1200" dirty="0" err="1" smtClean="0">
              <a:solidFill>
                <a:schemeClr val="bg1"/>
              </a:solidFill>
              <a:latin typeface="Open Sans Extra Bold" panose="020B0604020202020204" charset="0"/>
              <a:ea typeface="Open Sans Extra Bold" panose="020B0604020202020204" charset="0"/>
              <a:cs typeface="Open Sans Extra Bold" panose="020B0604020202020204" charset="0"/>
            </a:rPr>
            <a:t>Mô</a:t>
          </a:r>
          <a:r>
            <a:rPr lang="en-US" sz="4200" b="1" kern="1200" dirty="0" smtClean="0">
              <a:solidFill>
                <a:schemeClr val="bg1"/>
              </a:solidFill>
              <a:latin typeface="Open Sans Extra Bold" panose="020B0604020202020204" charset="0"/>
              <a:ea typeface="Open Sans Extra Bold" panose="020B0604020202020204" charset="0"/>
              <a:cs typeface="Open Sans Extra Bold" panose="020B0604020202020204" charset="0"/>
            </a:rPr>
            <a:t> </a:t>
          </a:r>
          <a:r>
            <a:rPr lang="en-US" sz="4200" b="1" kern="1200" dirty="0" err="1" smtClean="0">
              <a:solidFill>
                <a:schemeClr val="bg1"/>
              </a:solidFill>
              <a:latin typeface="Open Sans Extra Bold" panose="020B0604020202020204" charset="0"/>
              <a:ea typeface="Open Sans Extra Bold" panose="020B0604020202020204" charset="0"/>
              <a:cs typeface="Open Sans Extra Bold" panose="020B0604020202020204" charset="0"/>
            </a:rPr>
            <a:t>tả</a:t>
          </a:r>
          <a:endParaRPr lang="en-US" sz="4200" kern="1200" dirty="0">
            <a:solidFill>
              <a:schemeClr val="bg1"/>
            </a:solidFill>
            <a:latin typeface="Open Sans Extra Bold" panose="020B0604020202020204" charset="0"/>
            <a:ea typeface="Open Sans Extra Bold" panose="020B0604020202020204" charset="0"/>
            <a:cs typeface="Open Sans Extra Bold" panose="020B0604020202020204" charset="0"/>
          </a:endParaRPr>
        </a:p>
      </dsp:txBody>
      <dsp:txXfrm>
        <a:off x="53002" y="53002"/>
        <a:ext cx="17049023" cy="979756"/>
      </dsp:txXfrm>
    </dsp:sp>
    <dsp:sp modelId="{48CBED22-1A7B-440B-B85D-AA6C2D6C7BB7}">
      <dsp:nvSpPr>
        <dsp:cNvPr id="0" name=""/>
        <dsp:cNvSpPr/>
      </dsp:nvSpPr>
      <dsp:spPr>
        <a:xfrm>
          <a:off x="0" y="1092015"/>
          <a:ext cx="17155027" cy="28214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44672" tIns="40640" rIns="227584" bIns="40640" numCol="1" spcCol="1270" anchor="t" anchorCtr="0">
          <a:noAutofit/>
        </a:bodyPr>
        <a:lstStyle/>
        <a:p>
          <a:pPr marL="285750" lvl="1" indent="-285750" algn="just" defTabSz="1422400">
            <a:lnSpc>
              <a:spcPct val="90000"/>
            </a:lnSpc>
            <a:spcBef>
              <a:spcPct val="0"/>
            </a:spcBef>
            <a:spcAft>
              <a:spcPct val="20000"/>
            </a:spcAft>
            <a:buChar char="••"/>
          </a:pPr>
          <a:r>
            <a:rPr lang="vi-VN" sz="3200" kern="1200" dirty="0" smtClean="0">
              <a:latin typeface="Open Sans Extra Bold" panose="020B0604020202020204" charset="0"/>
              <a:ea typeface="Open Sans Extra Bold" panose="020B0604020202020204" charset="0"/>
              <a:cs typeface="Open Sans Extra Bold" panose="020B0604020202020204" charset="0"/>
            </a:rPr>
            <a:t>Oracle: UTL</a:t>
          </a:r>
          <a:r>
            <a:rPr lang="en-US" sz="3200" kern="1200" dirty="0" smtClean="0">
              <a:latin typeface="Open Sans Extra Bold" panose="020B0604020202020204" charset="0"/>
              <a:ea typeface="Open Sans Extra Bold" panose="020B0604020202020204" charset="0"/>
              <a:cs typeface="Open Sans Extra Bold" panose="020B0604020202020204" charset="0"/>
            </a:rPr>
            <a:t> - </a:t>
          </a:r>
          <a:r>
            <a:rPr lang="vi-VN" sz="3200" kern="1200" dirty="0" smtClean="0">
              <a:latin typeface="Open Sans Extra Bold" panose="020B0604020202020204" charset="0"/>
              <a:ea typeface="Open Sans Extra Bold" panose="020B0604020202020204" charset="0"/>
              <a:cs typeface="Open Sans Extra Bold" panose="020B0604020202020204" charset="0"/>
            </a:rPr>
            <a:t>FILE cho phép người dùng có đặc quyền hệ thống tạo hoặc thay đổi đối tượng DIRECTORY.</a:t>
          </a:r>
          <a:endParaRPr lang="en-US" sz="3200" kern="1200" dirty="0">
            <a:latin typeface="Open Sans Extra Bold" panose="020B0604020202020204" charset="0"/>
            <a:ea typeface="Open Sans Extra Bold" panose="020B0604020202020204" charset="0"/>
            <a:cs typeface="Open Sans Extra Bold" panose="020B0604020202020204" charset="0"/>
          </a:endParaRPr>
        </a:p>
        <a:p>
          <a:pPr marL="285750" lvl="1" indent="-285750" algn="l" defTabSz="1422400">
            <a:lnSpc>
              <a:spcPct val="90000"/>
            </a:lnSpc>
            <a:spcBef>
              <a:spcPct val="0"/>
            </a:spcBef>
            <a:spcAft>
              <a:spcPct val="20000"/>
            </a:spcAft>
            <a:buChar char="••"/>
          </a:pPr>
          <a:r>
            <a:rPr lang="vi-VN" sz="3200" kern="1200" dirty="0" smtClean="0">
              <a:latin typeface="Open Sans Extra Bold" panose="020B0604020202020204" charset="0"/>
              <a:ea typeface="Open Sans Extra Bold" panose="020B0604020202020204" charset="0"/>
              <a:cs typeface="Open Sans Extra Bold" panose="020B0604020202020204" charset="0"/>
            </a:rPr>
            <a:t>MySQL: cho phép quyền trên User Table (mysql.user)</a:t>
          </a:r>
          <a:r>
            <a:rPr lang="en-US" sz="3200" kern="1200" dirty="0" smtClean="0">
              <a:latin typeface="Open Sans Extra Bold" panose="020B0604020202020204" charset="0"/>
              <a:ea typeface="Open Sans Extra Bold" panose="020B0604020202020204" charset="0"/>
              <a:cs typeface="Open Sans Extra Bold" panose="020B0604020202020204" charset="0"/>
            </a:rPr>
            <a:t>.</a:t>
          </a:r>
          <a:endParaRPr lang="en-US" sz="3200" kern="1200" dirty="0">
            <a:latin typeface="Open Sans Extra Bold" panose="020B0604020202020204" charset="0"/>
            <a:ea typeface="Open Sans Extra Bold" panose="020B0604020202020204" charset="0"/>
            <a:cs typeface="Open Sans Extra Bold" panose="020B0604020202020204" charset="0"/>
          </a:endParaRPr>
        </a:p>
        <a:p>
          <a:pPr marL="285750" lvl="1" indent="-285750" algn="l" defTabSz="1422400">
            <a:lnSpc>
              <a:spcPct val="90000"/>
            </a:lnSpc>
            <a:spcBef>
              <a:spcPct val="0"/>
            </a:spcBef>
            <a:spcAft>
              <a:spcPct val="20000"/>
            </a:spcAft>
            <a:buChar char="••"/>
          </a:pPr>
          <a:r>
            <a:rPr lang="vi-VN" sz="3200" kern="1200" dirty="0" smtClean="0">
              <a:latin typeface="Open Sans Extra Bold" panose="020B0604020202020204" charset="0"/>
              <a:ea typeface="Open Sans Extra Bold" panose="020B0604020202020204" charset="0"/>
              <a:cs typeface="Open Sans Extra Bold" panose="020B0604020202020204" charset="0"/>
            </a:rPr>
            <a:t>SQL Server: OLEDB Ad Hoc Query – OPENROWSET, xp</a:t>
          </a:r>
          <a:r>
            <a:rPr lang="en-US" sz="3200" kern="1200" dirty="0" smtClean="0">
              <a:latin typeface="Open Sans Extra Bold" panose="020B0604020202020204" charset="0"/>
              <a:ea typeface="Open Sans Extra Bold" panose="020B0604020202020204" charset="0"/>
              <a:cs typeface="Open Sans Extra Bold" panose="020B0604020202020204" charset="0"/>
            </a:rPr>
            <a:t>-</a:t>
          </a:r>
          <a:r>
            <a:rPr lang="vi-VN" sz="3200" kern="1200" dirty="0" smtClean="0">
              <a:latin typeface="Open Sans Extra Bold" panose="020B0604020202020204" charset="0"/>
              <a:ea typeface="Open Sans Extra Bold" panose="020B0604020202020204" charset="0"/>
              <a:cs typeface="Open Sans Extra Bold" panose="020B0604020202020204" charset="0"/>
            </a:rPr>
            <a:t>cmdshell : cho phép thực</a:t>
          </a:r>
          <a:r>
            <a:rPr lang="en-US" sz="3200" kern="1200" dirty="0" smtClean="0">
              <a:latin typeface="Open Sans Extra Bold" panose="020B0604020202020204" charset="0"/>
              <a:ea typeface="Open Sans Extra Bold" panose="020B0604020202020204" charset="0"/>
              <a:cs typeface="Open Sans Extra Bold" panose="020B0604020202020204" charset="0"/>
            </a:rPr>
            <a:t> </a:t>
          </a:r>
          <a:r>
            <a:rPr lang="en-US" sz="3200" kern="1200" dirty="0" err="1" smtClean="0">
              <a:latin typeface="Open Sans Extra Bold" panose="020B0604020202020204" charset="0"/>
              <a:ea typeface="Open Sans Extra Bold" panose="020B0604020202020204" charset="0"/>
              <a:cs typeface="Open Sans Extra Bold" panose="020B0604020202020204" charset="0"/>
            </a:rPr>
            <a:t>hiện</a:t>
          </a:r>
          <a:r>
            <a:rPr lang="vi-VN" sz="3200" kern="1200" dirty="0" smtClean="0">
              <a:latin typeface="Open Sans Extra Bold" panose="020B0604020202020204" charset="0"/>
              <a:ea typeface="Open Sans Extra Bold" panose="020B0604020202020204" charset="0"/>
              <a:cs typeface="Open Sans Extra Bold" panose="020B0604020202020204" charset="0"/>
            </a:rPr>
            <a:t> command lên hệ điều hành</a:t>
          </a:r>
          <a:r>
            <a:rPr lang="en-US" sz="3200" kern="1200" dirty="0" smtClean="0">
              <a:latin typeface="Open Sans Extra Bold" panose="020B0604020202020204" charset="0"/>
              <a:ea typeface="Open Sans Extra Bold" panose="020B0604020202020204" charset="0"/>
              <a:cs typeface="Open Sans Extra Bold" panose="020B0604020202020204" charset="0"/>
            </a:rPr>
            <a:t>.</a:t>
          </a:r>
          <a:endParaRPr lang="en-US" sz="3200" kern="1200" dirty="0">
            <a:latin typeface="Open Sans Extra Bold" panose="020B0604020202020204" charset="0"/>
            <a:ea typeface="Open Sans Extra Bold" panose="020B0604020202020204" charset="0"/>
            <a:cs typeface="Open Sans Extra Bold" panose="020B0604020202020204" charset="0"/>
          </a:endParaRPr>
        </a:p>
      </dsp:txBody>
      <dsp:txXfrm>
        <a:off x="0" y="1092015"/>
        <a:ext cx="17155027" cy="2821409"/>
      </dsp:txXfrm>
    </dsp:sp>
    <dsp:sp modelId="{503C3E54-BDA8-4A7B-95EA-8BA27A49D126}">
      <dsp:nvSpPr>
        <dsp:cNvPr id="0" name=""/>
        <dsp:cNvSpPr/>
      </dsp:nvSpPr>
      <dsp:spPr>
        <a:xfrm>
          <a:off x="0" y="3913424"/>
          <a:ext cx="17155027" cy="108576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lvl="0" algn="l" defTabSz="1866900">
            <a:lnSpc>
              <a:spcPct val="90000"/>
            </a:lnSpc>
            <a:spcBef>
              <a:spcPct val="0"/>
            </a:spcBef>
            <a:spcAft>
              <a:spcPct val="35000"/>
            </a:spcAft>
          </a:pPr>
          <a:r>
            <a:rPr lang="vi-VN" sz="4200" b="1" kern="1200" dirty="0" smtClean="0">
              <a:solidFill>
                <a:schemeClr val="bg1"/>
              </a:solidFill>
              <a:latin typeface="Open Sans Extra Bold" panose="020B0604020202020204" charset="0"/>
              <a:ea typeface="Open Sans Extra Bold" panose="020B0604020202020204" charset="0"/>
              <a:cs typeface="Open Sans Extra Bold" panose="020B0604020202020204" charset="0"/>
            </a:rPr>
            <a:t>Phòng chống</a:t>
          </a:r>
          <a:endParaRPr lang="en-US" sz="4200" kern="1200" dirty="0">
            <a:solidFill>
              <a:schemeClr val="bg1"/>
            </a:solidFill>
            <a:latin typeface="Open Sans Extra Bold" panose="020B0604020202020204" charset="0"/>
            <a:ea typeface="Open Sans Extra Bold" panose="020B0604020202020204" charset="0"/>
            <a:cs typeface="Open Sans Extra Bold" panose="020B0604020202020204" charset="0"/>
          </a:endParaRPr>
        </a:p>
      </dsp:txBody>
      <dsp:txXfrm>
        <a:off x="53002" y="3966426"/>
        <a:ext cx="17049023" cy="979756"/>
      </dsp:txXfrm>
    </dsp:sp>
    <dsp:sp modelId="{10B2FC14-719A-47B3-8042-7ED916798424}">
      <dsp:nvSpPr>
        <dsp:cNvPr id="0" name=""/>
        <dsp:cNvSpPr/>
      </dsp:nvSpPr>
      <dsp:spPr>
        <a:xfrm>
          <a:off x="0" y="4999184"/>
          <a:ext cx="17155027" cy="12005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44672" tIns="40640" rIns="227584" bIns="40640" numCol="1" spcCol="1270" anchor="t" anchorCtr="0">
          <a:noAutofit/>
        </a:bodyPr>
        <a:lstStyle/>
        <a:p>
          <a:pPr marL="285750" lvl="1" indent="-285750" algn="just" defTabSz="1422400">
            <a:lnSpc>
              <a:spcPct val="90000"/>
            </a:lnSpc>
            <a:spcBef>
              <a:spcPct val="0"/>
            </a:spcBef>
            <a:spcAft>
              <a:spcPct val="20000"/>
            </a:spcAft>
            <a:buChar char="••"/>
          </a:pPr>
          <a:r>
            <a:rPr lang="vi-VN" sz="3200" kern="1200" dirty="0" smtClean="0">
              <a:latin typeface="Open Sans Extra Bold" panose="020B0604020202020204" charset="0"/>
              <a:ea typeface="Open Sans Extra Bold" panose="020B0604020202020204" charset="0"/>
              <a:cs typeface="Open Sans Extra Bold" panose="020B0604020202020204" charset="0"/>
            </a:rPr>
            <a:t>Tắt các tính năng mặc định không cần thiết của DBMS.</a:t>
          </a:r>
          <a:endParaRPr lang="en-US" sz="3200" kern="1200" dirty="0">
            <a:latin typeface="Open Sans Extra Bold" panose="020B0604020202020204" charset="0"/>
            <a:ea typeface="Open Sans Extra Bold" panose="020B0604020202020204" charset="0"/>
            <a:cs typeface="Open Sans Extra Bold" panose="020B0604020202020204" charset="0"/>
          </a:endParaRPr>
        </a:p>
        <a:p>
          <a:pPr marL="285750" lvl="1" indent="-285750" algn="just" defTabSz="1422400">
            <a:lnSpc>
              <a:spcPct val="90000"/>
            </a:lnSpc>
            <a:spcBef>
              <a:spcPct val="0"/>
            </a:spcBef>
            <a:spcAft>
              <a:spcPct val="20000"/>
            </a:spcAft>
            <a:buChar char="••"/>
          </a:pPr>
          <a:r>
            <a:rPr lang="vi-VN" sz="3200" kern="1200" dirty="0" smtClean="0">
              <a:latin typeface="Open Sans Extra Bold" panose="020B0604020202020204" charset="0"/>
              <a:ea typeface="Open Sans Extra Bold" panose="020B0604020202020204" charset="0"/>
              <a:cs typeface="Open Sans Extra Bold" panose="020B0604020202020204" charset="0"/>
            </a:rPr>
            <a:t>Phân quyền cho các user hợp lý đúng với chức năng.</a:t>
          </a:r>
          <a:endParaRPr lang="en-US" sz="3200" kern="1200" dirty="0">
            <a:latin typeface="Open Sans Extra Bold" panose="020B0604020202020204" charset="0"/>
            <a:ea typeface="Open Sans Extra Bold" panose="020B0604020202020204" charset="0"/>
            <a:cs typeface="Open Sans Extra Bold" panose="020B0604020202020204" charset="0"/>
          </a:endParaRPr>
        </a:p>
      </dsp:txBody>
      <dsp:txXfrm>
        <a:off x="0" y="4999184"/>
        <a:ext cx="17155027" cy="1200599"/>
      </dsp:txXfrm>
    </dsp:sp>
    <dsp:sp modelId="{BDC39FE6-D8B0-44A8-ACCF-F0E765A6242E}">
      <dsp:nvSpPr>
        <dsp:cNvPr id="0" name=""/>
        <dsp:cNvSpPr/>
      </dsp:nvSpPr>
      <dsp:spPr>
        <a:xfrm>
          <a:off x="0" y="6199785"/>
          <a:ext cx="17155027" cy="108576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lvl="0" algn="just" defTabSz="1866900">
            <a:lnSpc>
              <a:spcPct val="90000"/>
            </a:lnSpc>
            <a:spcBef>
              <a:spcPct val="0"/>
            </a:spcBef>
            <a:spcAft>
              <a:spcPct val="35000"/>
            </a:spcAft>
          </a:pPr>
          <a:r>
            <a:rPr lang="en-US" sz="4200" kern="1200" dirty="0" err="1" smtClean="0">
              <a:latin typeface="Open Sans Extra Bold" panose="020B0604020202020204" charset="0"/>
              <a:ea typeface="Open Sans Extra Bold" panose="020B0604020202020204" charset="0"/>
              <a:cs typeface="Open Sans Extra Bold" panose="020B0604020202020204" charset="0"/>
            </a:rPr>
            <a:t>Thử</a:t>
          </a:r>
          <a:r>
            <a:rPr lang="en-US" sz="4200" kern="1200" dirty="0" smtClean="0">
              <a:latin typeface="Open Sans Extra Bold" panose="020B0604020202020204" charset="0"/>
              <a:ea typeface="Open Sans Extra Bold" panose="020B0604020202020204" charset="0"/>
              <a:cs typeface="Open Sans Extra Bold" panose="020B0604020202020204" charset="0"/>
            </a:rPr>
            <a:t> </a:t>
          </a:r>
          <a:r>
            <a:rPr lang="en-US" sz="4200" kern="1200" dirty="0" err="1" smtClean="0">
              <a:latin typeface="Open Sans Extra Bold" panose="020B0604020202020204" charset="0"/>
              <a:ea typeface="Open Sans Extra Bold" panose="020B0604020202020204" charset="0"/>
              <a:cs typeface="Open Sans Extra Bold" panose="020B0604020202020204" charset="0"/>
            </a:rPr>
            <a:t>nghiệm</a:t>
          </a:r>
          <a:endParaRPr lang="en-US" sz="4200" kern="1200" dirty="0">
            <a:latin typeface="Open Sans Extra Bold" panose="020B0604020202020204" charset="0"/>
            <a:ea typeface="Open Sans Extra Bold" panose="020B0604020202020204" charset="0"/>
            <a:cs typeface="Open Sans Extra Bold" panose="020B0604020202020204" charset="0"/>
          </a:endParaRPr>
        </a:p>
      </dsp:txBody>
      <dsp:txXfrm>
        <a:off x="53002" y="6252787"/>
        <a:ext cx="17049023" cy="979756"/>
      </dsp:txXfrm>
    </dsp:sp>
    <dsp:sp modelId="{2C765FC6-4380-4E9C-A57F-03E9BFF78B84}">
      <dsp:nvSpPr>
        <dsp:cNvPr id="0" name=""/>
        <dsp:cNvSpPr/>
      </dsp:nvSpPr>
      <dsp:spPr>
        <a:xfrm>
          <a:off x="0" y="7285544"/>
          <a:ext cx="17155027" cy="9604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44672" tIns="40640" rIns="227584" bIns="40640" numCol="1" spcCol="1270" anchor="t" anchorCtr="0">
          <a:noAutofit/>
        </a:bodyPr>
        <a:lstStyle/>
        <a:p>
          <a:pPr marL="285750" lvl="1" indent="-285750" algn="just" defTabSz="1422400">
            <a:lnSpc>
              <a:spcPct val="90000"/>
            </a:lnSpc>
            <a:spcBef>
              <a:spcPct val="0"/>
            </a:spcBef>
            <a:spcAft>
              <a:spcPct val="20000"/>
            </a:spcAft>
            <a:buChar char="••"/>
          </a:pPr>
          <a:r>
            <a:rPr lang="vi-VN" sz="3200" kern="1200" dirty="0" smtClean="0">
              <a:latin typeface="Open Sans Extra Bold" panose="020B0604020202020204" charset="0"/>
              <a:ea typeface="Open Sans Extra Bold" panose="020B0604020202020204" charset="0"/>
              <a:cs typeface="Open Sans Extra Bold" panose="020B0604020202020204" charset="0"/>
            </a:rPr>
            <a:t>Tắt tính năng không cần thiết xp</a:t>
          </a:r>
          <a:r>
            <a:rPr lang="en-US" sz="3200" kern="1200" dirty="0" smtClean="0">
              <a:latin typeface="Open Sans Extra Bold" panose="020B0604020202020204" charset="0"/>
              <a:ea typeface="Open Sans Extra Bold" panose="020B0604020202020204" charset="0"/>
              <a:cs typeface="Open Sans Extra Bold" panose="020B0604020202020204" charset="0"/>
            </a:rPr>
            <a:t>-</a:t>
          </a:r>
          <a:r>
            <a:rPr lang="vi-VN" sz="3200" kern="1200" dirty="0" smtClean="0">
              <a:latin typeface="Open Sans Extra Bold" panose="020B0604020202020204" charset="0"/>
              <a:ea typeface="Open Sans Extra Bold" panose="020B0604020202020204" charset="0"/>
              <a:cs typeface="Open Sans Extra Bold" panose="020B0604020202020204" charset="0"/>
            </a:rPr>
            <a:t>cmdshell</a:t>
          </a:r>
          <a:r>
            <a:rPr lang="en-US" sz="3200" kern="1200" dirty="0" smtClean="0">
              <a:latin typeface="Open Sans Extra Bold" panose="020B0604020202020204" charset="0"/>
              <a:ea typeface="Open Sans Extra Bold" panose="020B0604020202020204" charset="0"/>
              <a:cs typeface="Open Sans Extra Bold" panose="020B0604020202020204" charset="0"/>
            </a:rPr>
            <a:t>.</a:t>
          </a:r>
          <a:endParaRPr lang="en-US" sz="3200" kern="1200" dirty="0">
            <a:latin typeface="Open Sans Extra Bold" panose="020B0604020202020204" charset="0"/>
            <a:ea typeface="Open Sans Extra Bold" panose="020B0604020202020204" charset="0"/>
            <a:cs typeface="Open Sans Extra Bold" panose="020B0604020202020204" charset="0"/>
          </a:endParaRPr>
        </a:p>
      </dsp:txBody>
      <dsp:txXfrm>
        <a:off x="0" y="7285544"/>
        <a:ext cx="17155027" cy="96048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741954-4C80-4CF7-BE7C-A5B3D269E448}" type="datetimeFigureOut">
              <a:rPr lang="en-US" smtClean="0"/>
              <a:t>12/20/2022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A67338-B43A-498E-9980-E003C076C1E2}" type="slidenum">
              <a:rPr lang="en-US" smtClean="0"/>
              <a:t>‹#›</a:t>
            </a:fld>
            <a:endParaRPr lang="en-US"/>
          </a:p>
        </p:txBody>
      </p:sp>
    </p:spTree>
    <p:extLst>
      <p:ext uri="{BB962C8B-B14F-4D97-AF65-F5344CB8AC3E}">
        <p14:creationId xmlns:p14="http://schemas.microsoft.com/office/powerpoint/2010/main" val="21417353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EA67338-B43A-498E-9980-E003C076C1E2}" type="slidenum">
              <a:rPr lang="en-US" smtClean="0"/>
              <a:t>13</a:t>
            </a:fld>
            <a:endParaRPr lang="en-US"/>
          </a:p>
        </p:txBody>
      </p:sp>
    </p:spTree>
    <p:extLst>
      <p:ext uri="{BB962C8B-B14F-4D97-AF65-F5344CB8AC3E}">
        <p14:creationId xmlns:p14="http://schemas.microsoft.com/office/powerpoint/2010/main" val="32598971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EA67338-B43A-498E-9980-E003C076C1E2}" type="slidenum">
              <a:rPr lang="en-US" smtClean="0"/>
              <a:t>26</a:t>
            </a:fld>
            <a:endParaRPr lang="en-US"/>
          </a:p>
        </p:txBody>
      </p:sp>
    </p:spTree>
    <p:extLst>
      <p:ext uri="{BB962C8B-B14F-4D97-AF65-F5344CB8AC3E}">
        <p14:creationId xmlns:p14="http://schemas.microsoft.com/office/powerpoint/2010/main" val="42771414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EA67338-B43A-498E-9980-E003C076C1E2}" type="slidenum">
              <a:rPr lang="en-US" smtClean="0"/>
              <a:t>27</a:t>
            </a:fld>
            <a:endParaRPr lang="en-US"/>
          </a:p>
        </p:txBody>
      </p:sp>
    </p:spTree>
    <p:extLst>
      <p:ext uri="{BB962C8B-B14F-4D97-AF65-F5344CB8AC3E}">
        <p14:creationId xmlns:p14="http://schemas.microsoft.com/office/powerpoint/2010/main" val="3903652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12/20/2022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12/20/2022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12/20/2022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12/20/2022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6.xml"/><Relationship Id="rId7" Type="http://schemas.openxmlformats.org/officeDocument/2006/relationships/image" Target="../media/image18.png"/><Relationship Id="rId2" Type="http://schemas.openxmlformats.org/officeDocument/2006/relationships/diagramData" Target="../diagrams/data6.xml"/><Relationship Id="rId1" Type="http://schemas.openxmlformats.org/officeDocument/2006/relationships/slideLayout" Target="../slideLayouts/slideLayout7.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7.xml"/><Relationship Id="rId7" Type="http://schemas.openxmlformats.org/officeDocument/2006/relationships/image" Target="../media/image20.png"/><Relationship Id="rId2" Type="http://schemas.openxmlformats.org/officeDocument/2006/relationships/diagramData" Target="../diagrams/data7.xml"/><Relationship Id="rId1" Type="http://schemas.openxmlformats.org/officeDocument/2006/relationships/slideLayout" Target="../slideLayouts/slideLayout7.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7.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7.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 Id="rId5" Type="http://schemas.openxmlformats.org/officeDocument/2006/relationships/image" Target="../media/image29.png"/><Relationship Id="rId4" Type="http://schemas.openxmlformats.org/officeDocument/2006/relationships/image" Target="../media/image28.png"/></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7.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32.png"/><Relationship Id="rId4" Type="http://schemas.openxmlformats.org/officeDocument/2006/relationships/image" Target="../media/image31.png"/></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diagramLayout" Target="../diagrams/layout2.xml"/><Relationship Id="rId7" Type="http://schemas.openxmlformats.org/officeDocument/2006/relationships/image" Target="../media/image4.png"/><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7.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7.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6E968E"/>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a:stretch>
            <a:fillRect/>
          </a:stretch>
        </p:blipFill>
        <p:spPr>
          <a:xfrm>
            <a:off x="9144000" y="1714500"/>
            <a:ext cx="9879367" cy="9484192"/>
          </a:xfrm>
          <a:prstGeom prst="rect">
            <a:avLst/>
          </a:prstGeom>
        </p:spPr>
      </p:pic>
      <p:sp>
        <p:nvSpPr>
          <p:cNvPr id="3" name="AutoShape 3"/>
          <p:cNvSpPr/>
          <p:nvPr/>
        </p:nvSpPr>
        <p:spPr>
          <a:xfrm>
            <a:off x="1028700" y="1028700"/>
            <a:ext cx="16230600" cy="8229600"/>
          </a:xfrm>
          <a:prstGeom prst="rect">
            <a:avLst/>
          </a:prstGeom>
          <a:solidFill>
            <a:srgbClr val="FFFFFF"/>
          </a:solidFill>
        </p:spPr>
      </p:sp>
      <p:grpSp>
        <p:nvGrpSpPr>
          <p:cNvPr id="4" name="Group 4"/>
          <p:cNvGrpSpPr/>
          <p:nvPr/>
        </p:nvGrpSpPr>
        <p:grpSpPr>
          <a:xfrm>
            <a:off x="1922318" y="2900920"/>
            <a:ext cx="14917882" cy="2712408"/>
            <a:chOff x="0" y="-196"/>
            <a:chExt cx="13909546" cy="3616544"/>
          </a:xfrm>
        </p:grpSpPr>
        <p:sp>
          <p:nvSpPr>
            <p:cNvPr id="5" name="TextBox 5"/>
            <p:cNvSpPr txBox="1"/>
            <p:nvPr/>
          </p:nvSpPr>
          <p:spPr>
            <a:xfrm>
              <a:off x="0" y="1225864"/>
              <a:ext cx="13909546" cy="2390484"/>
            </a:xfrm>
            <a:prstGeom prst="rect">
              <a:avLst/>
            </a:prstGeom>
          </p:spPr>
          <p:txBody>
            <a:bodyPr lIns="0" tIns="0" rIns="0" bIns="0" rtlCol="0" anchor="t">
              <a:spAutoFit/>
            </a:bodyPr>
            <a:lstStyle/>
            <a:p>
              <a:pPr algn="ctr">
                <a:lnSpc>
                  <a:spcPts val="7376"/>
                </a:lnSpc>
              </a:pPr>
              <a:r>
                <a:rPr lang="vi-VN" sz="4000" b="1" dirty="0">
                  <a:solidFill>
                    <a:srgbClr val="FF0000"/>
                  </a:solidFill>
                  <a:latin typeface="+mj-lt"/>
                </a:rPr>
                <a:t>XÂY DỰNG WEBSITE QUẢN LÝ ĐIỂM SINH </a:t>
              </a:r>
              <a:r>
                <a:rPr lang="vi-VN" sz="4000" b="1" dirty="0" smtClean="0">
                  <a:solidFill>
                    <a:srgbClr val="FF0000"/>
                  </a:solidFill>
                  <a:latin typeface="+mj-lt"/>
                </a:rPr>
                <a:t>VIÊN</a:t>
              </a:r>
              <a:endParaRPr lang="en-US" sz="4000" b="1" dirty="0" smtClean="0">
                <a:solidFill>
                  <a:srgbClr val="FF0000"/>
                </a:solidFill>
                <a:latin typeface="+mj-lt"/>
              </a:endParaRPr>
            </a:p>
            <a:p>
              <a:pPr algn="ctr">
                <a:lnSpc>
                  <a:spcPts val="7376"/>
                </a:lnSpc>
              </a:pPr>
              <a:r>
                <a:rPr lang="vi-VN" sz="4000" b="1" dirty="0" smtClean="0">
                  <a:solidFill>
                    <a:srgbClr val="FF0000"/>
                  </a:solidFill>
                  <a:latin typeface="+mj-lt"/>
                </a:rPr>
                <a:t>CÓ </a:t>
              </a:r>
              <a:r>
                <a:rPr lang="vi-VN" sz="4000" b="1" dirty="0">
                  <a:solidFill>
                    <a:srgbClr val="FF0000"/>
                  </a:solidFill>
                  <a:latin typeface="+mj-lt"/>
                </a:rPr>
                <a:t>SỬ DỤNG BIỆN PHÁP BẢO MẬT</a:t>
              </a:r>
              <a:r>
                <a:rPr lang="en-US" sz="4000" b="1" dirty="0">
                  <a:solidFill>
                    <a:srgbClr val="FF0000"/>
                  </a:solidFill>
                  <a:latin typeface="+mj-lt"/>
                </a:rPr>
                <a:t> </a:t>
              </a:r>
              <a:r>
                <a:rPr lang="vi-VN" sz="4000" b="1" dirty="0">
                  <a:solidFill>
                    <a:srgbClr val="FF0000"/>
                  </a:solidFill>
                  <a:latin typeface="+mj-lt"/>
                </a:rPr>
                <a:t>WEB &amp;</a:t>
              </a:r>
              <a:r>
                <a:rPr lang="en-US" sz="4000" b="1" dirty="0">
                  <a:solidFill>
                    <a:srgbClr val="FF0000"/>
                  </a:solidFill>
                  <a:latin typeface="+mj-lt"/>
                </a:rPr>
                <a:t> </a:t>
              </a:r>
              <a:r>
                <a:rPr lang="vi-VN" sz="4000" b="1" dirty="0">
                  <a:solidFill>
                    <a:srgbClr val="FF0000"/>
                  </a:solidFill>
                  <a:latin typeface="+mj-lt"/>
                </a:rPr>
                <a:t>CƠ SỞ DỮ LIỆU</a:t>
              </a:r>
            </a:p>
          </p:txBody>
        </p:sp>
        <p:sp>
          <p:nvSpPr>
            <p:cNvPr id="6" name="TextBox 6"/>
            <p:cNvSpPr txBox="1"/>
            <p:nvPr/>
          </p:nvSpPr>
          <p:spPr>
            <a:xfrm>
              <a:off x="819926" y="-196"/>
              <a:ext cx="12539903" cy="1162712"/>
            </a:xfrm>
            <a:prstGeom prst="rect">
              <a:avLst/>
            </a:prstGeom>
          </p:spPr>
          <p:txBody>
            <a:bodyPr lIns="0" tIns="0" rIns="0" bIns="0" rtlCol="0" anchor="t">
              <a:spAutoFit/>
            </a:bodyPr>
            <a:lstStyle/>
            <a:p>
              <a:pPr algn="ctr">
                <a:lnSpc>
                  <a:spcPts val="3359"/>
                </a:lnSpc>
              </a:pPr>
              <a:r>
                <a:rPr lang="en-US" sz="3000" b="1" spc="120" dirty="0">
                  <a:solidFill>
                    <a:srgbClr val="FF0000"/>
                  </a:solidFill>
                  <a:latin typeface="Times New Roman" panose="02020603050405020304" pitchFamily="18" charset="0"/>
                  <a:cs typeface="Times New Roman" panose="02020603050405020304" pitchFamily="18" charset="0"/>
                </a:rPr>
                <a:t>BÁO </a:t>
              </a:r>
              <a:r>
                <a:rPr lang="en-US" sz="3000" b="1" spc="120" dirty="0" smtClean="0">
                  <a:solidFill>
                    <a:srgbClr val="FF0000"/>
                  </a:solidFill>
                  <a:latin typeface="Times New Roman" panose="02020603050405020304" pitchFamily="18" charset="0"/>
                  <a:cs typeface="Times New Roman" panose="02020603050405020304" pitchFamily="18" charset="0"/>
                </a:rPr>
                <a:t>CÁO ĐỒ ÁN CUỐI KỲ</a:t>
              </a:r>
            </a:p>
            <a:p>
              <a:pPr algn="ctr">
                <a:lnSpc>
                  <a:spcPts val="3359"/>
                </a:lnSpc>
              </a:pPr>
              <a:r>
                <a:rPr lang="en-US" sz="3000" b="1" spc="120" dirty="0" smtClean="0">
                  <a:solidFill>
                    <a:srgbClr val="FF0000"/>
                  </a:solidFill>
                  <a:latin typeface="Times New Roman" panose="02020603050405020304" pitchFamily="18" charset="0"/>
                  <a:cs typeface="Times New Roman" panose="02020603050405020304" pitchFamily="18" charset="0"/>
                </a:rPr>
                <a:t>AN TOÀN ỨNG DỤNG WEB &amp; CƠ SỞ DỮ LIỆU</a:t>
              </a:r>
              <a:endParaRPr lang="en-US" sz="3000" b="1" spc="120" dirty="0">
                <a:solidFill>
                  <a:srgbClr val="FF0000"/>
                </a:solidFill>
                <a:latin typeface="Times New Roman" panose="02020603050405020304" pitchFamily="18" charset="0"/>
                <a:cs typeface="Times New Roman" panose="02020603050405020304" pitchFamily="18" charset="0"/>
              </a:endParaRPr>
            </a:p>
          </p:txBody>
        </p:sp>
      </p:grpSp>
      <p:pic>
        <p:nvPicPr>
          <p:cNvPr id="1026" name="Picture 2">
            <a:extLst>
              <a:ext uri="{FF2B5EF4-FFF2-40B4-BE49-F238E27FC236}">
                <a16:creationId xmlns="" xmlns:a16="http://schemas.microsoft.com/office/drawing/2014/main" id="{669BF9A6-E480-5490-3E92-6E8434691A3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028749" y="1086858"/>
            <a:ext cx="1002940" cy="100294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 xmlns:a16="http://schemas.microsoft.com/office/drawing/2014/main" id="{F70BA8CF-6C6A-D84B-3984-5FEC34BF62A1}"/>
              </a:ext>
            </a:extLst>
          </p:cNvPr>
          <p:cNvSpPr txBox="1"/>
          <p:nvPr/>
        </p:nvSpPr>
        <p:spPr>
          <a:xfrm>
            <a:off x="6570152" y="872852"/>
            <a:ext cx="6398486" cy="707886"/>
          </a:xfrm>
          <a:prstGeom prst="rect">
            <a:avLst/>
          </a:prstGeom>
          <a:noFill/>
        </p:spPr>
        <p:txBody>
          <a:bodyPr wrap="square">
            <a:spAutoFit/>
          </a:bodyPr>
          <a:lstStyle/>
          <a:p>
            <a:r>
              <a:rPr lang="vi-VN" sz="4000" b="1" baseline="-25000" dirty="0">
                <a:solidFill>
                  <a:srgbClr val="000000"/>
                </a:solidFill>
                <a:effectLst/>
                <a:latin typeface="Times New Roman" panose="02020603050405020304" pitchFamily="18" charset="0"/>
                <a:ea typeface="Calibri" panose="020F0502020204030204" pitchFamily="34" charset="0"/>
              </a:rPr>
              <a:t>BỘ THÔNG TIN VÀ TRUYỀN THÔNG</a:t>
            </a:r>
            <a:endParaRPr lang="en-US" sz="4000" dirty="0"/>
          </a:p>
        </p:txBody>
      </p:sp>
      <p:sp>
        <p:nvSpPr>
          <p:cNvPr id="12" name="TextBox 11">
            <a:extLst>
              <a:ext uri="{FF2B5EF4-FFF2-40B4-BE49-F238E27FC236}">
                <a16:creationId xmlns="" xmlns:a16="http://schemas.microsoft.com/office/drawing/2014/main" id="{991B8F31-8BA9-5FA5-8C6C-B3EED6D02671}"/>
              </a:ext>
            </a:extLst>
          </p:cNvPr>
          <p:cNvSpPr txBox="1"/>
          <p:nvPr/>
        </p:nvSpPr>
        <p:spPr>
          <a:xfrm>
            <a:off x="4767668" y="1184742"/>
            <a:ext cx="9516978" cy="905056"/>
          </a:xfrm>
          <a:prstGeom prst="rect">
            <a:avLst/>
          </a:prstGeom>
          <a:noFill/>
        </p:spPr>
        <p:txBody>
          <a:bodyPr wrap="square">
            <a:spAutoFit/>
          </a:bodyPr>
          <a:lstStyle/>
          <a:p>
            <a:pPr marL="0" marR="0" algn="ctr">
              <a:lnSpc>
                <a:spcPct val="150000"/>
              </a:lnSpc>
              <a:spcBef>
                <a:spcPts val="0"/>
              </a:spcBef>
              <a:spcAft>
                <a:spcPts val="0"/>
              </a:spcAft>
            </a:pPr>
            <a:r>
              <a:rPr lang="vi-VN" sz="4000" b="1" baseline="-25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HỌC VIỆN CÔNG NGHỆ BƯU CHÍNH VIỄN THÔNG</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4" name="TextBox 13">
            <a:extLst>
              <a:ext uri="{FF2B5EF4-FFF2-40B4-BE49-F238E27FC236}">
                <a16:creationId xmlns="" xmlns:a16="http://schemas.microsoft.com/office/drawing/2014/main" id="{F405D5E1-8C64-AB32-4120-A33ECBF2596B}"/>
              </a:ext>
            </a:extLst>
          </p:cNvPr>
          <p:cNvSpPr txBox="1"/>
          <p:nvPr/>
        </p:nvSpPr>
        <p:spPr>
          <a:xfrm>
            <a:off x="8522677" y="6096856"/>
            <a:ext cx="8305800" cy="2554545"/>
          </a:xfrm>
          <a:prstGeom prst="rect">
            <a:avLst/>
          </a:prstGeom>
          <a:noFill/>
        </p:spPr>
        <p:txBody>
          <a:bodyPr wrap="square">
            <a:spAutoFit/>
          </a:bodyPr>
          <a:lstStyle/>
          <a:p>
            <a:pPr marL="0" marR="0" indent="586740">
              <a:spcBef>
                <a:spcPts val="0"/>
              </a:spcBef>
              <a:spcAft>
                <a:spcPts val="600"/>
              </a:spcAft>
            </a:pPr>
            <a:r>
              <a:rPr lang="vi-VN" sz="2800" b="1" dirty="0">
                <a:effectLst/>
                <a:latin typeface="Times New Roman" panose="02020603050405020304" pitchFamily="18" charset="0"/>
                <a:ea typeface="Calibri" panose="020F0502020204030204" pitchFamily="34" charset="0"/>
                <a:cs typeface="Times New Roman" panose="02020603050405020304" pitchFamily="18" charset="0"/>
              </a:rPr>
              <a:t>Giảng viên hướng dẫn	: PHAN NGHĨA HIỆP</a:t>
            </a:r>
            <a:endParaRPr lang="en-US" sz="28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586740">
              <a:spcBef>
                <a:spcPts val="0"/>
              </a:spcBef>
              <a:spcAft>
                <a:spcPts val="600"/>
              </a:spcAft>
            </a:pPr>
            <a:r>
              <a:rPr lang="vi-VN" sz="2800" b="1" dirty="0">
                <a:effectLst/>
                <a:latin typeface="Times New Roman" panose="02020603050405020304" pitchFamily="18" charset="0"/>
                <a:ea typeface="Calibri" panose="020F0502020204030204" pitchFamily="34" charset="0"/>
                <a:cs typeface="Times New Roman" panose="02020603050405020304" pitchFamily="18" charset="0"/>
              </a:rPr>
              <a:t>Nhóm thực hiện: 		</a:t>
            </a:r>
            <a:r>
              <a:rPr lang="en-US" sz="2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vi-VN" sz="2800" b="1" dirty="0">
                <a:effectLst/>
                <a:latin typeface="Times New Roman" panose="02020603050405020304" pitchFamily="18" charset="0"/>
                <a:ea typeface="Calibri" panose="020F0502020204030204" pitchFamily="34" charset="0"/>
                <a:cs typeface="Times New Roman" panose="02020603050405020304" pitchFamily="18" charset="0"/>
              </a:rPr>
              <a:t>Nhóm 10</a:t>
            </a:r>
            <a:endParaRPr lang="en-US" sz="28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586740">
              <a:spcBef>
                <a:spcPts val="0"/>
              </a:spcBef>
              <a:spcAft>
                <a:spcPts val="600"/>
              </a:spcAft>
            </a:pPr>
            <a:r>
              <a:rPr lang="vi-VN" sz="2800" b="1" dirty="0" smtClean="0">
                <a:effectLst/>
                <a:latin typeface="Times New Roman" panose="02020603050405020304" pitchFamily="18" charset="0"/>
                <a:ea typeface="Calibri" panose="020F0502020204030204" pitchFamily="34" charset="0"/>
                <a:cs typeface="Times New Roman" panose="02020603050405020304" pitchFamily="18" charset="0"/>
              </a:rPr>
              <a:t>Lớp</a:t>
            </a:r>
            <a:r>
              <a:rPr lang="vi-VN" sz="2800" b="1" dirty="0">
                <a:effectLst/>
                <a:latin typeface="Times New Roman" panose="02020603050405020304" pitchFamily="18" charset="0"/>
                <a:ea typeface="Calibri" panose="020F0502020204030204" pitchFamily="34" charset="0"/>
                <a:cs typeface="Times New Roman" panose="02020603050405020304" pitchFamily="18" charset="0"/>
              </a:rPr>
              <a:t>				: </a:t>
            </a:r>
            <a:r>
              <a:rPr lang="vi-VN" sz="2800" b="1" dirty="0" smtClean="0">
                <a:effectLst/>
                <a:latin typeface="Times New Roman" panose="02020603050405020304" pitchFamily="18" charset="0"/>
                <a:ea typeface="Calibri" panose="020F0502020204030204" pitchFamily="34" charset="0"/>
                <a:cs typeface="Times New Roman" panose="02020603050405020304" pitchFamily="18" charset="0"/>
              </a:rPr>
              <a:t>D19CQAT01-N</a:t>
            </a:r>
            <a:endParaRPr lang="en-US" sz="2800" dirty="0" smtClean="0">
              <a:latin typeface="Times New Roman" panose="02020603050405020304" pitchFamily="18" charset="0"/>
              <a:ea typeface="Calibri" panose="020F0502020204030204" pitchFamily="34" charset="0"/>
              <a:cs typeface="Times New Roman" panose="02020603050405020304" pitchFamily="18" charset="0"/>
            </a:endParaRPr>
          </a:p>
          <a:p>
            <a:pPr marL="360045" marR="0">
              <a:spcBef>
                <a:spcPts val="0"/>
              </a:spcBef>
              <a:spcAft>
                <a:spcPts val="600"/>
              </a:spcAft>
            </a:pPr>
            <a:r>
              <a:rPr lang="en-US" sz="2800" b="1"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vi-VN" sz="2800" b="1" dirty="0" smtClean="0">
                <a:effectLst/>
                <a:latin typeface="Times New Roman" panose="02020603050405020304" pitchFamily="18" charset="0"/>
                <a:ea typeface="Calibri" panose="020F0502020204030204" pitchFamily="34" charset="0"/>
                <a:cs typeface="Times New Roman" panose="02020603050405020304" pitchFamily="18" charset="0"/>
              </a:rPr>
              <a:t>Khoá				: 2019 – 2024</a:t>
            </a:r>
            <a:endParaRPr lang="en-US" sz="2800" dirty="0" smtClean="0">
              <a:latin typeface="Times New Roman" panose="02020603050405020304" pitchFamily="18" charset="0"/>
              <a:ea typeface="Calibri" panose="020F0502020204030204" pitchFamily="34" charset="0"/>
              <a:cs typeface="Times New Roman" panose="02020603050405020304" pitchFamily="18" charset="0"/>
            </a:endParaRPr>
          </a:p>
          <a:p>
            <a:pPr marL="360045" marR="0">
              <a:spcBef>
                <a:spcPts val="0"/>
              </a:spcBef>
              <a:spcAft>
                <a:spcPts val="600"/>
              </a:spcAft>
            </a:pPr>
            <a:r>
              <a:rPr lang="en-US" sz="2800" b="1"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vi-VN" sz="2800" b="1" dirty="0" smtClean="0">
                <a:effectLst/>
                <a:latin typeface="Times New Roman" panose="02020603050405020304" pitchFamily="18" charset="0"/>
                <a:ea typeface="Calibri" panose="020F0502020204030204" pitchFamily="34" charset="0"/>
                <a:cs typeface="Times New Roman" panose="02020603050405020304" pitchFamily="18" charset="0"/>
              </a:rPr>
              <a:t>Hệ</a:t>
            </a:r>
            <a:r>
              <a:rPr lang="vi-VN" sz="2800" b="1" dirty="0">
                <a:effectLst/>
                <a:latin typeface="Times New Roman" panose="02020603050405020304" pitchFamily="18" charset="0"/>
                <a:ea typeface="Calibri" panose="020F0502020204030204" pitchFamily="34" charset="0"/>
                <a:cs typeface="Times New Roman" panose="02020603050405020304" pitchFamily="18" charset="0"/>
              </a:rPr>
              <a:t>				: Đại học chính quy</a:t>
            </a:r>
            <a:endParaRPr lang="en-US" sz="2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3"/>
          <p:cNvSpPr/>
          <p:nvPr/>
        </p:nvSpPr>
        <p:spPr>
          <a:xfrm>
            <a:off x="-20053" y="0"/>
            <a:ext cx="18308053" cy="1333500"/>
          </a:xfrm>
          <a:prstGeom prst="rect">
            <a:avLst/>
          </a:prstGeom>
          <a:solidFill>
            <a:schemeClr val="tx2">
              <a:lumMod val="40000"/>
              <a:lumOff val="60000"/>
            </a:schemeClr>
          </a:solidFill>
        </p:spPr>
        <p:txBody>
          <a:bodyPr/>
          <a:lstStyle/>
          <a:p>
            <a:endParaRPr lang="en-US" dirty="0"/>
          </a:p>
        </p:txBody>
      </p:sp>
      <p:sp>
        <p:nvSpPr>
          <p:cNvPr id="7" name="TextBox 7"/>
          <p:cNvSpPr txBox="1"/>
          <p:nvPr/>
        </p:nvSpPr>
        <p:spPr>
          <a:xfrm>
            <a:off x="3243271" y="371797"/>
            <a:ext cx="11781403" cy="589905"/>
          </a:xfrm>
          <a:prstGeom prst="rect">
            <a:avLst/>
          </a:prstGeom>
        </p:spPr>
        <p:txBody>
          <a:bodyPr wrap="square" lIns="0" tIns="0" rIns="0" bIns="0" rtlCol="0" anchor="t">
            <a:spAutoFit/>
          </a:bodyPr>
          <a:lstStyle/>
          <a:p>
            <a:pPr algn="ctr">
              <a:lnSpc>
                <a:spcPts val="4620"/>
              </a:lnSpc>
            </a:pPr>
            <a:r>
              <a:rPr lang="en-US" sz="4200" b="1" spc="126" dirty="0">
                <a:solidFill>
                  <a:srgbClr val="000000"/>
                </a:solidFill>
                <a:latin typeface="Open Sans Extra Bold" panose="020B0604020202020204" charset="0"/>
                <a:ea typeface="Open Sans Extra Bold" panose="020B0604020202020204" charset="0"/>
                <a:cs typeface="Open Sans Extra Bold" panose="020B0604020202020204" charset="0"/>
              </a:rPr>
              <a:t>AUTHENTICATION ATTACK</a:t>
            </a:r>
          </a:p>
        </p:txBody>
      </p:sp>
      <p:pic>
        <p:nvPicPr>
          <p:cNvPr id="2" name="Picture 1">
            <a:extLst>
              <a:ext uri="{FF2B5EF4-FFF2-40B4-BE49-F238E27FC236}">
                <a16:creationId xmlns="" xmlns:a16="http://schemas.microsoft.com/office/drawing/2014/main" id="{052C789E-2FF3-7287-1016-58B579A3F044}"/>
              </a:ext>
            </a:extLst>
          </p:cNvPr>
          <p:cNvPicPr>
            <a:picLocks noChangeAspect="1"/>
          </p:cNvPicPr>
          <p:nvPr/>
        </p:nvPicPr>
        <p:blipFill>
          <a:blip r:embed="rId2">
            <a:extLst>
              <a:ext uri="{28A0092B-C50C-407E-A947-70E740481C1C}">
                <a14:useLocalDpi xmlns:a14="http://schemas.microsoft.com/office/drawing/2010/main" val="0"/>
              </a:ext>
            </a:extLst>
          </a:blip>
          <a:srcRect t="5809" b="2904"/>
          <a:stretch>
            <a:fillRect/>
          </a:stretch>
        </p:blipFill>
        <p:spPr bwMode="auto">
          <a:xfrm>
            <a:off x="1676400" y="2277530"/>
            <a:ext cx="5601668" cy="5731939"/>
          </a:xfrm>
          <a:prstGeom prst="rect">
            <a:avLst/>
          </a:prstGeom>
          <a:noFill/>
          <a:ln>
            <a:noFill/>
          </a:ln>
        </p:spPr>
      </p:pic>
      <p:sp>
        <p:nvSpPr>
          <p:cNvPr id="13" name="TextBox 12">
            <a:extLst>
              <a:ext uri="{FF2B5EF4-FFF2-40B4-BE49-F238E27FC236}">
                <a16:creationId xmlns="" xmlns:a16="http://schemas.microsoft.com/office/drawing/2014/main" id="{70F25940-7D6A-04E5-39D2-7988F59009EC}"/>
              </a:ext>
            </a:extLst>
          </p:cNvPr>
          <p:cNvSpPr txBox="1"/>
          <p:nvPr/>
        </p:nvSpPr>
        <p:spPr>
          <a:xfrm>
            <a:off x="7374196" y="3096785"/>
            <a:ext cx="10132142" cy="3706912"/>
          </a:xfrm>
          <a:prstGeom prst="rect">
            <a:avLst/>
          </a:prstGeom>
          <a:noFill/>
        </p:spPr>
        <p:txBody>
          <a:bodyPr wrap="square">
            <a:spAutoFit/>
          </a:bodyPr>
          <a:lstStyle/>
          <a:p>
            <a:pPr marL="342900" marR="0" lvl="0" indent="-342900" algn="just">
              <a:lnSpc>
                <a:spcPct val="150000"/>
              </a:lnSpc>
              <a:spcBef>
                <a:spcPts val="0"/>
              </a:spcBef>
              <a:spcAft>
                <a:spcPts val="0"/>
              </a:spcAft>
              <a:buFont typeface="Wingdings" panose="05000000000000000000" pitchFamily="2" charset="2"/>
              <a:buChar char=""/>
            </a:pPr>
            <a:r>
              <a:rPr lang="en-US" sz="3200" dirty="0" err="1">
                <a:effectLst/>
                <a:latin typeface="Open Sans Extra Bold" panose="020B0604020202020204" charset="0"/>
                <a:ea typeface="Open Sans Extra Bold" panose="020B0604020202020204" charset="0"/>
                <a:cs typeface="Open Sans Extra Bold" panose="020B0604020202020204" charset="0"/>
              </a:rPr>
              <a:t>Thông</a:t>
            </a:r>
            <a:r>
              <a:rPr lang="en-US" sz="3200" dirty="0">
                <a:effectLst/>
                <a:latin typeface="Open Sans Extra Bold" panose="020B0604020202020204" charset="0"/>
                <a:ea typeface="Open Sans Extra Bold" panose="020B0604020202020204" charset="0"/>
                <a:cs typeface="Open Sans Extra Bold" panose="020B0604020202020204" charset="0"/>
              </a:rPr>
              <a:t> tin </a:t>
            </a:r>
            <a:r>
              <a:rPr lang="en-US" sz="3200" dirty="0" err="1">
                <a:effectLst/>
                <a:latin typeface="Open Sans Extra Bold" panose="020B0604020202020204" charset="0"/>
                <a:ea typeface="Open Sans Extra Bold" panose="020B0604020202020204" charset="0"/>
                <a:cs typeface="Open Sans Extra Bold" panose="020B0604020202020204" charset="0"/>
              </a:rPr>
              <a:t>phản</a:t>
            </a:r>
            <a:r>
              <a:rPr lang="en-US" sz="3200" dirty="0">
                <a:effectLst/>
                <a:latin typeface="Open Sans Extra Bold" panose="020B0604020202020204" charset="0"/>
                <a:ea typeface="Open Sans Extra Bold" panose="020B0604020202020204" charset="0"/>
                <a:cs typeface="Open Sans Extra Bold" panose="020B0604020202020204" charset="0"/>
              </a:rPr>
              <a:t> </a:t>
            </a:r>
            <a:r>
              <a:rPr lang="en-US" sz="3200" dirty="0" err="1">
                <a:effectLst/>
                <a:latin typeface="Open Sans Extra Bold" panose="020B0604020202020204" charset="0"/>
                <a:ea typeface="Open Sans Extra Bold" panose="020B0604020202020204" charset="0"/>
                <a:cs typeface="Open Sans Extra Bold" panose="020B0604020202020204" charset="0"/>
              </a:rPr>
              <a:t>hồi</a:t>
            </a:r>
            <a:r>
              <a:rPr lang="en-US" sz="3200" dirty="0">
                <a:effectLst/>
                <a:latin typeface="Open Sans Extra Bold" panose="020B0604020202020204" charset="0"/>
                <a:ea typeface="Open Sans Extra Bold" panose="020B0604020202020204" charset="0"/>
                <a:cs typeface="Open Sans Extra Bold" panose="020B0604020202020204" charset="0"/>
              </a:rPr>
              <a:t> </a:t>
            </a:r>
            <a:r>
              <a:rPr lang="en-US" sz="3200" dirty="0" err="1">
                <a:effectLst/>
                <a:latin typeface="Open Sans Extra Bold" panose="020B0604020202020204" charset="0"/>
                <a:ea typeface="Open Sans Extra Bold" panose="020B0604020202020204" charset="0"/>
                <a:cs typeface="Open Sans Extra Bold" panose="020B0604020202020204" charset="0"/>
              </a:rPr>
              <a:t>không</a:t>
            </a:r>
            <a:r>
              <a:rPr lang="en-US" sz="3200" dirty="0">
                <a:effectLst/>
                <a:latin typeface="Open Sans Extra Bold" panose="020B0604020202020204" charset="0"/>
                <a:ea typeface="Open Sans Extra Bold" panose="020B0604020202020204" charset="0"/>
                <a:cs typeface="Open Sans Extra Bold" panose="020B0604020202020204" charset="0"/>
              </a:rPr>
              <a:t> </a:t>
            </a:r>
            <a:r>
              <a:rPr lang="en-US" sz="3200" dirty="0" err="1">
                <a:effectLst/>
                <a:latin typeface="Open Sans Extra Bold" panose="020B0604020202020204" charset="0"/>
                <a:ea typeface="Open Sans Extra Bold" panose="020B0604020202020204" charset="0"/>
                <a:cs typeface="Open Sans Extra Bold" panose="020B0604020202020204" charset="0"/>
              </a:rPr>
              <a:t>chứa</a:t>
            </a:r>
            <a:r>
              <a:rPr lang="en-US" sz="3200" dirty="0">
                <a:effectLst/>
                <a:latin typeface="Open Sans Extra Bold" panose="020B0604020202020204" charset="0"/>
                <a:ea typeface="Open Sans Extra Bold" panose="020B0604020202020204" charset="0"/>
                <a:cs typeface="Open Sans Extra Bold" panose="020B0604020202020204" charset="0"/>
              </a:rPr>
              <a:t> </a:t>
            </a:r>
            <a:r>
              <a:rPr lang="en-US" sz="3200" dirty="0" err="1">
                <a:effectLst/>
                <a:latin typeface="Open Sans Extra Bold" panose="020B0604020202020204" charset="0"/>
                <a:ea typeface="Open Sans Extra Bold" panose="020B0604020202020204" charset="0"/>
                <a:cs typeface="Open Sans Extra Bold" panose="020B0604020202020204" charset="0"/>
              </a:rPr>
              <a:t>thông</a:t>
            </a:r>
            <a:r>
              <a:rPr lang="en-US" sz="3200" dirty="0">
                <a:effectLst/>
                <a:latin typeface="Open Sans Extra Bold" panose="020B0604020202020204" charset="0"/>
                <a:ea typeface="Open Sans Extra Bold" panose="020B0604020202020204" charset="0"/>
                <a:cs typeface="Open Sans Extra Bold" panose="020B0604020202020204" charset="0"/>
              </a:rPr>
              <a:t> tin </a:t>
            </a:r>
            <a:r>
              <a:rPr lang="en-US" sz="3200" dirty="0" err="1">
                <a:effectLst/>
                <a:latin typeface="Open Sans Extra Bold" panose="020B0604020202020204" charset="0"/>
                <a:ea typeface="Open Sans Extra Bold" panose="020B0604020202020204" charset="0"/>
                <a:cs typeface="Open Sans Extra Bold" panose="020B0604020202020204" charset="0"/>
              </a:rPr>
              <a:t>dễ</a:t>
            </a:r>
            <a:r>
              <a:rPr lang="en-US" sz="3200" dirty="0">
                <a:effectLst/>
                <a:latin typeface="Open Sans Extra Bold" panose="020B0604020202020204" charset="0"/>
                <a:ea typeface="Open Sans Extra Bold" panose="020B0604020202020204" charset="0"/>
                <a:cs typeface="Open Sans Extra Bold" panose="020B0604020202020204" charset="0"/>
              </a:rPr>
              <a:t> </a:t>
            </a:r>
            <a:r>
              <a:rPr lang="en-US" sz="3200" dirty="0" err="1">
                <a:effectLst/>
                <a:latin typeface="Open Sans Extra Bold" panose="020B0604020202020204" charset="0"/>
                <a:ea typeface="Open Sans Extra Bold" panose="020B0604020202020204" charset="0"/>
                <a:cs typeface="Open Sans Extra Bold" panose="020B0604020202020204" charset="0"/>
              </a:rPr>
              <a:t>đoán</a:t>
            </a:r>
            <a:r>
              <a:rPr lang="en-US" sz="3200" dirty="0">
                <a:effectLst/>
                <a:latin typeface="Open Sans Extra Bold" panose="020B0604020202020204" charset="0"/>
                <a:ea typeface="Open Sans Extra Bold" panose="020B0604020202020204" charset="0"/>
                <a:cs typeface="Open Sans Extra Bold" panose="020B0604020202020204" charset="0"/>
              </a:rPr>
              <a:t>, </a:t>
            </a:r>
            <a:r>
              <a:rPr lang="en-US" sz="3200" dirty="0" err="1">
                <a:effectLst/>
                <a:latin typeface="Open Sans Extra Bold" panose="020B0604020202020204" charset="0"/>
                <a:ea typeface="Open Sans Extra Bold" panose="020B0604020202020204" charset="0"/>
                <a:cs typeface="Open Sans Extra Bold" panose="020B0604020202020204" charset="0"/>
              </a:rPr>
              <a:t>hoặc</a:t>
            </a:r>
            <a:r>
              <a:rPr lang="en-US" sz="3200" dirty="0">
                <a:effectLst/>
                <a:latin typeface="Open Sans Extra Bold" panose="020B0604020202020204" charset="0"/>
                <a:ea typeface="Open Sans Extra Bold" panose="020B0604020202020204" charset="0"/>
                <a:cs typeface="Open Sans Extra Bold" panose="020B0604020202020204" charset="0"/>
              </a:rPr>
              <a:t> </a:t>
            </a:r>
            <a:r>
              <a:rPr lang="en-US" sz="3200" dirty="0" err="1">
                <a:effectLst/>
                <a:latin typeface="Open Sans Extra Bold" panose="020B0604020202020204" charset="0"/>
                <a:ea typeface="Open Sans Extra Bold" panose="020B0604020202020204" charset="0"/>
                <a:cs typeface="Open Sans Extra Bold" panose="020B0604020202020204" charset="0"/>
              </a:rPr>
              <a:t>không</a:t>
            </a:r>
            <a:r>
              <a:rPr lang="en-US" sz="3200" dirty="0">
                <a:effectLst/>
                <a:latin typeface="Open Sans Extra Bold" panose="020B0604020202020204" charset="0"/>
                <a:ea typeface="Open Sans Extra Bold" panose="020B0604020202020204" charset="0"/>
                <a:cs typeface="Open Sans Extra Bold" panose="020B0604020202020204" charset="0"/>
              </a:rPr>
              <a:t> </a:t>
            </a:r>
            <a:r>
              <a:rPr lang="en-US" sz="3200" dirty="0" err="1">
                <a:effectLst/>
                <a:latin typeface="Open Sans Extra Bold" panose="020B0604020202020204" charset="0"/>
                <a:ea typeface="Open Sans Extra Bold" panose="020B0604020202020204" charset="0"/>
                <a:cs typeface="Open Sans Extra Bold" panose="020B0604020202020204" charset="0"/>
              </a:rPr>
              <a:t>phản</a:t>
            </a:r>
            <a:r>
              <a:rPr lang="en-US" sz="3200" dirty="0">
                <a:effectLst/>
                <a:latin typeface="Open Sans Extra Bold" panose="020B0604020202020204" charset="0"/>
                <a:ea typeface="Open Sans Extra Bold" panose="020B0604020202020204" charset="0"/>
                <a:cs typeface="Open Sans Extra Bold" panose="020B0604020202020204" charset="0"/>
              </a:rPr>
              <a:t> </a:t>
            </a:r>
            <a:r>
              <a:rPr lang="en-US" sz="3200" dirty="0" err="1">
                <a:effectLst/>
                <a:latin typeface="Open Sans Extra Bold" panose="020B0604020202020204" charset="0"/>
                <a:ea typeface="Open Sans Extra Bold" panose="020B0604020202020204" charset="0"/>
                <a:cs typeface="Open Sans Extra Bold" panose="020B0604020202020204" charset="0"/>
              </a:rPr>
              <a:t>hồi</a:t>
            </a:r>
            <a:r>
              <a:rPr lang="en-US" sz="3200" dirty="0">
                <a:effectLst/>
                <a:latin typeface="Open Sans Extra Bold" panose="020B0604020202020204" charset="0"/>
                <a:ea typeface="Open Sans Extra Bold" panose="020B0604020202020204" charset="0"/>
                <a:cs typeface="Open Sans Extra Bold" panose="020B0604020202020204" charset="0"/>
              </a:rPr>
              <a:t> về </a:t>
            </a:r>
            <a:r>
              <a:rPr lang="en-US" sz="3200" dirty="0" err="1">
                <a:effectLst/>
                <a:latin typeface="Open Sans Extra Bold" panose="020B0604020202020204" charset="0"/>
                <a:ea typeface="Open Sans Extra Bold" panose="020B0604020202020204" charset="0"/>
                <a:cs typeface="Open Sans Extra Bold" panose="020B0604020202020204" charset="0"/>
              </a:rPr>
              <a:t>trường</a:t>
            </a:r>
            <a:r>
              <a:rPr lang="en-US" sz="3200" dirty="0">
                <a:effectLst/>
                <a:latin typeface="Open Sans Extra Bold" panose="020B0604020202020204" charset="0"/>
                <a:ea typeface="Open Sans Extra Bold" panose="020B0604020202020204" charset="0"/>
                <a:cs typeface="Open Sans Extra Bold" panose="020B0604020202020204" charset="0"/>
              </a:rPr>
              <a:t> </a:t>
            </a:r>
            <a:r>
              <a:rPr lang="en-US" sz="3200" dirty="0" err="1">
                <a:effectLst/>
                <a:latin typeface="Open Sans Extra Bold" panose="020B0604020202020204" charset="0"/>
                <a:ea typeface="Open Sans Extra Bold" panose="020B0604020202020204" charset="0"/>
                <a:cs typeface="Open Sans Extra Bold" panose="020B0604020202020204" charset="0"/>
              </a:rPr>
              <a:t>nào</a:t>
            </a:r>
            <a:r>
              <a:rPr lang="en-US" sz="3200" dirty="0">
                <a:effectLst/>
                <a:latin typeface="Open Sans Extra Bold" panose="020B0604020202020204" charset="0"/>
                <a:ea typeface="Open Sans Extra Bold" panose="020B0604020202020204" charset="0"/>
                <a:cs typeface="Open Sans Extra Bold" panose="020B0604020202020204" charset="0"/>
              </a:rPr>
              <a:t> </a:t>
            </a:r>
            <a:r>
              <a:rPr lang="en-US" sz="3200" dirty="0" err="1">
                <a:effectLst/>
                <a:latin typeface="Open Sans Extra Bold" panose="020B0604020202020204" charset="0"/>
                <a:ea typeface="Open Sans Extra Bold" panose="020B0604020202020204" charset="0"/>
                <a:cs typeface="Open Sans Extra Bold" panose="020B0604020202020204" charset="0"/>
              </a:rPr>
              <a:t>bị</a:t>
            </a:r>
            <a:r>
              <a:rPr lang="en-US" sz="3200" dirty="0">
                <a:effectLst/>
                <a:latin typeface="Open Sans Extra Bold" panose="020B0604020202020204" charset="0"/>
                <a:ea typeface="Open Sans Extra Bold" panose="020B0604020202020204" charset="0"/>
                <a:cs typeface="Open Sans Extra Bold" panose="020B0604020202020204" charset="0"/>
              </a:rPr>
              <a:t> </a:t>
            </a:r>
            <a:r>
              <a:rPr lang="en-US" sz="3200" dirty="0" err="1">
                <a:effectLst/>
                <a:latin typeface="Open Sans Extra Bold" panose="020B0604020202020204" charset="0"/>
                <a:ea typeface="Open Sans Extra Bold" panose="020B0604020202020204" charset="0"/>
                <a:cs typeface="Open Sans Extra Bold" panose="020B0604020202020204" charset="0"/>
              </a:rPr>
              <a:t>sai</a:t>
            </a:r>
            <a:r>
              <a:rPr lang="en-US" sz="3200" dirty="0">
                <a:effectLst/>
                <a:latin typeface="Open Sans Extra Bold" panose="020B0604020202020204" charset="0"/>
                <a:ea typeface="Open Sans Extra Bold" panose="020B0604020202020204" charset="0"/>
                <a:cs typeface="Open Sans Extra Bold" panose="020B0604020202020204" charset="0"/>
              </a:rPr>
              <a:t>...</a:t>
            </a:r>
          </a:p>
          <a:p>
            <a:pPr marL="342900" marR="0" lvl="0" indent="-342900" algn="just">
              <a:lnSpc>
                <a:spcPct val="150000"/>
              </a:lnSpc>
              <a:spcBef>
                <a:spcPts val="0"/>
              </a:spcBef>
              <a:spcAft>
                <a:spcPts val="0"/>
              </a:spcAft>
              <a:buFont typeface="Wingdings" panose="05000000000000000000" pitchFamily="2" charset="2"/>
              <a:buChar char=""/>
            </a:pPr>
            <a:r>
              <a:rPr lang="en-US" sz="3200" dirty="0">
                <a:effectLst/>
                <a:latin typeface="Open Sans Extra Bold" panose="020B0604020202020204" charset="0"/>
                <a:ea typeface="Open Sans Extra Bold" panose="020B0604020202020204" charset="0"/>
                <a:cs typeface="Open Sans Extra Bold" panose="020B0604020202020204" charset="0"/>
              </a:rPr>
              <a:t>Password </a:t>
            </a:r>
            <a:r>
              <a:rPr lang="en-US" sz="3200" dirty="0" err="1">
                <a:effectLst/>
                <a:latin typeface="Open Sans Extra Bold" panose="020B0604020202020204" charset="0"/>
                <a:ea typeface="Open Sans Extra Bold" panose="020B0604020202020204" charset="0"/>
                <a:cs typeface="Open Sans Extra Bold" panose="020B0604020202020204" charset="0"/>
              </a:rPr>
              <a:t>phải</a:t>
            </a:r>
            <a:r>
              <a:rPr lang="en-US" sz="3200" dirty="0">
                <a:effectLst/>
                <a:latin typeface="Open Sans Extra Bold" panose="020B0604020202020204" charset="0"/>
                <a:ea typeface="Open Sans Extra Bold" panose="020B0604020202020204" charset="0"/>
                <a:cs typeface="Open Sans Extra Bold" panose="020B0604020202020204" charset="0"/>
              </a:rPr>
              <a:t> </a:t>
            </a:r>
            <a:r>
              <a:rPr lang="en-US" sz="3200" dirty="0" err="1">
                <a:effectLst/>
                <a:latin typeface="Open Sans Extra Bold" panose="020B0604020202020204" charset="0"/>
                <a:ea typeface="Open Sans Extra Bold" panose="020B0604020202020204" charset="0"/>
                <a:cs typeface="Open Sans Extra Bold" panose="020B0604020202020204" charset="0"/>
              </a:rPr>
              <a:t>được</a:t>
            </a:r>
            <a:r>
              <a:rPr lang="en-US" sz="3200" dirty="0">
                <a:effectLst/>
                <a:latin typeface="Open Sans Extra Bold" panose="020B0604020202020204" charset="0"/>
                <a:ea typeface="Open Sans Extra Bold" panose="020B0604020202020204" charset="0"/>
                <a:cs typeface="Open Sans Extra Bold" panose="020B0604020202020204" charset="0"/>
              </a:rPr>
              <a:t> </a:t>
            </a:r>
            <a:r>
              <a:rPr lang="en-US" sz="3200" dirty="0" err="1">
                <a:effectLst/>
                <a:latin typeface="Open Sans Extra Bold" panose="020B0604020202020204" charset="0"/>
                <a:ea typeface="Open Sans Extra Bold" panose="020B0604020202020204" charset="0"/>
                <a:cs typeface="Open Sans Extra Bold" panose="020B0604020202020204" charset="0"/>
              </a:rPr>
              <a:t>sử</a:t>
            </a:r>
            <a:r>
              <a:rPr lang="en-US" sz="3200" dirty="0">
                <a:effectLst/>
                <a:latin typeface="Open Sans Extra Bold" panose="020B0604020202020204" charset="0"/>
                <a:ea typeface="Open Sans Extra Bold" panose="020B0604020202020204" charset="0"/>
                <a:cs typeface="Open Sans Extra Bold" panose="020B0604020202020204" charset="0"/>
              </a:rPr>
              <a:t> </a:t>
            </a:r>
            <a:r>
              <a:rPr lang="en-US" sz="3200" dirty="0" err="1">
                <a:effectLst/>
                <a:latin typeface="Open Sans Extra Bold" panose="020B0604020202020204" charset="0"/>
                <a:ea typeface="Open Sans Extra Bold" panose="020B0604020202020204" charset="0"/>
                <a:cs typeface="Open Sans Extra Bold" panose="020B0604020202020204" charset="0"/>
              </a:rPr>
              <a:t>dụng</a:t>
            </a:r>
            <a:r>
              <a:rPr lang="en-US" sz="3200" dirty="0">
                <a:effectLst/>
                <a:latin typeface="Open Sans Extra Bold" panose="020B0604020202020204" charset="0"/>
                <a:ea typeface="Open Sans Extra Bold" panose="020B0604020202020204" charset="0"/>
                <a:cs typeface="Open Sans Extra Bold" panose="020B0604020202020204" charset="0"/>
              </a:rPr>
              <a:t> </a:t>
            </a:r>
            <a:r>
              <a:rPr lang="en-US" sz="3200" dirty="0" err="1">
                <a:effectLst/>
                <a:latin typeface="Open Sans Extra Bold" panose="020B0604020202020204" charset="0"/>
                <a:ea typeface="Open Sans Extra Bold" panose="020B0604020202020204" charset="0"/>
                <a:cs typeface="Open Sans Extra Bold" panose="020B0604020202020204" charset="0"/>
              </a:rPr>
              <a:t>có</a:t>
            </a:r>
            <a:r>
              <a:rPr lang="en-US" sz="3200" dirty="0">
                <a:effectLst/>
                <a:latin typeface="Open Sans Extra Bold" panose="020B0604020202020204" charset="0"/>
                <a:ea typeface="Open Sans Extra Bold" panose="020B0604020202020204" charset="0"/>
                <a:cs typeface="Open Sans Extra Bold" panose="020B0604020202020204" charset="0"/>
              </a:rPr>
              <a:t> </a:t>
            </a:r>
            <a:r>
              <a:rPr lang="en-US" sz="3200" dirty="0" err="1">
                <a:effectLst/>
                <a:latin typeface="Open Sans Extra Bold" panose="020B0604020202020204" charset="0"/>
                <a:ea typeface="Open Sans Extra Bold" panose="020B0604020202020204" charset="0"/>
                <a:cs typeface="Open Sans Extra Bold" panose="020B0604020202020204" charset="0"/>
              </a:rPr>
              <a:t>độ</a:t>
            </a:r>
            <a:r>
              <a:rPr lang="en-US" sz="3200" dirty="0">
                <a:effectLst/>
                <a:latin typeface="Open Sans Extra Bold" panose="020B0604020202020204" charset="0"/>
                <a:ea typeface="Open Sans Extra Bold" panose="020B0604020202020204" charset="0"/>
                <a:cs typeface="Open Sans Extra Bold" panose="020B0604020202020204" charset="0"/>
              </a:rPr>
              <a:t> </a:t>
            </a:r>
            <a:r>
              <a:rPr lang="en-US" sz="3200" dirty="0" err="1">
                <a:effectLst/>
                <a:latin typeface="Open Sans Extra Bold" panose="020B0604020202020204" charset="0"/>
                <a:ea typeface="Open Sans Extra Bold" panose="020B0604020202020204" charset="0"/>
                <a:cs typeface="Open Sans Extra Bold" panose="020B0604020202020204" charset="0"/>
              </a:rPr>
              <a:t>dài</a:t>
            </a:r>
            <a:r>
              <a:rPr lang="en-US" sz="3200" dirty="0">
                <a:effectLst/>
                <a:latin typeface="Open Sans Extra Bold" panose="020B0604020202020204" charset="0"/>
                <a:ea typeface="Open Sans Extra Bold" panose="020B0604020202020204" charset="0"/>
                <a:cs typeface="Open Sans Extra Bold" panose="020B0604020202020204" charset="0"/>
              </a:rPr>
              <a:t> </a:t>
            </a:r>
            <a:r>
              <a:rPr lang="en-US" sz="3200" dirty="0" err="1">
                <a:effectLst/>
                <a:latin typeface="Open Sans Extra Bold" panose="020B0604020202020204" charset="0"/>
                <a:ea typeface="Open Sans Extra Bold" panose="020B0604020202020204" charset="0"/>
                <a:cs typeface="Open Sans Extra Bold" panose="020B0604020202020204" charset="0"/>
              </a:rPr>
              <a:t>ít</a:t>
            </a:r>
            <a:r>
              <a:rPr lang="en-US" sz="3200" dirty="0">
                <a:effectLst/>
                <a:latin typeface="Open Sans Extra Bold" panose="020B0604020202020204" charset="0"/>
                <a:ea typeface="Open Sans Extra Bold" panose="020B0604020202020204" charset="0"/>
                <a:cs typeface="Open Sans Extra Bold" panose="020B0604020202020204" charset="0"/>
              </a:rPr>
              <a:t> </a:t>
            </a:r>
            <a:r>
              <a:rPr lang="en-US" sz="3200" dirty="0" err="1">
                <a:effectLst/>
                <a:latin typeface="Open Sans Extra Bold" panose="020B0604020202020204" charset="0"/>
                <a:ea typeface="Open Sans Extra Bold" panose="020B0604020202020204" charset="0"/>
                <a:cs typeface="Open Sans Extra Bold" panose="020B0604020202020204" charset="0"/>
              </a:rPr>
              <a:t>nhất</a:t>
            </a:r>
            <a:r>
              <a:rPr lang="en-US" sz="3200" dirty="0">
                <a:effectLst/>
                <a:latin typeface="Open Sans Extra Bold" panose="020B0604020202020204" charset="0"/>
                <a:ea typeface="Open Sans Extra Bold" panose="020B0604020202020204" charset="0"/>
                <a:cs typeface="Open Sans Extra Bold" panose="020B0604020202020204" charset="0"/>
              </a:rPr>
              <a:t> 8 </a:t>
            </a:r>
            <a:r>
              <a:rPr lang="en-US" sz="3200" dirty="0" err="1">
                <a:effectLst/>
                <a:latin typeface="Open Sans Extra Bold" panose="020B0604020202020204" charset="0"/>
                <a:ea typeface="Open Sans Extra Bold" panose="020B0604020202020204" charset="0"/>
                <a:cs typeface="Open Sans Extra Bold" panose="020B0604020202020204" charset="0"/>
              </a:rPr>
              <a:t>ký</a:t>
            </a:r>
            <a:r>
              <a:rPr lang="en-US" sz="3200" dirty="0">
                <a:effectLst/>
                <a:latin typeface="Open Sans Extra Bold" panose="020B0604020202020204" charset="0"/>
                <a:ea typeface="Open Sans Extra Bold" panose="020B0604020202020204" charset="0"/>
                <a:cs typeface="Open Sans Extra Bold" panose="020B0604020202020204" charset="0"/>
              </a:rPr>
              <a:t> </a:t>
            </a:r>
            <a:r>
              <a:rPr lang="en-US" sz="3200" dirty="0" err="1">
                <a:effectLst/>
                <a:latin typeface="Open Sans Extra Bold" panose="020B0604020202020204" charset="0"/>
                <a:ea typeface="Open Sans Extra Bold" panose="020B0604020202020204" charset="0"/>
                <a:cs typeface="Open Sans Extra Bold" panose="020B0604020202020204" charset="0"/>
              </a:rPr>
              <a:t>tự</a:t>
            </a:r>
            <a:r>
              <a:rPr lang="en-US" sz="3200" dirty="0">
                <a:effectLst/>
                <a:latin typeface="Open Sans Extra Bold" panose="020B0604020202020204" charset="0"/>
                <a:ea typeface="Open Sans Extra Bold" panose="020B0604020202020204" charset="0"/>
                <a:cs typeface="Open Sans Extra Bold" panose="020B0604020202020204" charset="0"/>
              </a:rPr>
              <a:t>, </a:t>
            </a:r>
            <a:r>
              <a:rPr lang="en-US" sz="3200" dirty="0" err="1">
                <a:effectLst/>
                <a:latin typeface="Open Sans Extra Bold" panose="020B0604020202020204" charset="0"/>
                <a:ea typeface="Open Sans Extra Bold" panose="020B0604020202020204" charset="0"/>
                <a:cs typeface="Open Sans Extra Bold" panose="020B0604020202020204" charset="0"/>
              </a:rPr>
              <a:t>chữ</a:t>
            </a:r>
            <a:r>
              <a:rPr lang="en-US" sz="3200" dirty="0">
                <a:effectLst/>
                <a:latin typeface="Open Sans Extra Bold" panose="020B0604020202020204" charset="0"/>
                <a:ea typeface="Open Sans Extra Bold" panose="020B0604020202020204" charset="0"/>
                <a:cs typeface="Open Sans Extra Bold" panose="020B0604020202020204" charset="0"/>
              </a:rPr>
              <a:t>, </a:t>
            </a:r>
            <a:r>
              <a:rPr lang="en-US" sz="3200" dirty="0" err="1">
                <a:effectLst/>
                <a:latin typeface="Open Sans Extra Bold" panose="020B0604020202020204" charset="0"/>
                <a:ea typeface="Open Sans Extra Bold" panose="020B0604020202020204" charset="0"/>
                <a:cs typeface="Open Sans Extra Bold" panose="020B0604020202020204" charset="0"/>
              </a:rPr>
              <a:t>chữ</a:t>
            </a:r>
            <a:r>
              <a:rPr lang="en-US" sz="3200" dirty="0">
                <a:effectLst/>
                <a:latin typeface="Open Sans Extra Bold" panose="020B0604020202020204" charset="0"/>
                <a:ea typeface="Open Sans Extra Bold" panose="020B0604020202020204" charset="0"/>
                <a:cs typeface="Open Sans Extra Bold" panose="020B0604020202020204" charset="0"/>
              </a:rPr>
              <a:t> </a:t>
            </a:r>
            <a:r>
              <a:rPr lang="en-US" sz="3200" dirty="0" err="1">
                <a:effectLst/>
                <a:latin typeface="Open Sans Extra Bold" panose="020B0604020202020204" charset="0"/>
                <a:ea typeface="Open Sans Extra Bold" panose="020B0604020202020204" charset="0"/>
                <a:cs typeface="Open Sans Extra Bold" panose="020B0604020202020204" charset="0"/>
              </a:rPr>
              <a:t>số</a:t>
            </a:r>
            <a:r>
              <a:rPr lang="en-US" sz="3200" dirty="0">
                <a:effectLst/>
                <a:latin typeface="Open Sans Extra Bold" panose="020B0604020202020204" charset="0"/>
                <a:ea typeface="Open Sans Extra Bold" panose="020B0604020202020204" charset="0"/>
                <a:cs typeface="Open Sans Extra Bold" panose="020B0604020202020204" charset="0"/>
              </a:rPr>
              <a:t>, </a:t>
            </a:r>
            <a:r>
              <a:rPr lang="en-US" sz="3200" dirty="0" err="1">
                <a:effectLst/>
                <a:latin typeface="Open Sans Extra Bold" panose="020B0604020202020204" charset="0"/>
                <a:ea typeface="Open Sans Extra Bold" panose="020B0604020202020204" charset="0"/>
                <a:cs typeface="Open Sans Extra Bold" panose="020B0604020202020204" charset="0"/>
              </a:rPr>
              <a:t>kí</a:t>
            </a:r>
            <a:r>
              <a:rPr lang="en-US" sz="3200" dirty="0">
                <a:effectLst/>
                <a:latin typeface="Open Sans Extra Bold" panose="020B0604020202020204" charset="0"/>
                <a:ea typeface="Open Sans Extra Bold" panose="020B0604020202020204" charset="0"/>
                <a:cs typeface="Open Sans Extra Bold" panose="020B0604020202020204" charset="0"/>
              </a:rPr>
              <a:t> </a:t>
            </a:r>
            <a:r>
              <a:rPr lang="en-US" sz="3200" dirty="0" err="1">
                <a:effectLst/>
                <a:latin typeface="Open Sans Extra Bold" panose="020B0604020202020204" charset="0"/>
                <a:ea typeface="Open Sans Extra Bold" panose="020B0604020202020204" charset="0"/>
                <a:cs typeface="Open Sans Extra Bold" panose="020B0604020202020204" charset="0"/>
              </a:rPr>
              <a:t>tự</a:t>
            </a:r>
            <a:r>
              <a:rPr lang="en-US" sz="3200" dirty="0">
                <a:effectLst/>
                <a:latin typeface="Open Sans Extra Bold" panose="020B0604020202020204" charset="0"/>
                <a:ea typeface="Open Sans Extra Bold" panose="020B0604020202020204" charset="0"/>
                <a:cs typeface="Open Sans Extra Bold" panose="020B0604020202020204" charset="0"/>
              </a:rPr>
              <a:t> </a:t>
            </a:r>
            <a:r>
              <a:rPr lang="en-US" sz="3200" dirty="0" err="1">
                <a:effectLst/>
                <a:latin typeface="Open Sans Extra Bold" panose="020B0604020202020204" charset="0"/>
                <a:ea typeface="Open Sans Extra Bold" panose="020B0604020202020204" charset="0"/>
                <a:cs typeface="Open Sans Extra Bold" panose="020B0604020202020204" charset="0"/>
              </a:rPr>
              <a:t>đặc</a:t>
            </a:r>
            <a:r>
              <a:rPr lang="en-US" sz="3200" dirty="0">
                <a:effectLst/>
                <a:latin typeface="Open Sans Extra Bold" panose="020B0604020202020204" charset="0"/>
                <a:ea typeface="Open Sans Extra Bold" panose="020B0604020202020204" charset="0"/>
                <a:cs typeface="Open Sans Extra Bold" panose="020B0604020202020204" charset="0"/>
              </a:rPr>
              <a:t> </a:t>
            </a:r>
            <a:r>
              <a:rPr lang="en-US" sz="3200" dirty="0" err="1" smtClean="0">
                <a:effectLst/>
                <a:latin typeface="Open Sans Extra Bold" panose="020B0604020202020204" charset="0"/>
                <a:ea typeface="Open Sans Extra Bold" panose="020B0604020202020204" charset="0"/>
                <a:cs typeface="Open Sans Extra Bold" panose="020B0604020202020204" charset="0"/>
              </a:rPr>
              <a:t>biệt</a:t>
            </a:r>
            <a:r>
              <a:rPr lang="en-US" sz="3200" dirty="0" smtClean="0">
                <a:effectLst/>
                <a:latin typeface="Open Sans Extra Bold" panose="020B0604020202020204" charset="0"/>
                <a:ea typeface="Open Sans Extra Bold" panose="020B0604020202020204" charset="0"/>
                <a:cs typeface="Open Sans Extra Bold" panose="020B0604020202020204" charset="0"/>
              </a:rPr>
              <a:t>.</a:t>
            </a:r>
            <a:endParaRPr lang="en-US" sz="3200" dirty="0">
              <a:latin typeface="Open Sans Extra Bold" panose="020B0604020202020204" charset="0"/>
              <a:ea typeface="Open Sans Extra Bold" panose="020B0604020202020204" charset="0"/>
              <a:cs typeface="Open Sans Extra Bold" panose="020B0604020202020204" charset="0"/>
            </a:endParaRPr>
          </a:p>
        </p:txBody>
      </p:sp>
    </p:spTree>
    <p:extLst>
      <p:ext uri="{BB962C8B-B14F-4D97-AF65-F5344CB8AC3E}">
        <p14:creationId xmlns:p14="http://schemas.microsoft.com/office/powerpoint/2010/main" val="16662475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3"/>
          <p:cNvSpPr/>
          <p:nvPr/>
        </p:nvSpPr>
        <p:spPr>
          <a:xfrm>
            <a:off x="-20053" y="0"/>
            <a:ext cx="18308053" cy="1333500"/>
          </a:xfrm>
          <a:prstGeom prst="rect">
            <a:avLst/>
          </a:prstGeom>
          <a:solidFill>
            <a:schemeClr val="tx2">
              <a:lumMod val="40000"/>
              <a:lumOff val="60000"/>
            </a:schemeClr>
          </a:solidFill>
        </p:spPr>
        <p:txBody>
          <a:bodyPr/>
          <a:lstStyle/>
          <a:p>
            <a:endParaRPr lang="en-US" dirty="0"/>
          </a:p>
        </p:txBody>
      </p:sp>
      <p:sp>
        <p:nvSpPr>
          <p:cNvPr id="7" name="TextBox 7"/>
          <p:cNvSpPr txBox="1"/>
          <p:nvPr/>
        </p:nvSpPr>
        <p:spPr>
          <a:xfrm>
            <a:off x="3243271" y="371797"/>
            <a:ext cx="11781403" cy="589905"/>
          </a:xfrm>
          <a:prstGeom prst="rect">
            <a:avLst/>
          </a:prstGeom>
        </p:spPr>
        <p:txBody>
          <a:bodyPr wrap="square" lIns="0" tIns="0" rIns="0" bIns="0" rtlCol="0" anchor="t">
            <a:spAutoFit/>
          </a:bodyPr>
          <a:lstStyle/>
          <a:p>
            <a:pPr algn="ctr">
              <a:lnSpc>
                <a:spcPts val="4620"/>
              </a:lnSpc>
            </a:pPr>
            <a:r>
              <a:rPr lang="en-US" sz="4200" b="1" spc="126" dirty="0" smtClean="0">
                <a:solidFill>
                  <a:srgbClr val="000000"/>
                </a:solidFill>
                <a:latin typeface="Open Sans Extra Bold" panose="020B0604020202020204" charset="0"/>
                <a:ea typeface="Open Sans Extra Bold" panose="020B0604020202020204" charset="0"/>
                <a:cs typeface="Open Sans Extra Bold" panose="020B0604020202020204" charset="0"/>
              </a:rPr>
              <a:t>LOGIC ATTACK</a:t>
            </a:r>
            <a:endParaRPr lang="en-US" sz="4200" b="1" spc="126" dirty="0">
              <a:solidFill>
                <a:srgbClr val="000000"/>
              </a:solidFill>
              <a:latin typeface="Open Sans Extra Bold" panose="020B0604020202020204" charset="0"/>
              <a:ea typeface="Open Sans Extra Bold" panose="020B0604020202020204" charset="0"/>
              <a:cs typeface="Open Sans Extra Bold" panose="020B0604020202020204" charset="0"/>
            </a:endParaRPr>
          </a:p>
        </p:txBody>
      </p:sp>
      <p:sp>
        <p:nvSpPr>
          <p:cNvPr id="4" name="TextBox 3">
            <a:extLst>
              <a:ext uri="{FF2B5EF4-FFF2-40B4-BE49-F238E27FC236}">
                <a16:creationId xmlns="" xmlns:a16="http://schemas.microsoft.com/office/drawing/2014/main" id="{F20A569D-0B00-3B10-7A97-19C66B812624}"/>
              </a:ext>
            </a:extLst>
          </p:cNvPr>
          <p:cNvSpPr txBox="1"/>
          <p:nvPr/>
        </p:nvSpPr>
        <p:spPr>
          <a:xfrm>
            <a:off x="556555" y="1333499"/>
            <a:ext cx="17154833" cy="1490921"/>
          </a:xfrm>
          <a:prstGeom prst="rect">
            <a:avLst/>
          </a:prstGeom>
          <a:noFill/>
        </p:spPr>
        <p:txBody>
          <a:bodyPr wrap="square">
            <a:spAutoFit/>
          </a:bodyPr>
          <a:lstStyle/>
          <a:p>
            <a:pPr marL="457200" indent="-457200" algn="just">
              <a:lnSpc>
                <a:spcPct val="150000"/>
              </a:lnSpc>
              <a:spcAft>
                <a:spcPts val="600"/>
              </a:spcAft>
              <a:buFont typeface="Wingdings" panose="05000000000000000000" pitchFamily="2" charset="2"/>
              <a:buChar char="Ø"/>
            </a:pPr>
            <a:r>
              <a:rPr lang="vi-VN" sz="3200" dirty="0" smtClean="0">
                <a:latin typeface="Open Sans Extra Bold" panose="020B0604020202020204" charset="0"/>
                <a:ea typeface="Open Sans Extra Bold" panose="020B0604020202020204" charset="0"/>
                <a:cs typeface="Open Sans Extra Bold" panose="020B0604020202020204" charset="0"/>
              </a:rPr>
              <a:t>Web </a:t>
            </a:r>
            <a:r>
              <a:rPr lang="vi-VN" sz="3200" dirty="0">
                <a:latin typeface="Open Sans Extra Bold" panose="020B0604020202020204" charset="0"/>
                <a:ea typeface="Open Sans Extra Bold" panose="020B0604020202020204" charset="0"/>
                <a:cs typeface="Open Sans Extra Bold" panose="020B0604020202020204" charset="0"/>
              </a:rPr>
              <a:t>sử dụng Framework Java Spring MVC, </a:t>
            </a:r>
            <a:r>
              <a:rPr lang="vi-VN" sz="3200" dirty="0" smtClean="0">
                <a:latin typeface="Open Sans Extra Bold" panose="020B0604020202020204" charset="0"/>
                <a:ea typeface="Open Sans Extra Bold" panose="020B0604020202020204" charset="0"/>
                <a:cs typeface="Open Sans Extra Bold" panose="020B0604020202020204" charset="0"/>
              </a:rPr>
              <a:t>với </a:t>
            </a:r>
            <a:r>
              <a:rPr lang="vi-VN" sz="3200" dirty="0">
                <a:latin typeface="Open Sans Extra Bold" panose="020B0604020202020204" charset="0"/>
                <a:ea typeface="Open Sans Extra Bold" panose="020B0604020202020204" charset="0"/>
                <a:cs typeface="Open Sans Extra Bold" panose="020B0604020202020204" charset="0"/>
              </a:rPr>
              <a:t>mỗi yêu cầu POST/GET sẽ có các xử lý khác nhau.</a:t>
            </a:r>
          </a:p>
        </p:txBody>
      </p:sp>
      <p:pic>
        <p:nvPicPr>
          <p:cNvPr id="6" name="Picture 5">
            <a:extLst>
              <a:ext uri="{FF2B5EF4-FFF2-40B4-BE49-F238E27FC236}">
                <a16:creationId xmlns="" xmlns:a16="http://schemas.microsoft.com/office/drawing/2014/main" id="{5A116CBD-41A9-2175-3310-2B61A6BF788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105400" y="2231778"/>
            <a:ext cx="12344400" cy="3541102"/>
          </a:xfrm>
          <a:prstGeom prst="rect">
            <a:avLst/>
          </a:prstGeom>
          <a:noFill/>
          <a:ln>
            <a:noFill/>
          </a:ln>
        </p:spPr>
      </p:pic>
      <p:sp>
        <p:nvSpPr>
          <p:cNvPr id="8" name="TextBox 7">
            <a:extLst>
              <a:ext uri="{FF2B5EF4-FFF2-40B4-BE49-F238E27FC236}">
                <a16:creationId xmlns="" xmlns:a16="http://schemas.microsoft.com/office/drawing/2014/main" id="{F20A569D-0B00-3B10-7A97-19C66B812624}"/>
              </a:ext>
            </a:extLst>
          </p:cNvPr>
          <p:cNvSpPr txBox="1"/>
          <p:nvPr/>
        </p:nvSpPr>
        <p:spPr>
          <a:xfrm>
            <a:off x="228600" y="5600700"/>
            <a:ext cx="15789442" cy="752257"/>
          </a:xfrm>
          <a:prstGeom prst="rect">
            <a:avLst/>
          </a:prstGeom>
          <a:noFill/>
        </p:spPr>
        <p:txBody>
          <a:bodyPr wrap="square">
            <a:spAutoFit/>
          </a:bodyPr>
          <a:lstStyle/>
          <a:p>
            <a:pPr marL="457200" indent="-457200" algn="just">
              <a:lnSpc>
                <a:spcPct val="150000"/>
              </a:lnSpc>
              <a:spcAft>
                <a:spcPts val="600"/>
              </a:spcAft>
              <a:buFont typeface="Wingdings" panose="05000000000000000000" pitchFamily="2" charset="2"/>
              <a:buChar char="Ø"/>
            </a:pPr>
            <a:r>
              <a:rPr lang="vi-VN" sz="3200" dirty="0">
                <a:latin typeface="Open Sans Extra Bold" panose="020B0604020202020204" charset="0"/>
                <a:ea typeface="Open Sans Extra Bold" panose="020B0604020202020204" charset="0"/>
                <a:cs typeface="Open Sans Extra Bold" panose="020B0604020202020204" charset="0"/>
              </a:rPr>
              <a:t>Các Endpoint yêu cầu trước đó phải xác thực mới truy cập được.</a:t>
            </a:r>
          </a:p>
        </p:txBody>
      </p:sp>
      <p:pic>
        <p:nvPicPr>
          <p:cNvPr id="9" name="Picture 8">
            <a:extLst>
              <a:ext uri="{FF2B5EF4-FFF2-40B4-BE49-F238E27FC236}">
                <a16:creationId xmlns="" xmlns:a16="http://schemas.microsoft.com/office/drawing/2014/main" id="{97A47F96-E1B0-4C72-5642-DF3CB59E276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105400" y="6382480"/>
            <a:ext cx="11887200" cy="3657600"/>
          </a:xfrm>
          <a:prstGeom prst="rect">
            <a:avLst/>
          </a:prstGeom>
          <a:noFill/>
          <a:ln>
            <a:noFill/>
          </a:ln>
        </p:spPr>
      </p:pic>
    </p:spTree>
    <p:extLst>
      <p:ext uri="{BB962C8B-B14F-4D97-AF65-F5344CB8AC3E}">
        <p14:creationId xmlns:p14="http://schemas.microsoft.com/office/powerpoint/2010/main" val="305464287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3"/>
          <p:cNvSpPr/>
          <p:nvPr/>
        </p:nvSpPr>
        <p:spPr>
          <a:xfrm>
            <a:off x="-20053" y="0"/>
            <a:ext cx="18308053" cy="1333500"/>
          </a:xfrm>
          <a:prstGeom prst="rect">
            <a:avLst/>
          </a:prstGeom>
          <a:solidFill>
            <a:schemeClr val="tx2">
              <a:lumMod val="40000"/>
              <a:lumOff val="60000"/>
            </a:schemeClr>
          </a:solidFill>
        </p:spPr>
        <p:txBody>
          <a:bodyPr/>
          <a:lstStyle/>
          <a:p>
            <a:endParaRPr lang="en-US" dirty="0"/>
          </a:p>
        </p:txBody>
      </p:sp>
      <p:sp>
        <p:nvSpPr>
          <p:cNvPr id="7" name="TextBox 7"/>
          <p:cNvSpPr txBox="1"/>
          <p:nvPr/>
        </p:nvSpPr>
        <p:spPr>
          <a:xfrm>
            <a:off x="3243271" y="371797"/>
            <a:ext cx="11781403" cy="589905"/>
          </a:xfrm>
          <a:prstGeom prst="rect">
            <a:avLst/>
          </a:prstGeom>
        </p:spPr>
        <p:txBody>
          <a:bodyPr wrap="square" lIns="0" tIns="0" rIns="0" bIns="0" rtlCol="0" anchor="t">
            <a:spAutoFit/>
          </a:bodyPr>
          <a:lstStyle/>
          <a:p>
            <a:pPr algn="ctr">
              <a:lnSpc>
                <a:spcPts val="4620"/>
              </a:lnSpc>
            </a:pPr>
            <a:r>
              <a:rPr lang="en-US" sz="4200" b="1" spc="126" dirty="0">
                <a:solidFill>
                  <a:srgbClr val="000000"/>
                </a:solidFill>
                <a:latin typeface="Open Sans Extra Bold" panose="020B0604020202020204" charset="0"/>
                <a:ea typeface="Open Sans Extra Bold" panose="020B0604020202020204" charset="0"/>
                <a:cs typeface="Open Sans Extra Bold" panose="020B0604020202020204" charset="0"/>
              </a:rPr>
              <a:t>LOGIC ATTACK</a:t>
            </a:r>
          </a:p>
        </p:txBody>
      </p:sp>
      <p:sp>
        <p:nvSpPr>
          <p:cNvPr id="4" name="TextBox 3">
            <a:extLst>
              <a:ext uri="{FF2B5EF4-FFF2-40B4-BE49-F238E27FC236}">
                <a16:creationId xmlns="" xmlns:a16="http://schemas.microsoft.com/office/drawing/2014/main" id="{F20A569D-0B00-3B10-7A97-19C66B812624}"/>
              </a:ext>
            </a:extLst>
          </p:cNvPr>
          <p:cNvSpPr txBox="1"/>
          <p:nvPr/>
        </p:nvSpPr>
        <p:spPr>
          <a:xfrm>
            <a:off x="685800" y="1513939"/>
            <a:ext cx="15789442" cy="752257"/>
          </a:xfrm>
          <a:prstGeom prst="rect">
            <a:avLst/>
          </a:prstGeom>
          <a:noFill/>
        </p:spPr>
        <p:txBody>
          <a:bodyPr wrap="square">
            <a:spAutoFit/>
          </a:bodyPr>
          <a:lstStyle/>
          <a:p>
            <a:pPr marL="457200" indent="-457200" algn="just">
              <a:lnSpc>
                <a:spcPct val="150000"/>
              </a:lnSpc>
              <a:spcAft>
                <a:spcPts val="600"/>
              </a:spcAft>
              <a:buFont typeface="Wingdings" panose="05000000000000000000" pitchFamily="2" charset="2"/>
              <a:buChar char="Ø"/>
            </a:pPr>
            <a:r>
              <a:rPr lang="vi-VN" sz="3200" dirty="0">
                <a:latin typeface="Open Sans Extra Bold" panose="020B0604020202020204" charset="0"/>
                <a:ea typeface="Open Sans Extra Bold" panose="020B0604020202020204" charset="0"/>
                <a:cs typeface="Open Sans Extra Bold" panose="020B0604020202020204" charset="0"/>
              </a:rPr>
              <a:t>Không tin tưởng tuyệt đối vào Input của Users.</a:t>
            </a:r>
          </a:p>
        </p:txBody>
      </p:sp>
      <p:pic>
        <p:nvPicPr>
          <p:cNvPr id="5" name="Picture 4">
            <a:extLst>
              <a:ext uri="{FF2B5EF4-FFF2-40B4-BE49-F238E27FC236}">
                <a16:creationId xmlns="" xmlns:a16="http://schemas.microsoft.com/office/drawing/2014/main" id="{07666BC9-4375-1FE9-F6A7-8CECB116CF7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243271" y="3086100"/>
            <a:ext cx="10420350" cy="3724310"/>
          </a:xfrm>
          <a:prstGeom prst="rect">
            <a:avLst/>
          </a:prstGeom>
          <a:noFill/>
          <a:ln>
            <a:noFill/>
          </a:ln>
        </p:spPr>
      </p:pic>
    </p:spTree>
    <p:extLst>
      <p:ext uri="{BB962C8B-B14F-4D97-AF65-F5344CB8AC3E}">
        <p14:creationId xmlns:p14="http://schemas.microsoft.com/office/powerpoint/2010/main" val="36483690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3"/>
          <p:cNvSpPr/>
          <p:nvPr/>
        </p:nvSpPr>
        <p:spPr>
          <a:xfrm>
            <a:off x="-20053" y="0"/>
            <a:ext cx="18308053" cy="1333500"/>
          </a:xfrm>
          <a:prstGeom prst="rect">
            <a:avLst/>
          </a:prstGeom>
          <a:solidFill>
            <a:schemeClr val="tx2">
              <a:lumMod val="40000"/>
              <a:lumOff val="60000"/>
            </a:schemeClr>
          </a:solidFill>
        </p:spPr>
        <p:txBody>
          <a:bodyPr/>
          <a:lstStyle/>
          <a:p>
            <a:endParaRPr lang="en-US" dirty="0"/>
          </a:p>
        </p:txBody>
      </p:sp>
      <p:sp>
        <p:nvSpPr>
          <p:cNvPr id="7" name="TextBox 7"/>
          <p:cNvSpPr txBox="1"/>
          <p:nvPr/>
        </p:nvSpPr>
        <p:spPr>
          <a:xfrm>
            <a:off x="3253297" y="153690"/>
            <a:ext cx="11781403" cy="1179810"/>
          </a:xfrm>
          <a:prstGeom prst="rect">
            <a:avLst/>
          </a:prstGeom>
        </p:spPr>
        <p:txBody>
          <a:bodyPr wrap="square" lIns="0" tIns="0" rIns="0" bIns="0" rtlCol="0" anchor="t">
            <a:spAutoFit/>
          </a:bodyPr>
          <a:lstStyle/>
          <a:p>
            <a:pPr algn="ctr">
              <a:lnSpc>
                <a:spcPts val="4620"/>
              </a:lnSpc>
            </a:pPr>
            <a:r>
              <a:rPr lang="en-US" sz="4200" b="1" spc="126" dirty="0" smtClean="0">
                <a:solidFill>
                  <a:srgbClr val="000000"/>
                </a:solidFill>
                <a:latin typeface="Open Sans Extra Bold" panose="020B0604020202020204" charset="0"/>
                <a:ea typeface="Open Sans Extra Bold" panose="020B0604020202020204" charset="0"/>
                <a:cs typeface="Open Sans Extra Bold" panose="020B0604020202020204" charset="0"/>
              </a:rPr>
              <a:t>TẤN CÔNG VÀO TRÌNH DUYỆT WEB</a:t>
            </a:r>
          </a:p>
          <a:p>
            <a:pPr algn="ctr">
              <a:lnSpc>
                <a:spcPts val="4620"/>
              </a:lnSpc>
            </a:pPr>
            <a:r>
              <a:rPr lang="en-US" sz="4200" b="1" spc="126" dirty="0" smtClean="0">
                <a:solidFill>
                  <a:srgbClr val="000000"/>
                </a:solidFill>
                <a:latin typeface="Open Sans Extra Bold" panose="020B0604020202020204" charset="0"/>
                <a:ea typeface="Open Sans Extra Bold" panose="020B0604020202020204" charset="0"/>
                <a:cs typeface="Open Sans Extra Bold" panose="020B0604020202020204" charset="0"/>
              </a:rPr>
              <a:t>&amp; SỰ RIÊNG TƯ CỦA NGƯỜI DÙNG</a:t>
            </a:r>
            <a:endParaRPr lang="en-US" sz="4200" b="1" spc="126" dirty="0">
              <a:solidFill>
                <a:srgbClr val="000000"/>
              </a:solidFill>
              <a:latin typeface="Open Sans Extra Bold" panose="020B0604020202020204" charset="0"/>
              <a:ea typeface="Open Sans Extra Bold" panose="020B0604020202020204" charset="0"/>
              <a:cs typeface="Open Sans Extra Bold" panose="020B0604020202020204" charset="0"/>
            </a:endParaRPr>
          </a:p>
        </p:txBody>
      </p:sp>
      <p:sp>
        <p:nvSpPr>
          <p:cNvPr id="8" name="TextBox 7">
            <a:extLst>
              <a:ext uri="{FF2B5EF4-FFF2-40B4-BE49-F238E27FC236}">
                <a16:creationId xmlns="" xmlns:a16="http://schemas.microsoft.com/office/drawing/2014/main" id="{E10EF6A1-2ACB-573D-9257-926629AB8A4C}"/>
              </a:ext>
            </a:extLst>
          </p:cNvPr>
          <p:cNvSpPr txBox="1"/>
          <p:nvPr/>
        </p:nvSpPr>
        <p:spPr>
          <a:xfrm>
            <a:off x="457200" y="1487190"/>
            <a:ext cx="17602200" cy="2385268"/>
          </a:xfrm>
          <a:prstGeom prst="rect">
            <a:avLst/>
          </a:prstGeom>
          <a:noFill/>
        </p:spPr>
        <p:txBody>
          <a:bodyPr wrap="square">
            <a:spAutoFit/>
          </a:bodyPr>
          <a:lstStyle/>
          <a:p>
            <a:pPr marL="457200" indent="-457200" algn="just">
              <a:lnSpc>
                <a:spcPct val="150000"/>
              </a:lnSpc>
              <a:spcAft>
                <a:spcPts val="600"/>
              </a:spcAft>
              <a:buFont typeface="Wingdings" panose="05000000000000000000" pitchFamily="2" charset="2"/>
              <a:buChar char="Ø"/>
            </a:pPr>
            <a:r>
              <a:rPr lang="vi-VN" sz="3200" dirty="0">
                <a:latin typeface="Open Sans Extra Bold" panose="020B0604020202020204" charset="0"/>
                <a:ea typeface="Open Sans Extra Bold" panose="020B0604020202020204" charset="0"/>
                <a:cs typeface="Open Sans Extra Bold" panose="020B0604020202020204" charset="0"/>
              </a:rPr>
              <a:t>Các Endpoint yêu cầu trước đó phải xác thực mới truy cập được.</a:t>
            </a:r>
            <a:endParaRPr lang="en-US" sz="3200" dirty="0">
              <a:latin typeface="Open Sans Extra Bold" panose="020B0604020202020204" charset="0"/>
              <a:ea typeface="Open Sans Extra Bold" panose="020B0604020202020204" charset="0"/>
              <a:cs typeface="Open Sans Extra Bold" panose="020B0604020202020204" charset="0"/>
            </a:endParaRPr>
          </a:p>
          <a:p>
            <a:pPr marL="457200" indent="-457200" algn="just">
              <a:lnSpc>
                <a:spcPct val="150000"/>
              </a:lnSpc>
              <a:spcAft>
                <a:spcPts val="600"/>
              </a:spcAft>
              <a:buFont typeface="Wingdings" panose="05000000000000000000" pitchFamily="2" charset="2"/>
              <a:buChar char="Ø"/>
            </a:pPr>
            <a:r>
              <a:rPr lang="vi-VN" sz="3200" dirty="0">
                <a:latin typeface="Open Sans Extra Bold" panose="020B0604020202020204" charset="0"/>
                <a:ea typeface="Open Sans Extra Bold" panose="020B0604020202020204" charset="0"/>
                <a:cs typeface="Open Sans Extra Bold" panose="020B0604020202020204" charset="0"/>
              </a:rPr>
              <a:t>Cấu hình đầy đủ Authentication, các endpoint trong ứng dụng Web đều yêu cầu Authentication để có thể truy cập và thay đổi.</a:t>
            </a:r>
          </a:p>
        </p:txBody>
      </p:sp>
      <p:pic>
        <p:nvPicPr>
          <p:cNvPr id="9" name="Picture 8">
            <a:extLst>
              <a:ext uri="{FF2B5EF4-FFF2-40B4-BE49-F238E27FC236}">
                <a16:creationId xmlns="" xmlns:a16="http://schemas.microsoft.com/office/drawing/2014/main" id="{D6F6C191-E423-23D0-EFD5-840DA54459D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819400" y="4026148"/>
            <a:ext cx="13546647" cy="3805238"/>
          </a:xfrm>
          <a:prstGeom prst="rect">
            <a:avLst/>
          </a:prstGeom>
          <a:noFill/>
          <a:ln>
            <a:noFill/>
          </a:ln>
        </p:spPr>
      </p:pic>
      <p:pic>
        <p:nvPicPr>
          <p:cNvPr id="10" name="Picture 9">
            <a:extLst>
              <a:ext uri="{FF2B5EF4-FFF2-40B4-BE49-F238E27FC236}">
                <a16:creationId xmlns="" xmlns:a16="http://schemas.microsoft.com/office/drawing/2014/main" id="{7ABE5C88-EBE0-7750-DDC1-79B194D7D576}"/>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9895079" y="7353300"/>
            <a:ext cx="8392921" cy="2709664"/>
          </a:xfrm>
          <a:prstGeom prst="rect">
            <a:avLst/>
          </a:prstGeom>
          <a:noFill/>
          <a:ln>
            <a:noFill/>
          </a:ln>
        </p:spPr>
      </p:pic>
    </p:spTree>
    <p:extLst>
      <p:ext uri="{BB962C8B-B14F-4D97-AF65-F5344CB8AC3E}">
        <p14:creationId xmlns:p14="http://schemas.microsoft.com/office/powerpoint/2010/main" val="76300933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3"/>
          <p:cNvSpPr/>
          <p:nvPr/>
        </p:nvSpPr>
        <p:spPr>
          <a:xfrm>
            <a:off x="-20053" y="0"/>
            <a:ext cx="18308053" cy="1333500"/>
          </a:xfrm>
          <a:prstGeom prst="rect">
            <a:avLst/>
          </a:prstGeom>
          <a:solidFill>
            <a:schemeClr val="tx2">
              <a:lumMod val="40000"/>
              <a:lumOff val="60000"/>
            </a:schemeClr>
          </a:solidFill>
        </p:spPr>
        <p:txBody>
          <a:bodyPr/>
          <a:lstStyle/>
          <a:p>
            <a:endParaRPr lang="en-US" dirty="0"/>
          </a:p>
        </p:txBody>
      </p:sp>
      <p:sp>
        <p:nvSpPr>
          <p:cNvPr id="7" name="TextBox 7"/>
          <p:cNvSpPr txBox="1"/>
          <p:nvPr/>
        </p:nvSpPr>
        <p:spPr>
          <a:xfrm>
            <a:off x="3253298" y="371797"/>
            <a:ext cx="11781403" cy="589905"/>
          </a:xfrm>
          <a:prstGeom prst="rect">
            <a:avLst/>
          </a:prstGeom>
        </p:spPr>
        <p:txBody>
          <a:bodyPr wrap="square" lIns="0" tIns="0" rIns="0" bIns="0" rtlCol="0" anchor="t">
            <a:spAutoFit/>
          </a:bodyPr>
          <a:lstStyle/>
          <a:p>
            <a:pPr algn="ctr">
              <a:lnSpc>
                <a:spcPts val="4620"/>
              </a:lnSpc>
            </a:pPr>
            <a:r>
              <a:rPr lang="en-US" sz="4200" b="1" spc="126" dirty="0" smtClean="0">
                <a:solidFill>
                  <a:srgbClr val="000000"/>
                </a:solidFill>
                <a:latin typeface="Open Sans Extra Bold" panose="020B0604020202020204" charset="0"/>
                <a:ea typeface="Open Sans Extra Bold" panose="020B0604020202020204" charset="0"/>
                <a:cs typeface="Open Sans Extra Bold" panose="020B0604020202020204" charset="0"/>
              </a:rPr>
              <a:t>BẢO MẬT PHIÊN LÀM VIỆC</a:t>
            </a:r>
            <a:endParaRPr lang="en-US" sz="4200" b="1" spc="126" dirty="0">
              <a:solidFill>
                <a:srgbClr val="000000"/>
              </a:solidFill>
              <a:latin typeface="Open Sans Extra Bold" panose="020B0604020202020204" charset="0"/>
              <a:ea typeface="Open Sans Extra Bold" panose="020B0604020202020204" charset="0"/>
              <a:cs typeface="Open Sans Extra Bold" panose="020B0604020202020204" charset="0"/>
            </a:endParaRPr>
          </a:p>
        </p:txBody>
      </p:sp>
      <p:sp>
        <p:nvSpPr>
          <p:cNvPr id="2" name="TextBox 1">
            <a:extLst>
              <a:ext uri="{FF2B5EF4-FFF2-40B4-BE49-F238E27FC236}">
                <a16:creationId xmlns="" xmlns:a16="http://schemas.microsoft.com/office/drawing/2014/main" id="{5D04BE38-9A7A-8B23-C1DE-055D62207DA7}"/>
              </a:ext>
            </a:extLst>
          </p:cNvPr>
          <p:cNvSpPr txBox="1"/>
          <p:nvPr/>
        </p:nvSpPr>
        <p:spPr>
          <a:xfrm>
            <a:off x="647699" y="1333499"/>
            <a:ext cx="16992599" cy="4678204"/>
          </a:xfrm>
          <a:prstGeom prst="rect">
            <a:avLst/>
          </a:prstGeom>
          <a:noFill/>
        </p:spPr>
        <p:txBody>
          <a:bodyPr wrap="square">
            <a:spAutoFit/>
          </a:bodyPr>
          <a:lstStyle/>
          <a:p>
            <a:pPr marL="457200" indent="-457200" algn="just">
              <a:lnSpc>
                <a:spcPct val="150000"/>
              </a:lnSpc>
              <a:spcAft>
                <a:spcPts val="600"/>
              </a:spcAft>
              <a:buFont typeface="Wingdings" panose="05000000000000000000" pitchFamily="2" charset="2"/>
              <a:buChar char="Ø"/>
            </a:pPr>
            <a:r>
              <a:rPr lang="vi-VN" sz="3200" dirty="0">
                <a:latin typeface="Open Sans Extra Bold" panose="020B0604020202020204" charset="0"/>
                <a:ea typeface="Open Sans Extra Bold" panose="020B0604020202020204" charset="0"/>
                <a:cs typeface="Open Sans Extra Bold" panose="020B0604020202020204" charset="0"/>
              </a:rPr>
              <a:t>Các token được sinh ra ngẫu nhiên trên Framework Java Srping MVC, có độ dài lớn và khó đoán, khó thực hiện brute-force, không phụ thuộc vào các yếu tố khác.</a:t>
            </a:r>
          </a:p>
          <a:p>
            <a:pPr marL="457200" indent="-457200" algn="just">
              <a:lnSpc>
                <a:spcPct val="150000"/>
              </a:lnSpc>
              <a:spcAft>
                <a:spcPts val="600"/>
              </a:spcAft>
              <a:buFont typeface="Wingdings" panose="05000000000000000000" pitchFamily="2" charset="2"/>
              <a:buChar char="Ø"/>
            </a:pPr>
            <a:r>
              <a:rPr lang="vi-VN" sz="3200" dirty="0">
                <a:latin typeface="Open Sans Extra Bold" panose="020B0604020202020204" charset="0"/>
                <a:ea typeface="Open Sans Extra Bold" panose="020B0604020202020204" charset="0"/>
                <a:cs typeface="Open Sans Extra Bold" panose="020B0604020202020204" charset="0"/>
              </a:rPr>
              <a:t>Không để token của phiên vào URL.</a:t>
            </a:r>
          </a:p>
          <a:p>
            <a:pPr marL="457200" indent="-457200" algn="just">
              <a:lnSpc>
                <a:spcPct val="150000"/>
              </a:lnSpc>
              <a:spcAft>
                <a:spcPts val="600"/>
              </a:spcAft>
              <a:buFont typeface="Wingdings" panose="05000000000000000000" pitchFamily="2" charset="2"/>
              <a:buChar char="Ø"/>
            </a:pPr>
            <a:r>
              <a:rPr lang="vi-VN" sz="3200" dirty="0">
                <a:latin typeface="Open Sans Extra Bold" panose="020B0604020202020204" charset="0"/>
                <a:ea typeface="Open Sans Extra Bold" panose="020B0604020202020204" charset="0"/>
                <a:cs typeface="Open Sans Extra Bold" panose="020B0604020202020204" charset="0"/>
              </a:rPr>
              <a:t>Với Java Spring MVC, sau một thời gian người dùng không hoạt động sẽ tự động huỷ token.</a:t>
            </a:r>
          </a:p>
        </p:txBody>
      </p:sp>
      <p:pic>
        <p:nvPicPr>
          <p:cNvPr id="4" name="Picture 3">
            <a:extLst>
              <a:ext uri="{FF2B5EF4-FFF2-40B4-BE49-F238E27FC236}">
                <a16:creationId xmlns="" xmlns:a16="http://schemas.microsoft.com/office/drawing/2014/main" id="{0543E472-C5FD-3A9E-D1AD-764F570016E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49277" y="6011703"/>
            <a:ext cx="15789442" cy="2306323"/>
          </a:xfrm>
          <a:prstGeom prst="rect">
            <a:avLst/>
          </a:prstGeom>
          <a:noFill/>
          <a:ln>
            <a:noFill/>
          </a:ln>
        </p:spPr>
      </p:pic>
      <p:sp>
        <p:nvSpPr>
          <p:cNvPr id="10" name="TextBox 9">
            <a:extLst>
              <a:ext uri="{FF2B5EF4-FFF2-40B4-BE49-F238E27FC236}">
                <a16:creationId xmlns="" xmlns:a16="http://schemas.microsoft.com/office/drawing/2014/main" id="{46080AD4-FA2D-7600-BEFB-5E71C89F12FA}"/>
              </a:ext>
            </a:extLst>
          </p:cNvPr>
          <p:cNvSpPr txBox="1"/>
          <p:nvPr/>
        </p:nvSpPr>
        <p:spPr>
          <a:xfrm>
            <a:off x="647699" y="8648700"/>
            <a:ext cx="16992599" cy="1490921"/>
          </a:xfrm>
          <a:prstGeom prst="rect">
            <a:avLst/>
          </a:prstGeom>
          <a:noFill/>
        </p:spPr>
        <p:txBody>
          <a:bodyPr wrap="square">
            <a:spAutoFit/>
          </a:bodyPr>
          <a:lstStyle/>
          <a:p>
            <a:pPr marL="457200" indent="-457200" algn="just">
              <a:lnSpc>
                <a:spcPct val="150000"/>
              </a:lnSpc>
              <a:spcAft>
                <a:spcPts val="600"/>
              </a:spcAft>
              <a:buFont typeface="Wingdings" panose="05000000000000000000" pitchFamily="2" charset="2"/>
              <a:buChar char="Ø"/>
            </a:pPr>
            <a:r>
              <a:rPr lang="en-US" sz="3200" dirty="0" err="1">
                <a:latin typeface="Open Sans Extra Bold" panose="020B0604020202020204" charset="0"/>
                <a:ea typeface="Open Sans Extra Bold" panose="020B0604020202020204" charset="0"/>
                <a:cs typeface="Open Sans Extra Bold" panose="020B0604020202020204" charset="0"/>
              </a:rPr>
              <a:t>Ứng</a:t>
            </a:r>
            <a:r>
              <a:rPr lang="en-US" sz="3200" dirty="0">
                <a:latin typeface="Open Sans Extra Bold" panose="020B0604020202020204" charset="0"/>
                <a:ea typeface="Open Sans Extra Bold" panose="020B0604020202020204" charset="0"/>
                <a:cs typeface="Open Sans Extra Bold" panose="020B0604020202020204" charset="0"/>
              </a:rPr>
              <a:t> </a:t>
            </a:r>
            <a:r>
              <a:rPr lang="en-US" sz="3200" dirty="0" err="1">
                <a:latin typeface="Open Sans Extra Bold" panose="020B0604020202020204" charset="0"/>
                <a:ea typeface="Open Sans Extra Bold" panose="020B0604020202020204" charset="0"/>
                <a:cs typeface="Open Sans Extra Bold" panose="020B0604020202020204" charset="0"/>
              </a:rPr>
              <a:t>dụng</a:t>
            </a:r>
            <a:r>
              <a:rPr lang="en-US" sz="3200" dirty="0">
                <a:latin typeface="Open Sans Extra Bold" panose="020B0604020202020204" charset="0"/>
                <a:ea typeface="Open Sans Extra Bold" panose="020B0604020202020204" charset="0"/>
                <a:cs typeface="Open Sans Extra Bold" panose="020B0604020202020204" charset="0"/>
              </a:rPr>
              <a:t> Web </a:t>
            </a:r>
            <a:r>
              <a:rPr lang="en-US" sz="3200" dirty="0" err="1">
                <a:latin typeface="Open Sans Extra Bold" panose="020B0604020202020204" charset="0"/>
                <a:ea typeface="Open Sans Extra Bold" panose="020B0604020202020204" charset="0"/>
                <a:cs typeface="Open Sans Extra Bold" panose="020B0604020202020204" charset="0"/>
              </a:rPr>
              <a:t>có</a:t>
            </a:r>
            <a:r>
              <a:rPr lang="en-US" sz="3200" dirty="0">
                <a:latin typeface="Open Sans Extra Bold" panose="020B0604020202020204" charset="0"/>
                <a:ea typeface="Open Sans Extra Bold" panose="020B0604020202020204" charset="0"/>
                <a:cs typeface="Open Sans Extra Bold" panose="020B0604020202020204" charset="0"/>
              </a:rPr>
              <a:t> </a:t>
            </a:r>
            <a:r>
              <a:rPr lang="en-US" sz="3200" dirty="0" err="1">
                <a:latin typeface="Open Sans Extra Bold" panose="020B0604020202020204" charset="0"/>
                <a:ea typeface="Open Sans Extra Bold" panose="020B0604020202020204" charset="0"/>
                <a:cs typeface="Open Sans Extra Bold" panose="020B0604020202020204" charset="0"/>
              </a:rPr>
              <a:t>tính</a:t>
            </a:r>
            <a:r>
              <a:rPr lang="en-US" sz="3200" dirty="0">
                <a:latin typeface="Open Sans Extra Bold" panose="020B0604020202020204" charset="0"/>
                <a:ea typeface="Open Sans Extra Bold" panose="020B0604020202020204" charset="0"/>
                <a:cs typeface="Open Sans Extra Bold" panose="020B0604020202020204" charset="0"/>
              </a:rPr>
              <a:t> </a:t>
            </a:r>
            <a:r>
              <a:rPr lang="en-US" sz="3200" dirty="0" err="1">
                <a:latin typeface="Open Sans Extra Bold" panose="020B0604020202020204" charset="0"/>
                <a:ea typeface="Open Sans Extra Bold" panose="020B0604020202020204" charset="0"/>
                <a:cs typeface="Open Sans Extra Bold" panose="020B0604020202020204" charset="0"/>
              </a:rPr>
              <a:t>năng</a:t>
            </a:r>
            <a:r>
              <a:rPr lang="en-US" sz="3200" dirty="0">
                <a:latin typeface="Open Sans Extra Bold" panose="020B0604020202020204" charset="0"/>
                <a:ea typeface="Open Sans Extra Bold" panose="020B0604020202020204" charset="0"/>
                <a:cs typeface="Open Sans Extra Bold" panose="020B0604020202020204" charset="0"/>
              </a:rPr>
              <a:t> Log-Out, </a:t>
            </a:r>
            <a:r>
              <a:rPr lang="en-US" sz="3200" dirty="0" smtClean="0">
                <a:latin typeface="Open Sans Extra Bold" panose="020B0604020202020204" charset="0"/>
                <a:ea typeface="Open Sans Extra Bold" panose="020B0604020202020204" charset="0"/>
                <a:cs typeface="Open Sans Extra Bold" panose="020B0604020202020204" charset="0"/>
              </a:rPr>
              <a:t>session-cookie </a:t>
            </a:r>
            <a:r>
              <a:rPr lang="en-US" sz="3200" dirty="0" err="1">
                <a:latin typeface="Open Sans Extra Bold" panose="020B0604020202020204" charset="0"/>
                <a:ea typeface="Open Sans Extra Bold" panose="020B0604020202020204" charset="0"/>
                <a:cs typeface="Open Sans Extra Bold" panose="020B0604020202020204" charset="0"/>
              </a:rPr>
              <a:t>phiên</a:t>
            </a:r>
            <a:r>
              <a:rPr lang="en-US" sz="3200" dirty="0">
                <a:latin typeface="Open Sans Extra Bold" panose="020B0604020202020204" charset="0"/>
                <a:ea typeface="Open Sans Extra Bold" panose="020B0604020202020204" charset="0"/>
                <a:cs typeface="Open Sans Extra Bold" panose="020B0604020202020204" charset="0"/>
              </a:rPr>
              <a:t> </a:t>
            </a:r>
            <a:r>
              <a:rPr lang="en-US" sz="3200" dirty="0" err="1">
                <a:latin typeface="Open Sans Extra Bold" panose="020B0604020202020204" charset="0"/>
                <a:ea typeface="Open Sans Extra Bold" panose="020B0604020202020204" charset="0"/>
                <a:cs typeface="Open Sans Extra Bold" panose="020B0604020202020204" charset="0"/>
              </a:rPr>
              <a:t>đó</a:t>
            </a:r>
            <a:r>
              <a:rPr lang="en-US" sz="3200" dirty="0">
                <a:latin typeface="Open Sans Extra Bold" panose="020B0604020202020204" charset="0"/>
                <a:ea typeface="Open Sans Extra Bold" panose="020B0604020202020204" charset="0"/>
                <a:cs typeface="Open Sans Extra Bold" panose="020B0604020202020204" charset="0"/>
              </a:rPr>
              <a:t> </a:t>
            </a:r>
            <a:r>
              <a:rPr lang="en-US" sz="3200" dirty="0" err="1">
                <a:latin typeface="Open Sans Extra Bold" panose="020B0604020202020204" charset="0"/>
                <a:ea typeface="Open Sans Extra Bold" panose="020B0604020202020204" charset="0"/>
                <a:cs typeface="Open Sans Extra Bold" panose="020B0604020202020204" charset="0"/>
              </a:rPr>
              <a:t>sẽ</a:t>
            </a:r>
            <a:r>
              <a:rPr lang="en-US" sz="3200" dirty="0">
                <a:latin typeface="Open Sans Extra Bold" panose="020B0604020202020204" charset="0"/>
                <a:ea typeface="Open Sans Extra Bold" panose="020B0604020202020204" charset="0"/>
                <a:cs typeface="Open Sans Extra Bold" panose="020B0604020202020204" charset="0"/>
              </a:rPr>
              <a:t> </a:t>
            </a:r>
            <a:r>
              <a:rPr lang="en-US" sz="3200" dirty="0" err="1">
                <a:latin typeface="Open Sans Extra Bold" panose="020B0604020202020204" charset="0"/>
                <a:ea typeface="Open Sans Extra Bold" panose="020B0604020202020204" charset="0"/>
                <a:cs typeface="Open Sans Extra Bold" panose="020B0604020202020204" charset="0"/>
              </a:rPr>
              <a:t>bị</a:t>
            </a:r>
            <a:r>
              <a:rPr lang="en-US" sz="3200" dirty="0">
                <a:latin typeface="Open Sans Extra Bold" panose="020B0604020202020204" charset="0"/>
                <a:ea typeface="Open Sans Extra Bold" panose="020B0604020202020204" charset="0"/>
                <a:cs typeface="Open Sans Extra Bold" panose="020B0604020202020204" charset="0"/>
              </a:rPr>
              <a:t> </a:t>
            </a:r>
            <a:r>
              <a:rPr lang="en-US" sz="3200" dirty="0" err="1">
                <a:latin typeface="Open Sans Extra Bold" panose="020B0604020202020204" charset="0"/>
                <a:ea typeface="Open Sans Extra Bold" panose="020B0604020202020204" charset="0"/>
                <a:cs typeface="Open Sans Extra Bold" panose="020B0604020202020204" charset="0"/>
              </a:rPr>
              <a:t>huỷ</a:t>
            </a:r>
            <a:r>
              <a:rPr lang="en-US" sz="3200" dirty="0">
                <a:latin typeface="Open Sans Extra Bold" panose="020B0604020202020204" charset="0"/>
                <a:ea typeface="Open Sans Extra Bold" panose="020B0604020202020204" charset="0"/>
                <a:cs typeface="Open Sans Extra Bold" panose="020B0604020202020204" charset="0"/>
              </a:rPr>
              <a:t> </a:t>
            </a:r>
            <a:r>
              <a:rPr lang="en-US" sz="3200" dirty="0" err="1">
                <a:latin typeface="Open Sans Extra Bold" panose="020B0604020202020204" charset="0"/>
                <a:ea typeface="Open Sans Extra Bold" panose="020B0604020202020204" charset="0"/>
                <a:cs typeface="Open Sans Extra Bold" panose="020B0604020202020204" charset="0"/>
              </a:rPr>
              <a:t>và</a:t>
            </a:r>
            <a:r>
              <a:rPr lang="en-US" sz="3200" dirty="0">
                <a:latin typeface="Open Sans Extra Bold" panose="020B0604020202020204" charset="0"/>
                <a:ea typeface="Open Sans Extra Bold" panose="020B0604020202020204" charset="0"/>
                <a:cs typeface="Open Sans Extra Bold" panose="020B0604020202020204" charset="0"/>
              </a:rPr>
              <a:t> </a:t>
            </a:r>
            <a:r>
              <a:rPr lang="en-US" sz="3200" dirty="0" err="1">
                <a:latin typeface="Open Sans Extra Bold" panose="020B0604020202020204" charset="0"/>
                <a:ea typeface="Open Sans Extra Bold" panose="020B0604020202020204" charset="0"/>
                <a:cs typeface="Open Sans Extra Bold" panose="020B0604020202020204" charset="0"/>
              </a:rPr>
              <a:t>không</a:t>
            </a:r>
            <a:r>
              <a:rPr lang="en-US" sz="3200" dirty="0">
                <a:latin typeface="Open Sans Extra Bold" panose="020B0604020202020204" charset="0"/>
                <a:ea typeface="Open Sans Extra Bold" panose="020B0604020202020204" charset="0"/>
                <a:cs typeface="Open Sans Extra Bold" panose="020B0604020202020204" charset="0"/>
              </a:rPr>
              <a:t> </a:t>
            </a:r>
            <a:r>
              <a:rPr lang="en-US" sz="3200" dirty="0" err="1">
                <a:latin typeface="Open Sans Extra Bold" panose="020B0604020202020204" charset="0"/>
                <a:ea typeface="Open Sans Extra Bold" panose="020B0604020202020204" charset="0"/>
                <a:cs typeface="Open Sans Extra Bold" panose="020B0604020202020204" charset="0"/>
              </a:rPr>
              <a:t>thể</a:t>
            </a:r>
            <a:r>
              <a:rPr lang="en-US" sz="3200" dirty="0">
                <a:latin typeface="Open Sans Extra Bold" panose="020B0604020202020204" charset="0"/>
                <a:ea typeface="Open Sans Extra Bold" panose="020B0604020202020204" charset="0"/>
                <a:cs typeface="Open Sans Extra Bold" panose="020B0604020202020204" charset="0"/>
              </a:rPr>
              <a:t> </a:t>
            </a:r>
            <a:r>
              <a:rPr lang="en-US" sz="3200" dirty="0" err="1">
                <a:latin typeface="Open Sans Extra Bold" panose="020B0604020202020204" charset="0"/>
                <a:ea typeface="Open Sans Extra Bold" panose="020B0604020202020204" charset="0"/>
                <a:cs typeface="Open Sans Extra Bold" panose="020B0604020202020204" charset="0"/>
              </a:rPr>
              <a:t>sử</a:t>
            </a:r>
            <a:r>
              <a:rPr lang="en-US" sz="3200" dirty="0">
                <a:latin typeface="Open Sans Extra Bold" panose="020B0604020202020204" charset="0"/>
                <a:ea typeface="Open Sans Extra Bold" panose="020B0604020202020204" charset="0"/>
                <a:cs typeface="Open Sans Extra Bold" panose="020B0604020202020204" charset="0"/>
              </a:rPr>
              <a:t> </a:t>
            </a:r>
            <a:r>
              <a:rPr lang="en-US" sz="3200" dirty="0" err="1">
                <a:latin typeface="Open Sans Extra Bold" panose="020B0604020202020204" charset="0"/>
                <a:ea typeface="Open Sans Extra Bold" panose="020B0604020202020204" charset="0"/>
                <a:cs typeface="Open Sans Extra Bold" panose="020B0604020202020204" charset="0"/>
              </a:rPr>
              <a:t>dụng</a:t>
            </a:r>
            <a:r>
              <a:rPr lang="en-US" sz="3200" dirty="0">
                <a:latin typeface="Open Sans Extra Bold" panose="020B0604020202020204" charset="0"/>
                <a:ea typeface="Open Sans Extra Bold" panose="020B0604020202020204" charset="0"/>
                <a:cs typeface="Open Sans Extra Bold" panose="020B0604020202020204" charset="0"/>
              </a:rPr>
              <a:t> lại.</a:t>
            </a:r>
          </a:p>
        </p:txBody>
      </p:sp>
    </p:spTree>
    <p:extLst>
      <p:ext uri="{BB962C8B-B14F-4D97-AF65-F5344CB8AC3E}">
        <p14:creationId xmlns:p14="http://schemas.microsoft.com/office/powerpoint/2010/main" val="8065384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3"/>
          <p:cNvSpPr/>
          <p:nvPr/>
        </p:nvSpPr>
        <p:spPr>
          <a:xfrm>
            <a:off x="-20053" y="0"/>
            <a:ext cx="18308053" cy="1333500"/>
          </a:xfrm>
          <a:prstGeom prst="rect">
            <a:avLst/>
          </a:prstGeom>
          <a:solidFill>
            <a:schemeClr val="tx2">
              <a:lumMod val="40000"/>
              <a:lumOff val="60000"/>
            </a:schemeClr>
          </a:solidFill>
        </p:spPr>
        <p:txBody>
          <a:bodyPr/>
          <a:lstStyle/>
          <a:p>
            <a:endParaRPr lang="en-US" dirty="0"/>
          </a:p>
        </p:txBody>
      </p:sp>
      <p:sp>
        <p:nvSpPr>
          <p:cNvPr id="7" name="TextBox 7"/>
          <p:cNvSpPr txBox="1"/>
          <p:nvPr/>
        </p:nvSpPr>
        <p:spPr>
          <a:xfrm>
            <a:off x="3472065" y="371797"/>
            <a:ext cx="11781403" cy="589905"/>
          </a:xfrm>
          <a:prstGeom prst="rect">
            <a:avLst/>
          </a:prstGeom>
        </p:spPr>
        <p:txBody>
          <a:bodyPr wrap="square" lIns="0" tIns="0" rIns="0" bIns="0" rtlCol="0" anchor="t">
            <a:spAutoFit/>
          </a:bodyPr>
          <a:lstStyle/>
          <a:p>
            <a:pPr algn="ctr">
              <a:lnSpc>
                <a:spcPts val="4620"/>
              </a:lnSpc>
            </a:pPr>
            <a:r>
              <a:rPr lang="en-US" sz="4200" b="1" spc="126" dirty="0" smtClean="0">
                <a:solidFill>
                  <a:srgbClr val="000000"/>
                </a:solidFill>
                <a:latin typeface="Open Sans Extra Bold" panose="020B0604020202020204" charset="0"/>
                <a:ea typeface="Open Sans Extra Bold" panose="020B0604020202020204" charset="0"/>
                <a:cs typeface="Open Sans Extra Bold" panose="020B0604020202020204" charset="0"/>
              </a:rPr>
              <a:t>BẢO MẬT MÁY CHỦ WEB</a:t>
            </a:r>
            <a:endParaRPr lang="en-US" sz="4200" b="1" spc="126" dirty="0">
              <a:solidFill>
                <a:srgbClr val="000000"/>
              </a:solidFill>
              <a:latin typeface="Open Sans Extra Bold" panose="020B0604020202020204" charset="0"/>
              <a:ea typeface="Open Sans Extra Bold" panose="020B0604020202020204" charset="0"/>
              <a:cs typeface="Open Sans Extra Bold" panose="020B0604020202020204" charset="0"/>
            </a:endParaRPr>
          </a:p>
        </p:txBody>
      </p:sp>
      <p:sp>
        <p:nvSpPr>
          <p:cNvPr id="2" name="TextBox 1">
            <a:extLst>
              <a:ext uri="{FF2B5EF4-FFF2-40B4-BE49-F238E27FC236}">
                <a16:creationId xmlns="" xmlns:a16="http://schemas.microsoft.com/office/drawing/2014/main" id="{5D04BE38-9A7A-8B23-C1DE-055D62207DA7}"/>
              </a:ext>
            </a:extLst>
          </p:cNvPr>
          <p:cNvSpPr txBox="1"/>
          <p:nvPr/>
        </p:nvSpPr>
        <p:spPr>
          <a:xfrm>
            <a:off x="561473" y="1574854"/>
            <a:ext cx="17145000" cy="2968248"/>
          </a:xfrm>
          <a:prstGeom prst="rect">
            <a:avLst/>
          </a:prstGeom>
          <a:noFill/>
        </p:spPr>
        <p:txBody>
          <a:bodyPr wrap="square">
            <a:spAutoFit/>
          </a:bodyPr>
          <a:lstStyle/>
          <a:p>
            <a:pPr marL="457200" indent="-457200" algn="just">
              <a:lnSpc>
                <a:spcPct val="150000"/>
              </a:lnSpc>
              <a:spcAft>
                <a:spcPts val="600"/>
              </a:spcAft>
              <a:buFont typeface="Wingdings" panose="05000000000000000000" pitchFamily="2" charset="2"/>
              <a:buChar char="Ø"/>
            </a:pPr>
            <a:r>
              <a:rPr lang="vi-VN" sz="3200" dirty="0" smtClean="0">
                <a:latin typeface="Open Sans Extra Bold" panose="020B0604020202020204" charset="0"/>
                <a:ea typeface="Open Sans Extra Bold" panose="020B0604020202020204" charset="0"/>
                <a:cs typeface="Open Sans Extra Bold" panose="020B0604020202020204" charset="0"/>
              </a:rPr>
              <a:t>Ứng </a:t>
            </a:r>
            <a:r>
              <a:rPr lang="vi-VN" sz="3200" dirty="0">
                <a:latin typeface="Open Sans Extra Bold" panose="020B0604020202020204" charset="0"/>
                <a:ea typeface="Open Sans Extra Bold" panose="020B0604020202020204" charset="0"/>
                <a:cs typeface="Open Sans Extra Bold" panose="020B0604020202020204" charset="0"/>
              </a:rPr>
              <a:t>dụng Web được xây dựng trên Framework Java Spring MVC nên máy chủ chỉ xử lý các Request đến các Endpoint được chỉ định, và các Endpoint không được chỉ định trước đó sẽ không thể truy cập. Do đó Attacker sẽ không thể duyệt các đường dẫn.</a:t>
            </a:r>
          </a:p>
        </p:txBody>
      </p:sp>
      <p:pic>
        <p:nvPicPr>
          <p:cNvPr id="5" name="Picture 4">
            <a:extLst>
              <a:ext uri="{FF2B5EF4-FFF2-40B4-BE49-F238E27FC236}">
                <a16:creationId xmlns="" xmlns:a16="http://schemas.microsoft.com/office/drawing/2014/main" id="{169C4E2B-05B1-549A-9AA9-09CEBDD5D4C3}"/>
              </a:ext>
            </a:extLst>
          </p:cNvPr>
          <p:cNvPicPr>
            <a:picLocks noChangeAspect="1"/>
          </p:cNvPicPr>
          <p:nvPr/>
        </p:nvPicPr>
        <p:blipFill>
          <a:blip r:embed="rId2">
            <a:extLst>
              <a:ext uri="{28A0092B-C50C-407E-A947-70E740481C1C}">
                <a14:useLocalDpi xmlns:a14="http://schemas.microsoft.com/office/drawing/2010/main" val="0"/>
              </a:ext>
            </a:extLst>
          </a:blip>
          <a:srcRect r="7498" b="9337"/>
          <a:stretch>
            <a:fillRect/>
          </a:stretch>
        </p:blipFill>
        <p:spPr bwMode="auto">
          <a:xfrm>
            <a:off x="3199039" y="4914900"/>
            <a:ext cx="12327453" cy="3824288"/>
          </a:xfrm>
          <a:prstGeom prst="rect">
            <a:avLst/>
          </a:prstGeom>
          <a:noFill/>
          <a:ln>
            <a:noFill/>
          </a:ln>
        </p:spPr>
      </p:pic>
    </p:spTree>
    <p:extLst>
      <p:ext uri="{BB962C8B-B14F-4D97-AF65-F5344CB8AC3E}">
        <p14:creationId xmlns:p14="http://schemas.microsoft.com/office/powerpoint/2010/main" val="92390774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3"/>
          <p:cNvSpPr/>
          <p:nvPr/>
        </p:nvSpPr>
        <p:spPr>
          <a:xfrm>
            <a:off x="-20053" y="0"/>
            <a:ext cx="18308053" cy="1333500"/>
          </a:xfrm>
          <a:prstGeom prst="rect">
            <a:avLst/>
          </a:prstGeom>
          <a:solidFill>
            <a:schemeClr val="tx2">
              <a:lumMod val="40000"/>
              <a:lumOff val="60000"/>
            </a:schemeClr>
          </a:solidFill>
        </p:spPr>
        <p:txBody>
          <a:bodyPr/>
          <a:lstStyle/>
          <a:p>
            <a:endParaRPr lang="en-US" dirty="0"/>
          </a:p>
        </p:txBody>
      </p:sp>
      <p:sp>
        <p:nvSpPr>
          <p:cNvPr id="7" name="TextBox 7"/>
          <p:cNvSpPr txBox="1"/>
          <p:nvPr/>
        </p:nvSpPr>
        <p:spPr>
          <a:xfrm>
            <a:off x="3243271" y="371797"/>
            <a:ext cx="11781403" cy="589905"/>
          </a:xfrm>
          <a:prstGeom prst="rect">
            <a:avLst/>
          </a:prstGeom>
        </p:spPr>
        <p:txBody>
          <a:bodyPr wrap="square" lIns="0" tIns="0" rIns="0" bIns="0" rtlCol="0" anchor="t">
            <a:spAutoFit/>
          </a:bodyPr>
          <a:lstStyle/>
          <a:p>
            <a:pPr algn="ctr">
              <a:lnSpc>
                <a:spcPts val="4620"/>
              </a:lnSpc>
            </a:pPr>
            <a:r>
              <a:rPr lang="en-US" sz="4200" b="1" spc="126" dirty="0" smtClean="0">
                <a:solidFill>
                  <a:srgbClr val="000000"/>
                </a:solidFill>
                <a:latin typeface="Open Sans Extra Bold" panose="020B0604020202020204" charset="0"/>
                <a:ea typeface="Open Sans Extra Bold" panose="020B0604020202020204" charset="0"/>
                <a:cs typeface="Open Sans Extra Bold" panose="020B0604020202020204" charset="0"/>
              </a:rPr>
              <a:t>BẢO MẬT HỆ THỐNG FILE</a:t>
            </a:r>
            <a:endParaRPr lang="en-US" sz="4200" b="1" spc="126" dirty="0">
              <a:solidFill>
                <a:srgbClr val="000000"/>
              </a:solidFill>
              <a:latin typeface="Open Sans Extra Bold" panose="020B0604020202020204" charset="0"/>
              <a:ea typeface="Open Sans Extra Bold" panose="020B0604020202020204" charset="0"/>
              <a:cs typeface="Open Sans Extra Bold" panose="020B0604020202020204" charset="0"/>
            </a:endParaRPr>
          </a:p>
        </p:txBody>
      </p:sp>
      <p:sp>
        <p:nvSpPr>
          <p:cNvPr id="2" name="TextBox 1">
            <a:extLst>
              <a:ext uri="{FF2B5EF4-FFF2-40B4-BE49-F238E27FC236}">
                <a16:creationId xmlns="" xmlns:a16="http://schemas.microsoft.com/office/drawing/2014/main" id="{5D04BE38-9A7A-8B23-C1DE-055D62207DA7}"/>
              </a:ext>
            </a:extLst>
          </p:cNvPr>
          <p:cNvSpPr txBox="1"/>
          <p:nvPr/>
        </p:nvSpPr>
        <p:spPr>
          <a:xfrm>
            <a:off x="637672" y="2247900"/>
            <a:ext cx="16992600" cy="4016484"/>
          </a:xfrm>
          <a:prstGeom prst="rect">
            <a:avLst/>
          </a:prstGeom>
          <a:noFill/>
        </p:spPr>
        <p:txBody>
          <a:bodyPr wrap="square">
            <a:spAutoFit/>
          </a:bodyPr>
          <a:lstStyle/>
          <a:p>
            <a:pPr marL="457200" indent="-457200" algn="just">
              <a:lnSpc>
                <a:spcPct val="150000"/>
              </a:lnSpc>
              <a:spcAft>
                <a:spcPts val="600"/>
              </a:spcAft>
              <a:buFont typeface="Wingdings" panose="05000000000000000000" pitchFamily="2" charset="2"/>
              <a:buChar char="Ø"/>
            </a:pPr>
            <a:r>
              <a:rPr lang="vi-VN" sz="3200" dirty="0">
                <a:latin typeface="Open Sans Extra Bold" panose="020B0604020202020204" charset="0"/>
                <a:ea typeface="Open Sans Extra Bold" panose="020B0604020202020204" charset="0"/>
                <a:cs typeface="Open Sans Extra Bold" panose="020B0604020202020204" charset="0"/>
              </a:rPr>
              <a:t>Các chức năng trong ứng dụng Web Quản Lý Điểm Sinh Viên đều là chức năng nội bộ, yêu cầu có Username &amp; Password với được truy cập.</a:t>
            </a:r>
          </a:p>
          <a:p>
            <a:pPr marL="457200" indent="-457200" algn="just">
              <a:lnSpc>
                <a:spcPct val="150000"/>
              </a:lnSpc>
              <a:spcAft>
                <a:spcPts val="600"/>
              </a:spcAft>
              <a:buFont typeface="Wingdings" panose="05000000000000000000" pitchFamily="2" charset="2"/>
              <a:buChar char="Ø"/>
            </a:pPr>
            <a:r>
              <a:rPr lang="vi-VN" sz="3200" dirty="0">
                <a:latin typeface="Open Sans Extra Bold" panose="020B0604020202020204" charset="0"/>
                <a:ea typeface="Open Sans Extra Bold" panose="020B0604020202020204" charset="0"/>
                <a:cs typeface="Open Sans Extra Bold" panose="020B0604020202020204" charset="0"/>
              </a:rPr>
              <a:t>Các quyền của mỗi User được giới hạn nhất định.</a:t>
            </a:r>
          </a:p>
          <a:p>
            <a:pPr marL="457200" indent="-457200" algn="just">
              <a:lnSpc>
                <a:spcPct val="150000"/>
              </a:lnSpc>
              <a:spcAft>
                <a:spcPts val="600"/>
              </a:spcAft>
              <a:buFont typeface="Wingdings" panose="05000000000000000000" pitchFamily="2" charset="2"/>
              <a:buChar char="Ø"/>
            </a:pPr>
            <a:r>
              <a:rPr lang="vi-VN" sz="3200" dirty="0">
                <a:latin typeface="Open Sans Extra Bold" panose="020B0604020202020204" charset="0"/>
                <a:ea typeface="Open Sans Extra Bold" panose="020B0604020202020204" charset="0"/>
                <a:cs typeface="Open Sans Extra Bold" panose="020B0604020202020204" charset="0"/>
              </a:rPr>
              <a:t>Trang Web không có bất cứ file backup nào, không public source.</a:t>
            </a:r>
          </a:p>
          <a:p>
            <a:pPr marL="457200" indent="-457200" algn="just">
              <a:lnSpc>
                <a:spcPct val="150000"/>
              </a:lnSpc>
              <a:spcAft>
                <a:spcPts val="600"/>
              </a:spcAft>
              <a:buFont typeface="Wingdings" panose="05000000000000000000" pitchFamily="2" charset="2"/>
              <a:buChar char="Ø"/>
            </a:pPr>
            <a:r>
              <a:rPr lang="vi-VN" sz="3200" dirty="0">
                <a:latin typeface="Open Sans Extra Bold" panose="020B0604020202020204" charset="0"/>
                <a:ea typeface="Open Sans Extra Bold" panose="020B0604020202020204" charset="0"/>
                <a:cs typeface="Open Sans Extra Bold" panose="020B0604020202020204" charset="0"/>
              </a:rPr>
              <a:t>Với Java Spring MVC thì không thể liệt kê và duyệt các thư mục.</a:t>
            </a:r>
          </a:p>
        </p:txBody>
      </p:sp>
    </p:spTree>
    <p:extLst>
      <p:ext uri="{BB962C8B-B14F-4D97-AF65-F5344CB8AC3E}">
        <p14:creationId xmlns:p14="http://schemas.microsoft.com/office/powerpoint/2010/main" val="165026253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3"/>
          <p:cNvSpPr/>
          <p:nvPr/>
        </p:nvSpPr>
        <p:spPr>
          <a:xfrm>
            <a:off x="-20053" y="0"/>
            <a:ext cx="18308053" cy="1333500"/>
          </a:xfrm>
          <a:prstGeom prst="rect">
            <a:avLst/>
          </a:prstGeom>
          <a:solidFill>
            <a:schemeClr val="tx2">
              <a:lumMod val="40000"/>
              <a:lumOff val="60000"/>
            </a:schemeClr>
          </a:solidFill>
        </p:spPr>
        <p:txBody>
          <a:bodyPr/>
          <a:lstStyle/>
          <a:p>
            <a:endParaRPr lang="en-US" dirty="0"/>
          </a:p>
        </p:txBody>
      </p:sp>
      <p:sp>
        <p:nvSpPr>
          <p:cNvPr id="7" name="TextBox 7"/>
          <p:cNvSpPr txBox="1"/>
          <p:nvPr/>
        </p:nvSpPr>
        <p:spPr>
          <a:xfrm>
            <a:off x="3243271" y="371797"/>
            <a:ext cx="11781403" cy="589905"/>
          </a:xfrm>
          <a:prstGeom prst="rect">
            <a:avLst/>
          </a:prstGeom>
        </p:spPr>
        <p:txBody>
          <a:bodyPr wrap="square" lIns="0" tIns="0" rIns="0" bIns="0" rtlCol="0" anchor="t">
            <a:spAutoFit/>
          </a:bodyPr>
          <a:lstStyle/>
          <a:p>
            <a:pPr algn="ctr">
              <a:lnSpc>
                <a:spcPts val="4620"/>
              </a:lnSpc>
            </a:pPr>
            <a:r>
              <a:rPr lang="en-US" sz="4200" b="1" spc="126" dirty="0" smtClean="0">
                <a:solidFill>
                  <a:srgbClr val="000000"/>
                </a:solidFill>
                <a:latin typeface="Open Sans Extra Bold" panose="020B0604020202020204" charset="0"/>
                <a:ea typeface="Open Sans Extra Bold" panose="020B0604020202020204" charset="0"/>
                <a:cs typeface="Open Sans Extra Bold" panose="020B0604020202020204" charset="0"/>
              </a:rPr>
              <a:t>DEFAULT AND WEAK PASSWORDS</a:t>
            </a:r>
            <a:endParaRPr lang="en-US" sz="4200" b="1" spc="126" dirty="0">
              <a:solidFill>
                <a:srgbClr val="000000"/>
              </a:solidFill>
              <a:latin typeface="Open Sans Extra Bold" panose="020B0604020202020204" charset="0"/>
              <a:ea typeface="Open Sans Extra Bold" panose="020B0604020202020204" charset="0"/>
              <a:cs typeface="Open Sans Extra Bold" panose="020B0604020202020204" charset="0"/>
            </a:endParaRPr>
          </a:p>
        </p:txBody>
      </p:sp>
      <p:graphicFrame>
        <p:nvGraphicFramePr>
          <p:cNvPr id="5" name="Diagram 4"/>
          <p:cNvGraphicFramePr/>
          <p:nvPr>
            <p:extLst>
              <p:ext uri="{D42A27DB-BD31-4B8C-83A1-F6EECF244321}">
                <p14:modId xmlns:p14="http://schemas.microsoft.com/office/powerpoint/2010/main" val="760801145"/>
              </p:ext>
            </p:extLst>
          </p:nvPr>
        </p:nvGraphicFramePr>
        <p:xfrm>
          <a:off x="381000" y="1485900"/>
          <a:ext cx="17678400" cy="8458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Picture 5"/>
          <p:cNvPicPr/>
          <p:nvPr/>
        </p:nvPicPr>
        <p:blipFill>
          <a:blip r:embed="rId7">
            <a:extLst>
              <a:ext uri="{28A0092B-C50C-407E-A947-70E740481C1C}">
                <a14:useLocalDpi xmlns:a14="http://schemas.microsoft.com/office/drawing/2010/main" val="0"/>
              </a:ext>
            </a:extLst>
          </a:blip>
          <a:srcRect/>
          <a:stretch>
            <a:fillRect/>
          </a:stretch>
        </p:blipFill>
        <p:spPr bwMode="auto">
          <a:xfrm>
            <a:off x="3790950" y="1416558"/>
            <a:ext cx="10858500" cy="8596884"/>
          </a:xfrm>
          <a:prstGeom prst="rect">
            <a:avLst/>
          </a:prstGeom>
          <a:noFill/>
          <a:ln>
            <a:noFill/>
          </a:ln>
        </p:spPr>
      </p:pic>
    </p:spTree>
    <p:extLst>
      <p:ext uri="{BB962C8B-B14F-4D97-AF65-F5344CB8AC3E}">
        <p14:creationId xmlns:p14="http://schemas.microsoft.com/office/powerpoint/2010/main" val="205016594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3"/>
          <p:cNvSpPr/>
          <p:nvPr/>
        </p:nvSpPr>
        <p:spPr>
          <a:xfrm>
            <a:off x="-20053" y="0"/>
            <a:ext cx="18308053" cy="1333500"/>
          </a:xfrm>
          <a:prstGeom prst="rect">
            <a:avLst/>
          </a:prstGeom>
          <a:solidFill>
            <a:schemeClr val="tx2">
              <a:lumMod val="40000"/>
              <a:lumOff val="60000"/>
            </a:schemeClr>
          </a:solidFill>
        </p:spPr>
        <p:txBody>
          <a:bodyPr/>
          <a:lstStyle/>
          <a:p>
            <a:endParaRPr lang="en-US" dirty="0"/>
          </a:p>
        </p:txBody>
      </p:sp>
      <p:sp>
        <p:nvSpPr>
          <p:cNvPr id="7" name="TextBox 7"/>
          <p:cNvSpPr txBox="1"/>
          <p:nvPr/>
        </p:nvSpPr>
        <p:spPr>
          <a:xfrm>
            <a:off x="3243271" y="371797"/>
            <a:ext cx="11781403" cy="589905"/>
          </a:xfrm>
          <a:prstGeom prst="rect">
            <a:avLst/>
          </a:prstGeom>
        </p:spPr>
        <p:txBody>
          <a:bodyPr wrap="square" lIns="0" tIns="0" rIns="0" bIns="0" rtlCol="0" anchor="t">
            <a:spAutoFit/>
          </a:bodyPr>
          <a:lstStyle/>
          <a:p>
            <a:pPr algn="ctr">
              <a:lnSpc>
                <a:spcPts val="4620"/>
              </a:lnSpc>
            </a:pPr>
            <a:r>
              <a:rPr lang="en-US" sz="4200" b="1" spc="126" dirty="0" smtClean="0">
                <a:solidFill>
                  <a:srgbClr val="000000"/>
                </a:solidFill>
                <a:latin typeface="Open Sans Extra Bold" panose="020B0604020202020204" charset="0"/>
                <a:ea typeface="Open Sans Extra Bold" panose="020B0604020202020204" charset="0"/>
                <a:cs typeface="Open Sans Extra Bold" panose="020B0604020202020204" charset="0"/>
              </a:rPr>
              <a:t>DEFAULT AND WEAK PASSWORDS</a:t>
            </a:r>
            <a:endParaRPr lang="en-US" sz="4200" b="1" spc="126" dirty="0">
              <a:solidFill>
                <a:srgbClr val="000000"/>
              </a:solidFill>
              <a:latin typeface="Open Sans Extra Bold" panose="020B0604020202020204" charset="0"/>
              <a:ea typeface="Open Sans Extra Bold" panose="020B0604020202020204" charset="0"/>
              <a:cs typeface="Open Sans Extra Bold" panose="020B0604020202020204" charset="0"/>
            </a:endParaRPr>
          </a:p>
        </p:txBody>
      </p:sp>
      <p:pic>
        <p:nvPicPr>
          <p:cNvPr id="6" name="Picture 5"/>
          <p:cNvPicPr/>
          <p:nvPr/>
        </p:nvPicPr>
        <p:blipFill>
          <a:blip r:embed="rId2">
            <a:extLst>
              <a:ext uri="{28A0092B-C50C-407E-A947-70E740481C1C}">
                <a14:useLocalDpi xmlns:a14="http://schemas.microsoft.com/office/drawing/2010/main" val="0"/>
              </a:ext>
            </a:extLst>
          </a:blip>
          <a:srcRect/>
          <a:stretch>
            <a:fillRect/>
          </a:stretch>
        </p:blipFill>
        <p:spPr bwMode="auto">
          <a:xfrm>
            <a:off x="533400" y="2095501"/>
            <a:ext cx="8382000" cy="6400800"/>
          </a:xfrm>
          <a:prstGeom prst="rect">
            <a:avLst/>
          </a:prstGeom>
          <a:noFill/>
          <a:ln>
            <a:noFill/>
          </a:ln>
        </p:spPr>
      </p:pic>
      <p:pic>
        <p:nvPicPr>
          <p:cNvPr id="8" name="Picture 7"/>
          <p:cNvPicPr/>
          <p:nvPr/>
        </p:nvPicPr>
        <p:blipFill>
          <a:blip r:embed="rId3">
            <a:extLst>
              <a:ext uri="{28A0092B-C50C-407E-A947-70E740481C1C}">
                <a14:useLocalDpi xmlns:a14="http://schemas.microsoft.com/office/drawing/2010/main" val="0"/>
              </a:ext>
            </a:extLst>
          </a:blip>
          <a:srcRect/>
          <a:stretch>
            <a:fillRect/>
          </a:stretch>
        </p:blipFill>
        <p:spPr bwMode="auto">
          <a:xfrm>
            <a:off x="9753600" y="3009900"/>
            <a:ext cx="8077200" cy="5867400"/>
          </a:xfrm>
          <a:prstGeom prst="rect">
            <a:avLst/>
          </a:prstGeom>
          <a:noFill/>
          <a:ln>
            <a:noFill/>
          </a:ln>
        </p:spPr>
      </p:pic>
    </p:spTree>
    <p:extLst>
      <p:ext uri="{BB962C8B-B14F-4D97-AF65-F5344CB8AC3E}">
        <p14:creationId xmlns:p14="http://schemas.microsoft.com/office/powerpoint/2010/main" val="224947979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3"/>
          <p:cNvSpPr/>
          <p:nvPr/>
        </p:nvSpPr>
        <p:spPr>
          <a:xfrm>
            <a:off x="-20053" y="0"/>
            <a:ext cx="18308053" cy="1333500"/>
          </a:xfrm>
          <a:prstGeom prst="rect">
            <a:avLst/>
          </a:prstGeom>
          <a:solidFill>
            <a:schemeClr val="tx2">
              <a:lumMod val="40000"/>
              <a:lumOff val="60000"/>
            </a:schemeClr>
          </a:solidFill>
        </p:spPr>
        <p:txBody>
          <a:bodyPr/>
          <a:lstStyle/>
          <a:p>
            <a:endParaRPr lang="en-US" dirty="0"/>
          </a:p>
        </p:txBody>
      </p:sp>
      <p:sp>
        <p:nvSpPr>
          <p:cNvPr id="7" name="TextBox 7"/>
          <p:cNvSpPr txBox="1"/>
          <p:nvPr/>
        </p:nvSpPr>
        <p:spPr>
          <a:xfrm>
            <a:off x="3243271" y="371797"/>
            <a:ext cx="11781403" cy="589905"/>
          </a:xfrm>
          <a:prstGeom prst="rect">
            <a:avLst/>
          </a:prstGeom>
        </p:spPr>
        <p:txBody>
          <a:bodyPr wrap="square" lIns="0" tIns="0" rIns="0" bIns="0" rtlCol="0" anchor="t">
            <a:spAutoFit/>
          </a:bodyPr>
          <a:lstStyle/>
          <a:p>
            <a:pPr algn="ctr">
              <a:lnSpc>
                <a:spcPts val="4620"/>
              </a:lnSpc>
            </a:pPr>
            <a:r>
              <a:rPr lang="en-US" sz="4200" b="1" spc="126" dirty="0" err="1" smtClean="0">
                <a:solidFill>
                  <a:srgbClr val="000000"/>
                </a:solidFill>
                <a:latin typeface="Open Sans Extra Bold" panose="020B0604020202020204" charset="0"/>
                <a:ea typeface="Open Sans Extra Bold" panose="020B0604020202020204" charset="0"/>
                <a:cs typeface="Open Sans Extra Bold" panose="020B0604020202020204" charset="0"/>
              </a:rPr>
              <a:t>SQLi</a:t>
            </a:r>
            <a:r>
              <a:rPr lang="en-US" sz="4200" b="1" spc="126" dirty="0" smtClean="0">
                <a:solidFill>
                  <a:srgbClr val="000000"/>
                </a:solidFill>
                <a:latin typeface="Open Sans Extra Bold" panose="020B0604020202020204" charset="0"/>
                <a:ea typeface="Open Sans Extra Bold" panose="020B0604020202020204" charset="0"/>
                <a:cs typeface="Open Sans Extra Bold" panose="020B0604020202020204" charset="0"/>
              </a:rPr>
              <a:t> DBMS</a:t>
            </a:r>
          </a:p>
        </p:txBody>
      </p:sp>
      <p:graphicFrame>
        <p:nvGraphicFramePr>
          <p:cNvPr id="5" name="Diagram 4"/>
          <p:cNvGraphicFramePr/>
          <p:nvPr>
            <p:extLst>
              <p:ext uri="{D42A27DB-BD31-4B8C-83A1-F6EECF244321}">
                <p14:modId xmlns:p14="http://schemas.microsoft.com/office/powerpoint/2010/main" val="4198120671"/>
              </p:ext>
            </p:extLst>
          </p:nvPr>
        </p:nvGraphicFramePr>
        <p:xfrm>
          <a:off x="828173" y="1768020"/>
          <a:ext cx="16611600" cy="82522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Picture 5"/>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243271" y="1763448"/>
            <a:ext cx="11443274" cy="7785878"/>
          </a:xfrm>
          <a:prstGeom prst="rect">
            <a:avLst/>
          </a:prstGeom>
          <a:noFill/>
          <a:ln>
            <a:noFill/>
          </a:ln>
        </p:spPr>
      </p:pic>
    </p:spTree>
    <p:extLst>
      <p:ext uri="{BB962C8B-B14F-4D97-AF65-F5344CB8AC3E}">
        <p14:creationId xmlns:p14="http://schemas.microsoft.com/office/powerpoint/2010/main" val="17522493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3"/>
          <p:cNvSpPr/>
          <p:nvPr/>
        </p:nvSpPr>
        <p:spPr>
          <a:xfrm>
            <a:off x="0" y="9563100"/>
            <a:ext cx="18288000" cy="1243445"/>
          </a:xfrm>
          <a:prstGeom prst="rect">
            <a:avLst/>
          </a:prstGeom>
          <a:solidFill>
            <a:srgbClr val="F1CA00"/>
          </a:solidFill>
        </p:spPr>
      </p:sp>
      <p:sp>
        <p:nvSpPr>
          <p:cNvPr id="7" name="TextBox 7"/>
          <p:cNvSpPr txBox="1"/>
          <p:nvPr/>
        </p:nvSpPr>
        <p:spPr>
          <a:xfrm>
            <a:off x="4677797" y="723900"/>
            <a:ext cx="8932405" cy="611505"/>
          </a:xfrm>
          <a:prstGeom prst="rect">
            <a:avLst/>
          </a:prstGeom>
        </p:spPr>
        <p:txBody>
          <a:bodyPr lIns="0" tIns="0" rIns="0" bIns="0" rtlCol="0" anchor="t">
            <a:spAutoFit/>
          </a:bodyPr>
          <a:lstStyle/>
          <a:p>
            <a:pPr algn="ctr">
              <a:lnSpc>
                <a:spcPts val="4620"/>
              </a:lnSpc>
            </a:pPr>
            <a:r>
              <a:rPr lang="en-US" sz="4200" spc="126" dirty="0">
                <a:solidFill>
                  <a:srgbClr val="000000"/>
                </a:solidFill>
                <a:latin typeface="Open Sans Extra Bold"/>
              </a:rPr>
              <a:t>BỐ CỤC BÀI BÁO CÁO</a:t>
            </a:r>
          </a:p>
        </p:txBody>
      </p:sp>
      <p:graphicFrame>
        <p:nvGraphicFramePr>
          <p:cNvPr id="14" name="Diagram 13">
            <a:extLst>
              <a:ext uri="{FF2B5EF4-FFF2-40B4-BE49-F238E27FC236}">
                <a16:creationId xmlns="" xmlns:a16="http://schemas.microsoft.com/office/drawing/2014/main" id="{DE3274BD-9458-5CCB-DEC2-2040E2CAE68D}"/>
              </a:ext>
            </a:extLst>
          </p:cNvPr>
          <p:cNvGraphicFramePr/>
          <p:nvPr>
            <p:extLst>
              <p:ext uri="{D42A27DB-BD31-4B8C-83A1-F6EECF244321}">
                <p14:modId xmlns:p14="http://schemas.microsoft.com/office/powerpoint/2010/main" val="1440277519"/>
              </p:ext>
            </p:extLst>
          </p:nvPr>
        </p:nvGraphicFramePr>
        <p:xfrm>
          <a:off x="2286000" y="2257687"/>
          <a:ext cx="10058400" cy="6426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3"/>
          <p:cNvSpPr/>
          <p:nvPr/>
        </p:nvSpPr>
        <p:spPr>
          <a:xfrm>
            <a:off x="-20053" y="0"/>
            <a:ext cx="18308053" cy="1333500"/>
          </a:xfrm>
          <a:prstGeom prst="rect">
            <a:avLst/>
          </a:prstGeom>
          <a:solidFill>
            <a:schemeClr val="tx2">
              <a:lumMod val="40000"/>
              <a:lumOff val="60000"/>
            </a:schemeClr>
          </a:solidFill>
        </p:spPr>
        <p:txBody>
          <a:bodyPr/>
          <a:lstStyle/>
          <a:p>
            <a:endParaRPr lang="en-US" dirty="0"/>
          </a:p>
        </p:txBody>
      </p:sp>
      <p:sp>
        <p:nvSpPr>
          <p:cNvPr id="7" name="TextBox 7"/>
          <p:cNvSpPr txBox="1"/>
          <p:nvPr/>
        </p:nvSpPr>
        <p:spPr>
          <a:xfrm>
            <a:off x="3243271" y="371797"/>
            <a:ext cx="11781403" cy="589905"/>
          </a:xfrm>
          <a:prstGeom prst="rect">
            <a:avLst/>
          </a:prstGeom>
        </p:spPr>
        <p:txBody>
          <a:bodyPr wrap="square" lIns="0" tIns="0" rIns="0" bIns="0" rtlCol="0" anchor="t">
            <a:spAutoFit/>
          </a:bodyPr>
          <a:lstStyle/>
          <a:p>
            <a:pPr algn="ctr">
              <a:lnSpc>
                <a:spcPts val="4620"/>
              </a:lnSpc>
            </a:pPr>
            <a:r>
              <a:rPr lang="en-US" sz="4200" b="1" spc="126" dirty="0" smtClean="0">
                <a:solidFill>
                  <a:srgbClr val="000000"/>
                </a:solidFill>
                <a:latin typeface="Open Sans Extra Bold" panose="020B0604020202020204" charset="0"/>
                <a:ea typeface="Open Sans Extra Bold" panose="020B0604020202020204" charset="0"/>
                <a:cs typeface="Open Sans Extra Bold" panose="020B0604020202020204" charset="0"/>
              </a:rPr>
              <a:t>EXCESSIVE USER &amp; GROUP PRIVILEGES</a:t>
            </a:r>
            <a:endParaRPr lang="en-US" sz="4200" b="1" spc="126" dirty="0">
              <a:solidFill>
                <a:srgbClr val="000000"/>
              </a:solidFill>
              <a:latin typeface="Open Sans Extra Bold" panose="020B0604020202020204" charset="0"/>
              <a:ea typeface="Open Sans Extra Bold" panose="020B0604020202020204" charset="0"/>
              <a:cs typeface="Open Sans Extra Bold" panose="020B0604020202020204" charset="0"/>
            </a:endParaRPr>
          </a:p>
        </p:txBody>
      </p:sp>
      <p:graphicFrame>
        <p:nvGraphicFramePr>
          <p:cNvPr id="9" name="Diagram 8"/>
          <p:cNvGraphicFramePr/>
          <p:nvPr>
            <p:extLst>
              <p:ext uri="{D42A27DB-BD31-4B8C-83A1-F6EECF244321}">
                <p14:modId xmlns:p14="http://schemas.microsoft.com/office/powerpoint/2010/main" val="2821618339"/>
              </p:ext>
            </p:extLst>
          </p:nvPr>
        </p:nvGraphicFramePr>
        <p:xfrm>
          <a:off x="828173" y="1768020"/>
          <a:ext cx="16611600" cy="73887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811745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3"/>
          <p:cNvSpPr/>
          <p:nvPr/>
        </p:nvSpPr>
        <p:spPr>
          <a:xfrm>
            <a:off x="-20053" y="0"/>
            <a:ext cx="18308053" cy="1333500"/>
          </a:xfrm>
          <a:prstGeom prst="rect">
            <a:avLst/>
          </a:prstGeom>
          <a:solidFill>
            <a:schemeClr val="tx2">
              <a:lumMod val="40000"/>
              <a:lumOff val="60000"/>
            </a:schemeClr>
          </a:solidFill>
        </p:spPr>
        <p:txBody>
          <a:bodyPr/>
          <a:lstStyle/>
          <a:p>
            <a:endParaRPr lang="en-US" dirty="0"/>
          </a:p>
        </p:txBody>
      </p:sp>
      <p:sp>
        <p:nvSpPr>
          <p:cNvPr id="7" name="TextBox 7"/>
          <p:cNvSpPr txBox="1"/>
          <p:nvPr/>
        </p:nvSpPr>
        <p:spPr>
          <a:xfrm>
            <a:off x="3243271" y="371797"/>
            <a:ext cx="11781403" cy="589905"/>
          </a:xfrm>
          <a:prstGeom prst="rect">
            <a:avLst/>
          </a:prstGeom>
        </p:spPr>
        <p:txBody>
          <a:bodyPr wrap="square" lIns="0" tIns="0" rIns="0" bIns="0" rtlCol="0" anchor="t">
            <a:spAutoFit/>
          </a:bodyPr>
          <a:lstStyle/>
          <a:p>
            <a:pPr algn="ctr">
              <a:lnSpc>
                <a:spcPts val="4620"/>
              </a:lnSpc>
            </a:pPr>
            <a:r>
              <a:rPr lang="en-US" sz="4200" b="1" spc="126" dirty="0" smtClean="0">
                <a:solidFill>
                  <a:srgbClr val="000000"/>
                </a:solidFill>
                <a:latin typeface="Open Sans Extra Bold" panose="020B0604020202020204" charset="0"/>
                <a:ea typeface="Open Sans Extra Bold" panose="020B0604020202020204" charset="0"/>
                <a:cs typeface="Open Sans Extra Bold" panose="020B0604020202020204" charset="0"/>
              </a:rPr>
              <a:t>EXCESSIVE USER &amp; GROUP PRIVILEGES</a:t>
            </a:r>
            <a:endParaRPr lang="en-US" sz="4200" b="1" spc="126" dirty="0">
              <a:solidFill>
                <a:srgbClr val="000000"/>
              </a:solidFill>
              <a:latin typeface="Open Sans Extra Bold" panose="020B0604020202020204" charset="0"/>
              <a:ea typeface="Open Sans Extra Bold" panose="020B0604020202020204" charset="0"/>
              <a:cs typeface="Open Sans Extra Bold" panose="020B0604020202020204" charset="0"/>
            </a:endParaRPr>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381000" y="1691581"/>
            <a:ext cx="6019800" cy="8176319"/>
          </a:xfrm>
          <a:prstGeom prst="rect">
            <a:avLst/>
          </a:prstGeom>
          <a:noFill/>
          <a:ln>
            <a:noFill/>
          </a:ln>
        </p:spPr>
      </p:pic>
      <p:pic>
        <p:nvPicPr>
          <p:cNvPr id="6" name="Picture 5"/>
          <p:cNvPicPr/>
          <p:nvPr/>
        </p:nvPicPr>
        <p:blipFill>
          <a:blip r:embed="rId3">
            <a:extLst>
              <a:ext uri="{28A0092B-C50C-407E-A947-70E740481C1C}">
                <a14:useLocalDpi xmlns:a14="http://schemas.microsoft.com/office/drawing/2010/main" val="0"/>
              </a:ext>
            </a:extLst>
          </a:blip>
          <a:srcRect/>
          <a:stretch>
            <a:fillRect/>
          </a:stretch>
        </p:blipFill>
        <p:spPr bwMode="auto">
          <a:xfrm>
            <a:off x="7373112" y="1706821"/>
            <a:ext cx="4818888" cy="8161079"/>
          </a:xfrm>
          <a:prstGeom prst="rect">
            <a:avLst/>
          </a:prstGeom>
          <a:noFill/>
          <a:ln>
            <a:noFill/>
          </a:ln>
        </p:spPr>
      </p:pic>
      <p:pic>
        <p:nvPicPr>
          <p:cNvPr id="8" name="Picture 7"/>
          <p:cNvPicPr/>
          <p:nvPr/>
        </p:nvPicPr>
        <p:blipFill>
          <a:blip r:embed="rId4">
            <a:extLst>
              <a:ext uri="{28A0092B-C50C-407E-A947-70E740481C1C}">
                <a14:useLocalDpi xmlns:a14="http://schemas.microsoft.com/office/drawing/2010/main" val="0"/>
              </a:ext>
            </a:extLst>
          </a:blip>
          <a:srcRect/>
          <a:stretch>
            <a:fillRect/>
          </a:stretch>
        </p:blipFill>
        <p:spPr bwMode="auto">
          <a:xfrm>
            <a:off x="12877800" y="1768191"/>
            <a:ext cx="4953000" cy="8099709"/>
          </a:xfrm>
          <a:prstGeom prst="rect">
            <a:avLst/>
          </a:prstGeom>
          <a:noFill/>
          <a:ln>
            <a:noFill/>
          </a:ln>
        </p:spPr>
      </p:pic>
    </p:spTree>
    <p:extLst>
      <p:ext uri="{BB962C8B-B14F-4D97-AF65-F5344CB8AC3E}">
        <p14:creationId xmlns:p14="http://schemas.microsoft.com/office/powerpoint/2010/main" val="225404451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3"/>
          <p:cNvSpPr/>
          <p:nvPr/>
        </p:nvSpPr>
        <p:spPr>
          <a:xfrm>
            <a:off x="-20053" y="0"/>
            <a:ext cx="18308053" cy="1333500"/>
          </a:xfrm>
          <a:prstGeom prst="rect">
            <a:avLst/>
          </a:prstGeom>
          <a:solidFill>
            <a:schemeClr val="tx2">
              <a:lumMod val="40000"/>
              <a:lumOff val="60000"/>
            </a:schemeClr>
          </a:solidFill>
        </p:spPr>
        <p:txBody>
          <a:bodyPr/>
          <a:lstStyle/>
          <a:p>
            <a:endParaRPr lang="en-US" dirty="0"/>
          </a:p>
        </p:txBody>
      </p:sp>
      <p:sp>
        <p:nvSpPr>
          <p:cNvPr id="7" name="TextBox 7"/>
          <p:cNvSpPr txBox="1"/>
          <p:nvPr/>
        </p:nvSpPr>
        <p:spPr>
          <a:xfrm>
            <a:off x="3243271" y="371797"/>
            <a:ext cx="11781403" cy="589905"/>
          </a:xfrm>
          <a:prstGeom prst="rect">
            <a:avLst/>
          </a:prstGeom>
        </p:spPr>
        <p:txBody>
          <a:bodyPr wrap="square" lIns="0" tIns="0" rIns="0" bIns="0" rtlCol="0" anchor="t">
            <a:spAutoFit/>
          </a:bodyPr>
          <a:lstStyle/>
          <a:p>
            <a:pPr algn="ctr">
              <a:lnSpc>
                <a:spcPts val="4620"/>
              </a:lnSpc>
            </a:pPr>
            <a:r>
              <a:rPr lang="en-US" sz="4200" b="1" spc="126" dirty="0" smtClean="0">
                <a:solidFill>
                  <a:srgbClr val="000000"/>
                </a:solidFill>
                <a:latin typeface="Open Sans Extra Bold" panose="020B0604020202020204" charset="0"/>
                <a:ea typeface="Open Sans Extra Bold" panose="020B0604020202020204" charset="0"/>
                <a:cs typeface="Open Sans Extra Bold" panose="020B0604020202020204" charset="0"/>
              </a:rPr>
              <a:t>UNNECESSARY ENABLED DBMS FEATURES</a:t>
            </a:r>
            <a:endParaRPr lang="en-US" sz="4200" b="1" spc="126" dirty="0">
              <a:solidFill>
                <a:srgbClr val="000000"/>
              </a:solidFill>
              <a:latin typeface="Open Sans Extra Bold" panose="020B0604020202020204" charset="0"/>
              <a:ea typeface="Open Sans Extra Bold" panose="020B0604020202020204" charset="0"/>
              <a:cs typeface="Open Sans Extra Bold" panose="020B0604020202020204" charset="0"/>
            </a:endParaRPr>
          </a:p>
        </p:txBody>
      </p:sp>
      <p:graphicFrame>
        <p:nvGraphicFramePr>
          <p:cNvPr id="9" name="Diagram 8"/>
          <p:cNvGraphicFramePr/>
          <p:nvPr>
            <p:extLst>
              <p:ext uri="{D42A27DB-BD31-4B8C-83A1-F6EECF244321}">
                <p14:modId xmlns:p14="http://schemas.microsoft.com/office/powerpoint/2010/main" val="2049162928"/>
              </p:ext>
            </p:extLst>
          </p:nvPr>
        </p:nvGraphicFramePr>
        <p:xfrm>
          <a:off x="533400" y="1669717"/>
          <a:ext cx="17155027" cy="82522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3590124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3"/>
          <p:cNvSpPr/>
          <p:nvPr/>
        </p:nvSpPr>
        <p:spPr>
          <a:xfrm>
            <a:off x="-20053" y="0"/>
            <a:ext cx="18308053" cy="1333500"/>
          </a:xfrm>
          <a:prstGeom prst="rect">
            <a:avLst/>
          </a:prstGeom>
          <a:solidFill>
            <a:schemeClr val="tx2">
              <a:lumMod val="40000"/>
              <a:lumOff val="60000"/>
            </a:schemeClr>
          </a:solidFill>
        </p:spPr>
        <p:txBody>
          <a:bodyPr/>
          <a:lstStyle/>
          <a:p>
            <a:endParaRPr lang="en-US" dirty="0"/>
          </a:p>
        </p:txBody>
      </p:sp>
      <p:sp>
        <p:nvSpPr>
          <p:cNvPr id="7" name="TextBox 7"/>
          <p:cNvSpPr txBox="1"/>
          <p:nvPr/>
        </p:nvSpPr>
        <p:spPr>
          <a:xfrm>
            <a:off x="3243271" y="371797"/>
            <a:ext cx="11781403" cy="589905"/>
          </a:xfrm>
          <a:prstGeom prst="rect">
            <a:avLst/>
          </a:prstGeom>
        </p:spPr>
        <p:txBody>
          <a:bodyPr wrap="square" lIns="0" tIns="0" rIns="0" bIns="0" rtlCol="0" anchor="t">
            <a:spAutoFit/>
          </a:bodyPr>
          <a:lstStyle/>
          <a:p>
            <a:pPr algn="ctr">
              <a:lnSpc>
                <a:spcPts val="4620"/>
              </a:lnSpc>
            </a:pPr>
            <a:r>
              <a:rPr lang="en-US" sz="4200" b="1" spc="126" dirty="0" smtClean="0">
                <a:solidFill>
                  <a:srgbClr val="000000"/>
                </a:solidFill>
                <a:latin typeface="Open Sans Extra Bold" panose="020B0604020202020204" charset="0"/>
                <a:ea typeface="Open Sans Extra Bold" panose="020B0604020202020204" charset="0"/>
                <a:cs typeface="Open Sans Extra Bold" panose="020B0604020202020204" charset="0"/>
              </a:rPr>
              <a:t>UNNECESSARY ENABLED DBMS FEATURES</a:t>
            </a:r>
            <a:endParaRPr lang="en-US" sz="4200" b="1" spc="126" dirty="0">
              <a:solidFill>
                <a:srgbClr val="000000"/>
              </a:solidFill>
              <a:latin typeface="Open Sans Extra Bold" panose="020B0604020202020204" charset="0"/>
              <a:ea typeface="Open Sans Extra Bold" panose="020B0604020202020204" charset="0"/>
              <a:cs typeface="Open Sans Extra Bold" panose="020B0604020202020204" charset="0"/>
            </a:endParaRPr>
          </a:p>
        </p:txBody>
      </p:sp>
      <p:pic>
        <p:nvPicPr>
          <p:cNvPr id="2" name="Picture 1"/>
          <p:cNvPicPr>
            <a:picLocks noChangeAspect="1"/>
          </p:cNvPicPr>
          <p:nvPr/>
        </p:nvPicPr>
        <p:blipFill>
          <a:blip r:embed="rId2"/>
          <a:stretch>
            <a:fillRect/>
          </a:stretch>
        </p:blipFill>
        <p:spPr>
          <a:xfrm>
            <a:off x="354807" y="1356359"/>
            <a:ext cx="12599194" cy="4538663"/>
          </a:xfrm>
          <a:prstGeom prst="rect">
            <a:avLst/>
          </a:prstGeom>
        </p:spPr>
      </p:pic>
      <p:pic>
        <p:nvPicPr>
          <p:cNvPr id="10" name="Picture 9"/>
          <p:cNvPicPr>
            <a:picLocks noChangeAspect="1"/>
          </p:cNvPicPr>
          <p:nvPr/>
        </p:nvPicPr>
        <p:blipFill>
          <a:blip r:embed="rId3"/>
          <a:stretch>
            <a:fillRect/>
          </a:stretch>
        </p:blipFill>
        <p:spPr>
          <a:xfrm>
            <a:off x="10515600" y="1706821"/>
            <a:ext cx="7233224" cy="7869951"/>
          </a:xfrm>
          <a:prstGeom prst="rect">
            <a:avLst/>
          </a:prstGeom>
        </p:spPr>
      </p:pic>
    </p:spTree>
    <p:extLst>
      <p:ext uri="{BB962C8B-B14F-4D97-AF65-F5344CB8AC3E}">
        <p14:creationId xmlns:p14="http://schemas.microsoft.com/office/powerpoint/2010/main" val="160188018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3"/>
          <p:cNvSpPr/>
          <p:nvPr/>
        </p:nvSpPr>
        <p:spPr>
          <a:xfrm>
            <a:off x="-20053" y="0"/>
            <a:ext cx="18308053" cy="1333500"/>
          </a:xfrm>
          <a:prstGeom prst="rect">
            <a:avLst/>
          </a:prstGeom>
          <a:solidFill>
            <a:schemeClr val="tx2">
              <a:lumMod val="40000"/>
              <a:lumOff val="60000"/>
            </a:schemeClr>
          </a:solidFill>
        </p:spPr>
        <p:txBody>
          <a:bodyPr/>
          <a:lstStyle/>
          <a:p>
            <a:endParaRPr lang="en-US" dirty="0"/>
          </a:p>
        </p:txBody>
      </p:sp>
      <p:sp>
        <p:nvSpPr>
          <p:cNvPr id="7" name="TextBox 7"/>
          <p:cNvSpPr txBox="1"/>
          <p:nvPr/>
        </p:nvSpPr>
        <p:spPr>
          <a:xfrm>
            <a:off x="3243271" y="371797"/>
            <a:ext cx="11781403" cy="589905"/>
          </a:xfrm>
          <a:prstGeom prst="rect">
            <a:avLst/>
          </a:prstGeom>
        </p:spPr>
        <p:txBody>
          <a:bodyPr wrap="square" lIns="0" tIns="0" rIns="0" bIns="0" rtlCol="0" anchor="t">
            <a:spAutoFit/>
          </a:bodyPr>
          <a:lstStyle/>
          <a:p>
            <a:pPr algn="ctr">
              <a:lnSpc>
                <a:spcPts val="4620"/>
              </a:lnSpc>
            </a:pPr>
            <a:r>
              <a:rPr lang="en-US" sz="4200" b="1" spc="126" dirty="0" smtClean="0">
                <a:solidFill>
                  <a:srgbClr val="000000"/>
                </a:solidFill>
                <a:latin typeface="Open Sans Extra Bold" panose="020B0604020202020204" charset="0"/>
                <a:ea typeface="Open Sans Extra Bold" panose="020B0604020202020204" charset="0"/>
                <a:cs typeface="Open Sans Extra Bold" panose="020B0604020202020204" charset="0"/>
              </a:rPr>
              <a:t>UNNECESSARY ENABLED DBMS FEATURES</a:t>
            </a:r>
            <a:endParaRPr lang="en-US" sz="4200" b="1" spc="126" dirty="0">
              <a:solidFill>
                <a:srgbClr val="000000"/>
              </a:solidFill>
              <a:latin typeface="Open Sans Extra Bold" panose="020B0604020202020204" charset="0"/>
              <a:ea typeface="Open Sans Extra Bold" panose="020B0604020202020204" charset="0"/>
              <a:cs typeface="Open Sans Extra Bold" panose="020B0604020202020204" charset="0"/>
            </a:endParaRPr>
          </a:p>
        </p:txBody>
      </p:sp>
      <p:pic>
        <p:nvPicPr>
          <p:cNvPr id="4" name="Picture 3"/>
          <p:cNvPicPr>
            <a:picLocks noChangeAspect="1"/>
          </p:cNvPicPr>
          <p:nvPr/>
        </p:nvPicPr>
        <p:blipFill>
          <a:blip r:embed="rId2"/>
          <a:stretch>
            <a:fillRect/>
          </a:stretch>
        </p:blipFill>
        <p:spPr>
          <a:xfrm>
            <a:off x="304800" y="1268439"/>
            <a:ext cx="10817953" cy="3153215"/>
          </a:xfrm>
          <a:prstGeom prst="rect">
            <a:avLst/>
          </a:prstGeom>
        </p:spPr>
      </p:pic>
      <p:pic>
        <p:nvPicPr>
          <p:cNvPr id="5" name="Picture 4"/>
          <p:cNvPicPr>
            <a:picLocks noChangeAspect="1"/>
          </p:cNvPicPr>
          <p:nvPr/>
        </p:nvPicPr>
        <p:blipFill>
          <a:blip r:embed="rId3"/>
          <a:stretch>
            <a:fillRect/>
          </a:stretch>
        </p:blipFill>
        <p:spPr>
          <a:xfrm>
            <a:off x="1675706" y="3484800"/>
            <a:ext cx="16612294" cy="2573333"/>
          </a:xfrm>
          <a:prstGeom prst="rect">
            <a:avLst/>
          </a:prstGeom>
        </p:spPr>
      </p:pic>
      <p:pic>
        <p:nvPicPr>
          <p:cNvPr id="9" name="Picture 8"/>
          <p:cNvPicPr>
            <a:picLocks noChangeAspect="1"/>
          </p:cNvPicPr>
          <p:nvPr/>
        </p:nvPicPr>
        <p:blipFill>
          <a:blip r:embed="rId4"/>
          <a:stretch>
            <a:fillRect/>
          </a:stretch>
        </p:blipFill>
        <p:spPr>
          <a:xfrm>
            <a:off x="3100616" y="5062053"/>
            <a:ext cx="14659818" cy="3021801"/>
          </a:xfrm>
          <a:prstGeom prst="rect">
            <a:avLst/>
          </a:prstGeom>
        </p:spPr>
      </p:pic>
      <p:pic>
        <p:nvPicPr>
          <p:cNvPr id="11" name="Picture 10"/>
          <p:cNvPicPr>
            <a:picLocks noChangeAspect="1"/>
          </p:cNvPicPr>
          <p:nvPr/>
        </p:nvPicPr>
        <p:blipFill>
          <a:blip r:embed="rId5"/>
          <a:stretch>
            <a:fillRect/>
          </a:stretch>
        </p:blipFill>
        <p:spPr>
          <a:xfrm>
            <a:off x="4130988" y="7322319"/>
            <a:ext cx="13983529" cy="2467681"/>
          </a:xfrm>
          <a:prstGeom prst="rect">
            <a:avLst/>
          </a:prstGeom>
        </p:spPr>
      </p:pic>
    </p:spTree>
    <p:extLst>
      <p:ext uri="{BB962C8B-B14F-4D97-AF65-F5344CB8AC3E}">
        <p14:creationId xmlns:p14="http://schemas.microsoft.com/office/powerpoint/2010/main" val="975321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down)">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circle(in)">
                                      <p:cBhvr>
                                        <p:cTn id="22"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3"/>
          <p:cNvSpPr/>
          <p:nvPr/>
        </p:nvSpPr>
        <p:spPr>
          <a:xfrm>
            <a:off x="-20053" y="0"/>
            <a:ext cx="18308053" cy="1333500"/>
          </a:xfrm>
          <a:prstGeom prst="rect">
            <a:avLst/>
          </a:prstGeom>
          <a:solidFill>
            <a:schemeClr val="tx2">
              <a:lumMod val="40000"/>
              <a:lumOff val="60000"/>
            </a:schemeClr>
          </a:solidFill>
        </p:spPr>
        <p:txBody>
          <a:bodyPr/>
          <a:lstStyle/>
          <a:p>
            <a:endParaRPr lang="en-US" dirty="0"/>
          </a:p>
        </p:txBody>
      </p:sp>
      <p:sp>
        <p:nvSpPr>
          <p:cNvPr id="7" name="TextBox 7"/>
          <p:cNvSpPr txBox="1"/>
          <p:nvPr/>
        </p:nvSpPr>
        <p:spPr>
          <a:xfrm>
            <a:off x="3243271" y="371797"/>
            <a:ext cx="11781403" cy="589905"/>
          </a:xfrm>
          <a:prstGeom prst="rect">
            <a:avLst/>
          </a:prstGeom>
        </p:spPr>
        <p:txBody>
          <a:bodyPr wrap="square" lIns="0" tIns="0" rIns="0" bIns="0" rtlCol="0" anchor="t">
            <a:spAutoFit/>
          </a:bodyPr>
          <a:lstStyle/>
          <a:p>
            <a:pPr algn="ctr">
              <a:lnSpc>
                <a:spcPts val="4620"/>
              </a:lnSpc>
            </a:pPr>
            <a:r>
              <a:rPr lang="en-US" sz="4200" b="1" spc="126" dirty="0" smtClean="0">
                <a:solidFill>
                  <a:srgbClr val="000000"/>
                </a:solidFill>
                <a:latin typeface="Open Sans Extra Bold" panose="020B0604020202020204" charset="0"/>
                <a:ea typeface="Open Sans Extra Bold" panose="020B0604020202020204" charset="0"/>
                <a:cs typeface="Open Sans Extra Bold" panose="020B0604020202020204" charset="0"/>
              </a:rPr>
              <a:t>UNPATHED DATABASE</a:t>
            </a:r>
            <a:endParaRPr lang="en-US" sz="4200" b="1" spc="126" dirty="0">
              <a:solidFill>
                <a:srgbClr val="000000"/>
              </a:solidFill>
              <a:latin typeface="Open Sans Extra Bold" panose="020B0604020202020204" charset="0"/>
              <a:ea typeface="Open Sans Extra Bold" panose="020B0604020202020204" charset="0"/>
              <a:cs typeface="Open Sans Extra Bold" panose="020B0604020202020204" charset="0"/>
            </a:endParaRPr>
          </a:p>
        </p:txBody>
      </p:sp>
      <p:graphicFrame>
        <p:nvGraphicFramePr>
          <p:cNvPr id="5" name="Diagram 4"/>
          <p:cNvGraphicFramePr/>
          <p:nvPr>
            <p:extLst>
              <p:ext uri="{D42A27DB-BD31-4B8C-83A1-F6EECF244321}">
                <p14:modId xmlns:p14="http://schemas.microsoft.com/office/powerpoint/2010/main" val="4010622868"/>
              </p:ext>
            </p:extLst>
          </p:nvPr>
        </p:nvGraphicFramePr>
        <p:xfrm>
          <a:off x="828173" y="1768020"/>
          <a:ext cx="16611600" cy="73887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27203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3"/>
          <p:cNvSpPr/>
          <p:nvPr/>
        </p:nvSpPr>
        <p:spPr>
          <a:xfrm>
            <a:off x="-20053" y="0"/>
            <a:ext cx="18308053" cy="1333500"/>
          </a:xfrm>
          <a:prstGeom prst="rect">
            <a:avLst/>
          </a:prstGeom>
          <a:solidFill>
            <a:schemeClr val="tx2">
              <a:lumMod val="40000"/>
              <a:lumOff val="60000"/>
            </a:schemeClr>
          </a:solidFill>
        </p:spPr>
        <p:txBody>
          <a:bodyPr/>
          <a:lstStyle/>
          <a:p>
            <a:endParaRPr lang="en-US" dirty="0"/>
          </a:p>
        </p:txBody>
      </p:sp>
      <p:sp>
        <p:nvSpPr>
          <p:cNvPr id="7" name="TextBox 7"/>
          <p:cNvSpPr txBox="1"/>
          <p:nvPr/>
        </p:nvSpPr>
        <p:spPr>
          <a:xfrm>
            <a:off x="3243271" y="371797"/>
            <a:ext cx="11781403" cy="589905"/>
          </a:xfrm>
          <a:prstGeom prst="rect">
            <a:avLst/>
          </a:prstGeom>
        </p:spPr>
        <p:txBody>
          <a:bodyPr wrap="square" lIns="0" tIns="0" rIns="0" bIns="0" rtlCol="0" anchor="t">
            <a:spAutoFit/>
          </a:bodyPr>
          <a:lstStyle/>
          <a:p>
            <a:pPr algn="ctr">
              <a:lnSpc>
                <a:spcPts val="4620"/>
              </a:lnSpc>
            </a:pPr>
            <a:r>
              <a:rPr lang="en-US" sz="4200" b="1" spc="126" dirty="0" smtClean="0">
                <a:solidFill>
                  <a:srgbClr val="000000"/>
                </a:solidFill>
                <a:latin typeface="Open Sans Extra Bold" panose="020B0604020202020204" charset="0"/>
                <a:ea typeface="Open Sans Extra Bold" panose="020B0604020202020204" charset="0"/>
                <a:cs typeface="Open Sans Extra Bold" panose="020B0604020202020204" charset="0"/>
              </a:rPr>
              <a:t>UNENCRYTED DATA</a:t>
            </a:r>
            <a:endParaRPr lang="en-US" sz="4200" b="1" spc="126" dirty="0">
              <a:solidFill>
                <a:srgbClr val="000000"/>
              </a:solidFill>
              <a:latin typeface="Open Sans Extra Bold" panose="020B0604020202020204" charset="0"/>
              <a:ea typeface="Open Sans Extra Bold" panose="020B0604020202020204" charset="0"/>
              <a:cs typeface="Open Sans Extra Bold" panose="020B0604020202020204" charset="0"/>
            </a:endParaRPr>
          </a:p>
        </p:txBody>
      </p:sp>
      <p:graphicFrame>
        <p:nvGraphicFramePr>
          <p:cNvPr id="5" name="Diagram 4"/>
          <p:cNvGraphicFramePr/>
          <p:nvPr>
            <p:extLst>
              <p:ext uri="{D42A27DB-BD31-4B8C-83A1-F6EECF244321}">
                <p14:modId xmlns:p14="http://schemas.microsoft.com/office/powerpoint/2010/main" val="3648348105"/>
              </p:ext>
            </p:extLst>
          </p:nvPr>
        </p:nvGraphicFramePr>
        <p:xfrm>
          <a:off x="228600" y="1562100"/>
          <a:ext cx="17754600" cy="8458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7201611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3"/>
          <p:cNvSpPr/>
          <p:nvPr/>
        </p:nvSpPr>
        <p:spPr>
          <a:xfrm>
            <a:off x="-20053" y="0"/>
            <a:ext cx="18308053" cy="1333500"/>
          </a:xfrm>
          <a:prstGeom prst="rect">
            <a:avLst/>
          </a:prstGeom>
          <a:solidFill>
            <a:schemeClr val="tx2">
              <a:lumMod val="40000"/>
              <a:lumOff val="60000"/>
            </a:schemeClr>
          </a:solidFill>
        </p:spPr>
        <p:txBody>
          <a:bodyPr/>
          <a:lstStyle/>
          <a:p>
            <a:endParaRPr lang="en-US" dirty="0"/>
          </a:p>
        </p:txBody>
      </p:sp>
      <p:sp>
        <p:nvSpPr>
          <p:cNvPr id="7" name="TextBox 7"/>
          <p:cNvSpPr txBox="1"/>
          <p:nvPr/>
        </p:nvSpPr>
        <p:spPr>
          <a:xfrm>
            <a:off x="3243271" y="371797"/>
            <a:ext cx="11781403" cy="589905"/>
          </a:xfrm>
          <a:prstGeom prst="rect">
            <a:avLst/>
          </a:prstGeom>
        </p:spPr>
        <p:txBody>
          <a:bodyPr wrap="square" lIns="0" tIns="0" rIns="0" bIns="0" rtlCol="0" anchor="t">
            <a:spAutoFit/>
          </a:bodyPr>
          <a:lstStyle/>
          <a:p>
            <a:pPr algn="ctr">
              <a:lnSpc>
                <a:spcPts val="4620"/>
              </a:lnSpc>
            </a:pPr>
            <a:r>
              <a:rPr lang="en-US" sz="4200" b="1" spc="126" dirty="0" smtClean="0">
                <a:solidFill>
                  <a:srgbClr val="000000"/>
                </a:solidFill>
                <a:latin typeface="Open Sans Extra Bold" panose="020B0604020202020204" charset="0"/>
                <a:ea typeface="Open Sans Extra Bold" panose="020B0604020202020204" charset="0"/>
                <a:cs typeface="Open Sans Extra Bold" panose="020B0604020202020204" charset="0"/>
              </a:rPr>
              <a:t>UNENCRYTED DATA</a:t>
            </a:r>
            <a:endParaRPr lang="en-US" sz="4200" b="1" spc="126" dirty="0">
              <a:solidFill>
                <a:srgbClr val="000000"/>
              </a:solidFill>
              <a:latin typeface="Open Sans Extra Bold" panose="020B0604020202020204" charset="0"/>
              <a:ea typeface="Open Sans Extra Bold" panose="020B0604020202020204" charset="0"/>
              <a:cs typeface="Open Sans Extra Bold" panose="020B0604020202020204" charset="0"/>
            </a:endParaRPr>
          </a:p>
        </p:txBody>
      </p:sp>
      <p:pic>
        <p:nvPicPr>
          <p:cNvPr id="2" name="Picture 1"/>
          <p:cNvPicPr>
            <a:picLocks noChangeAspect="1"/>
          </p:cNvPicPr>
          <p:nvPr/>
        </p:nvPicPr>
        <p:blipFill>
          <a:blip r:embed="rId3"/>
          <a:stretch>
            <a:fillRect/>
          </a:stretch>
        </p:blipFill>
        <p:spPr>
          <a:xfrm>
            <a:off x="-25915" y="1485900"/>
            <a:ext cx="11904993" cy="5072063"/>
          </a:xfrm>
          <a:prstGeom prst="rect">
            <a:avLst/>
          </a:prstGeom>
        </p:spPr>
      </p:pic>
      <p:pic>
        <p:nvPicPr>
          <p:cNvPr id="4" name="Picture 3"/>
          <p:cNvPicPr>
            <a:picLocks noChangeAspect="1"/>
          </p:cNvPicPr>
          <p:nvPr/>
        </p:nvPicPr>
        <p:blipFill>
          <a:blip r:embed="rId4"/>
          <a:stretch>
            <a:fillRect/>
          </a:stretch>
        </p:blipFill>
        <p:spPr>
          <a:xfrm>
            <a:off x="7086600" y="4305300"/>
            <a:ext cx="10963904" cy="5642937"/>
          </a:xfrm>
          <a:prstGeom prst="rect">
            <a:avLst/>
          </a:prstGeom>
        </p:spPr>
      </p:pic>
      <p:pic>
        <p:nvPicPr>
          <p:cNvPr id="6" name="Picture 5"/>
          <p:cNvPicPr>
            <a:picLocks noChangeAspect="1"/>
          </p:cNvPicPr>
          <p:nvPr/>
        </p:nvPicPr>
        <p:blipFill rotWithShape="1">
          <a:blip r:embed="rId5"/>
          <a:srcRect l="43797"/>
          <a:stretch/>
        </p:blipFill>
        <p:spPr>
          <a:xfrm>
            <a:off x="4262397" y="2262123"/>
            <a:ext cx="14025603" cy="881376"/>
          </a:xfrm>
          <a:prstGeom prst="rect">
            <a:avLst/>
          </a:prstGeom>
        </p:spPr>
      </p:pic>
    </p:spTree>
    <p:extLst>
      <p:ext uri="{BB962C8B-B14F-4D97-AF65-F5344CB8AC3E}">
        <p14:creationId xmlns:p14="http://schemas.microsoft.com/office/powerpoint/2010/main" val="2049347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barn(inVertical)">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500" fill="hold"/>
                                        <p:tgtEl>
                                          <p:spTgt spid="6"/>
                                        </p:tgtEl>
                                        <p:attrNameLst>
                                          <p:attrName>ppt_x</p:attrName>
                                        </p:attrNameLst>
                                      </p:cBhvr>
                                      <p:tavLst>
                                        <p:tav tm="0">
                                          <p:val>
                                            <p:strVal val="#ppt_x"/>
                                          </p:val>
                                        </p:tav>
                                        <p:tav tm="100000">
                                          <p:val>
                                            <p:strVal val="#ppt_x"/>
                                          </p:val>
                                        </p:tav>
                                      </p:tavLst>
                                    </p:anim>
                                    <p:anim calcmode="lin" valueType="num">
                                      <p:cBhvr additive="base">
                                        <p:cTn id="19"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3"/>
          <p:cNvSpPr/>
          <p:nvPr/>
        </p:nvSpPr>
        <p:spPr>
          <a:xfrm>
            <a:off x="-20053" y="0"/>
            <a:ext cx="18308053" cy="1333500"/>
          </a:xfrm>
          <a:prstGeom prst="rect">
            <a:avLst/>
          </a:prstGeom>
          <a:solidFill>
            <a:schemeClr val="tx2">
              <a:lumMod val="40000"/>
              <a:lumOff val="60000"/>
            </a:schemeClr>
          </a:solidFill>
        </p:spPr>
        <p:txBody>
          <a:bodyPr/>
          <a:lstStyle/>
          <a:p>
            <a:endParaRPr lang="en-US" dirty="0"/>
          </a:p>
        </p:txBody>
      </p:sp>
      <p:sp>
        <p:nvSpPr>
          <p:cNvPr id="7" name="TextBox 7"/>
          <p:cNvSpPr txBox="1"/>
          <p:nvPr/>
        </p:nvSpPr>
        <p:spPr>
          <a:xfrm>
            <a:off x="3243271" y="442032"/>
            <a:ext cx="11781403" cy="589905"/>
          </a:xfrm>
          <a:prstGeom prst="rect">
            <a:avLst/>
          </a:prstGeom>
        </p:spPr>
        <p:txBody>
          <a:bodyPr wrap="square" lIns="0" tIns="0" rIns="0" bIns="0" rtlCol="0" anchor="t">
            <a:spAutoFit/>
          </a:bodyPr>
          <a:lstStyle/>
          <a:p>
            <a:pPr algn="ctr">
              <a:lnSpc>
                <a:spcPts val="4620"/>
              </a:lnSpc>
            </a:pPr>
            <a:r>
              <a:rPr lang="en-US" sz="4200" b="1" spc="126" dirty="0" smtClean="0">
                <a:solidFill>
                  <a:srgbClr val="000000"/>
                </a:solidFill>
                <a:latin typeface="Open Sans Extra Bold" panose="020B0604020202020204" charset="0"/>
                <a:ea typeface="Open Sans Extra Bold" panose="020B0604020202020204" charset="0"/>
                <a:cs typeface="Open Sans Extra Bold" panose="020B0604020202020204" charset="0"/>
              </a:rPr>
              <a:t>SƠ LƯỢC ỨNG DỤNG</a:t>
            </a:r>
            <a:endParaRPr lang="en-US" sz="4200" b="1" spc="126" dirty="0">
              <a:solidFill>
                <a:srgbClr val="000000"/>
              </a:solidFill>
              <a:latin typeface="Open Sans Extra Bold" panose="020B0604020202020204" charset="0"/>
              <a:ea typeface="Open Sans Extra Bold" panose="020B0604020202020204" charset="0"/>
              <a:cs typeface="Open Sans Extra Bold" panose="020B0604020202020204" charset="0"/>
            </a:endParaRPr>
          </a:p>
        </p:txBody>
      </p:sp>
      <p:pic>
        <p:nvPicPr>
          <p:cNvPr id="2050" name="Picture 2" descr="KHI SẾP TRẺ HƠN NHÂN VIÊN - Trung Tâm Tư Vấn Và Đào Tạo">
            <a:extLst>
              <a:ext uri="{FF2B5EF4-FFF2-40B4-BE49-F238E27FC236}">
                <a16:creationId xmlns="" xmlns:a16="http://schemas.microsoft.com/office/drawing/2014/main" id="{26109F69-9E15-29A2-CD08-0752047F1F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13868400" y="3530904"/>
            <a:ext cx="3664814" cy="325104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 xmlns:a16="http://schemas.microsoft.com/office/drawing/2014/main" id="{5DC37E02-AFCD-EF69-BCF0-3303678DDE0D}"/>
              </a:ext>
            </a:extLst>
          </p:cNvPr>
          <p:cNvSpPr txBox="1"/>
          <p:nvPr/>
        </p:nvSpPr>
        <p:spPr>
          <a:xfrm>
            <a:off x="0" y="1547009"/>
            <a:ext cx="9733546" cy="958532"/>
          </a:xfrm>
          <a:prstGeom prst="rect">
            <a:avLst/>
          </a:prstGeom>
          <a:noFill/>
        </p:spPr>
        <p:txBody>
          <a:bodyPr wrap="square">
            <a:spAutoFit/>
          </a:bodyPr>
          <a:lstStyle/>
          <a:p>
            <a:pPr marR="0" lvl="2" algn="just">
              <a:lnSpc>
                <a:spcPct val="150000"/>
              </a:lnSpc>
              <a:spcBef>
                <a:spcPts val="0"/>
              </a:spcBef>
              <a:spcAft>
                <a:spcPts val="600"/>
              </a:spcAft>
            </a:pPr>
            <a:r>
              <a:rPr lang="en-US" sz="4200" b="1" dirty="0" err="1">
                <a:solidFill>
                  <a:schemeClr val="accent1">
                    <a:lumMod val="50000"/>
                  </a:schemeClr>
                </a:solidFill>
                <a:latin typeface="Open Sans Extra Bold" panose="020B0604020202020204" charset="0"/>
                <a:ea typeface="Open Sans Extra Bold" panose="020B0604020202020204" charset="0"/>
                <a:cs typeface="Open Sans Extra Bold" panose="020B0604020202020204" charset="0"/>
              </a:rPr>
              <a:t>Ngôn</a:t>
            </a:r>
            <a:r>
              <a:rPr lang="en-US" sz="4200" b="1" dirty="0">
                <a:solidFill>
                  <a:schemeClr val="accent1">
                    <a:lumMod val="50000"/>
                  </a:schemeClr>
                </a:solidFill>
                <a:latin typeface="Open Sans Extra Bold" panose="020B0604020202020204" charset="0"/>
                <a:ea typeface="Open Sans Extra Bold" panose="020B0604020202020204" charset="0"/>
                <a:cs typeface="Open Sans Extra Bold" panose="020B0604020202020204" charset="0"/>
              </a:rPr>
              <a:t> </a:t>
            </a:r>
            <a:r>
              <a:rPr lang="en-US" sz="4200" b="1" dirty="0" err="1">
                <a:solidFill>
                  <a:schemeClr val="accent1">
                    <a:lumMod val="50000"/>
                  </a:schemeClr>
                </a:solidFill>
                <a:latin typeface="Open Sans Extra Bold" panose="020B0604020202020204" charset="0"/>
                <a:ea typeface="Open Sans Extra Bold" panose="020B0604020202020204" charset="0"/>
                <a:cs typeface="Open Sans Extra Bold" panose="020B0604020202020204" charset="0"/>
              </a:rPr>
              <a:t>ngữ</a:t>
            </a:r>
            <a:endParaRPr lang="en-US" sz="4200" b="1" dirty="0">
              <a:solidFill>
                <a:schemeClr val="accent1">
                  <a:lumMod val="50000"/>
                </a:schemeClr>
              </a:solidFill>
              <a:effectLst/>
              <a:latin typeface="Open Sans Extra Bold" panose="020B0604020202020204" charset="0"/>
              <a:ea typeface="Open Sans Extra Bold" panose="020B0604020202020204" charset="0"/>
              <a:cs typeface="Open Sans Extra Bold" panose="020B0604020202020204" charset="0"/>
            </a:endParaRPr>
          </a:p>
        </p:txBody>
      </p:sp>
      <p:sp>
        <p:nvSpPr>
          <p:cNvPr id="11" name="TextBox 10">
            <a:extLst>
              <a:ext uri="{FF2B5EF4-FFF2-40B4-BE49-F238E27FC236}">
                <a16:creationId xmlns="" xmlns:a16="http://schemas.microsoft.com/office/drawing/2014/main" id="{6C019E28-48F4-DDFE-A435-EAB804F9AB08}"/>
              </a:ext>
            </a:extLst>
          </p:cNvPr>
          <p:cNvSpPr txBox="1"/>
          <p:nvPr/>
        </p:nvSpPr>
        <p:spPr>
          <a:xfrm>
            <a:off x="1554850" y="2694214"/>
            <a:ext cx="10379242" cy="2462213"/>
          </a:xfrm>
          <a:prstGeom prst="rect">
            <a:avLst/>
          </a:prstGeom>
          <a:noFill/>
        </p:spPr>
        <p:txBody>
          <a:bodyPr wrap="square">
            <a:spAutoFit/>
          </a:bodyPr>
          <a:lstStyle/>
          <a:p>
            <a:pPr marL="457200" indent="-457200" algn="just">
              <a:lnSpc>
                <a:spcPct val="150000"/>
              </a:lnSpc>
              <a:spcAft>
                <a:spcPts val="600"/>
              </a:spcAft>
              <a:buFont typeface="Wingdings" panose="05000000000000000000" pitchFamily="2" charset="2"/>
              <a:buChar char="Ø"/>
            </a:pPr>
            <a:r>
              <a:rPr lang="vi-VN" sz="3200" dirty="0" smtClean="0">
                <a:latin typeface="Open Sans Extra Bold" panose="020B0604020202020204" charset="0"/>
                <a:ea typeface="Open Sans Extra Bold" panose="020B0604020202020204" charset="0"/>
                <a:cs typeface="Open Sans Extra Bold" panose="020B0604020202020204" charset="0"/>
              </a:rPr>
              <a:t>Ngôn </a:t>
            </a:r>
            <a:r>
              <a:rPr lang="vi-VN" sz="3200" dirty="0">
                <a:latin typeface="Open Sans Extra Bold" panose="020B0604020202020204" charset="0"/>
                <a:ea typeface="Open Sans Extra Bold" panose="020B0604020202020204" charset="0"/>
                <a:cs typeface="Open Sans Extra Bold" panose="020B0604020202020204" charset="0"/>
              </a:rPr>
              <a:t>ngữ : </a:t>
            </a:r>
            <a:r>
              <a:rPr lang="en-US" sz="3200" dirty="0">
                <a:latin typeface="Open Sans Extra Bold" panose="020B0604020202020204" charset="0"/>
                <a:ea typeface="Open Sans Extra Bold" panose="020B0604020202020204" charset="0"/>
                <a:cs typeface="Open Sans Extra Bold" panose="020B0604020202020204" charset="0"/>
              </a:rPr>
              <a:t>Java</a:t>
            </a:r>
          </a:p>
          <a:p>
            <a:pPr marL="457200" indent="-457200" algn="just">
              <a:lnSpc>
                <a:spcPct val="150000"/>
              </a:lnSpc>
              <a:spcAft>
                <a:spcPts val="600"/>
              </a:spcAft>
              <a:buFont typeface="Wingdings" panose="05000000000000000000" pitchFamily="2" charset="2"/>
              <a:buChar char="Ø"/>
            </a:pPr>
            <a:r>
              <a:rPr lang="en-US" sz="3200" dirty="0" smtClean="0">
                <a:latin typeface="Open Sans Extra Bold" panose="020B0604020202020204" charset="0"/>
                <a:ea typeface="Open Sans Extra Bold" panose="020B0604020202020204" charset="0"/>
                <a:cs typeface="Open Sans Extra Bold" panose="020B0604020202020204" charset="0"/>
              </a:rPr>
              <a:t>F</a:t>
            </a:r>
            <a:r>
              <a:rPr lang="vi-VN" sz="3200" dirty="0">
                <a:latin typeface="Open Sans Extra Bold" panose="020B0604020202020204" charset="0"/>
                <a:ea typeface="Open Sans Extra Bold" panose="020B0604020202020204" charset="0"/>
                <a:cs typeface="Open Sans Extra Bold" panose="020B0604020202020204" charset="0"/>
              </a:rPr>
              <a:t>ramework: </a:t>
            </a:r>
            <a:r>
              <a:rPr lang="en-US" sz="3200" dirty="0">
                <a:latin typeface="Open Sans Extra Bold" panose="020B0604020202020204" charset="0"/>
                <a:ea typeface="Open Sans Extra Bold" panose="020B0604020202020204" charset="0"/>
                <a:cs typeface="Open Sans Extra Bold" panose="020B0604020202020204" charset="0"/>
              </a:rPr>
              <a:t>Java Spring MVC</a:t>
            </a:r>
          </a:p>
          <a:p>
            <a:pPr marL="457200" indent="-457200" algn="just">
              <a:lnSpc>
                <a:spcPct val="150000"/>
              </a:lnSpc>
              <a:spcAft>
                <a:spcPts val="600"/>
              </a:spcAft>
              <a:buFont typeface="Wingdings" panose="05000000000000000000" pitchFamily="2" charset="2"/>
              <a:buChar char="Ø"/>
            </a:pPr>
            <a:r>
              <a:rPr lang="vi-VN" sz="3200" dirty="0">
                <a:latin typeface="Open Sans Extra Bold" panose="020B0604020202020204" charset="0"/>
                <a:ea typeface="Open Sans Extra Bold" panose="020B0604020202020204" charset="0"/>
                <a:cs typeface="Open Sans Extra Bold" panose="020B0604020202020204" charset="0"/>
              </a:rPr>
              <a:t>Database : </a:t>
            </a:r>
            <a:r>
              <a:rPr lang="en-US" sz="3200" dirty="0">
                <a:latin typeface="Open Sans Extra Bold" panose="020B0604020202020204" charset="0"/>
                <a:ea typeface="Open Sans Extra Bold" panose="020B0604020202020204" charset="0"/>
                <a:cs typeface="Open Sans Extra Bold" panose="020B0604020202020204" charset="0"/>
              </a:rPr>
              <a:t>MSSQL</a:t>
            </a:r>
          </a:p>
        </p:txBody>
      </p:sp>
      <p:sp>
        <p:nvSpPr>
          <p:cNvPr id="12" name="TextBox 11">
            <a:extLst>
              <a:ext uri="{FF2B5EF4-FFF2-40B4-BE49-F238E27FC236}">
                <a16:creationId xmlns="" xmlns:a16="http://schemas.microsoft.com/office/drawing/2014/main" id="{01040B9E-6170-8A37-4CBD-069BA2B95230}"/>
              </a:ext>
            </a:extLst>
          </p:cNvPr>
          <p:cNvSpPr txBox="1"/>
          <p:nvPr/>
        </p:nvSpPr>
        <p:spPr>
          <a:xfrm>
            <a:off x="0" y="5341305"/>
            <a:ext cx="11963400" cy="958532"/>
          </a:xfrm>
          <a:prstGeom prst="rect">
            <a:avLst/>
          </a:prstGeom>
          <a:noFill/>
        </p:spPr>
        <p:txBody>
          <a:bodyPr wrap="square">
            <a:spAutoFit/>
          </a:bodyPr>
          <a:lstStyle/>
          <a:p>
            <a:pPr marR="0" lvl="2" algn="just">
              <a:lnSpc>
                <a:spcPct val="150000"/>
              </a:lnSpc>
              <a:spcBef>
                <a:spcPts val="0"/>
              </a:spcBef>
              <a:spcAft>
                <a:spcPts val="600"/>
              </a:spcAft>
            </a:pPr>
            <a:r>
              <a:rPr lang="vi-VN" sz="4200" b="1" dirty="0">
                <a:solidFill>
                  <a:schemeClr val="accent1">
                    <a:lumMod val="50000"/>
                  </a:schemeClr>
                </a:solidFill>
                <a:latin typeface="Open Sans Extra Bold" panose="020B0604020202020204" charset="0"/>
                <a:ea typeface="Open Sans Extra Bold" panose="020B0604020202020204" charset="0"/>
                <a:cs typeface="Open Sans Extra Bold" panose="020B0604020202020204" charset="0"/>
              </a:rPr>
              <a:t>Các đối tượng dữ liệu trong ứng dụng</a:t>
            </a:r>
            <a:endParaRPr lang="en-US" sz="4200" b="1" dirty="0">
              <a:solidFill>
                <a:schemeClr val="accent1">
                  <a:lumMod val="50000"/>
                </a:schemeClr>
              </a:solidFill>
              <a:latin typeface="Open Sans Extra Bold" panose="020B0604020202020204" charset="0"/>
              <a:ea typeface="Open Sans Extra Bold" panose="020B0604020202020204" charset="0"/>
              <a:cs typeface="Open Sans Extra Bold" panose="020B0604020202020204" charset="0"/>
            </a:endParaRPr>
          </a:p>
        </p:txBody>
      </p:sp>
      <p:sp>
        <p:nvSpPr>
          <p:cNvPr id="16" name="TextBox 15">
            <a:extLst>
              <a:ext uri="{FF2B5EF4-FFF2-40B4-BE49-F238E27FC236}">
                <a16:creationId xmlns="" xmlns:a16="http://schemas.microsoft.com/office/drawing/2014/main" id="{0C2FA800-0078-16BF-3FFF-AFE6DD623797}"/>
              </a:ext>
            </a:extLst>
          </p:cNvPr>
          <p:cNvSpPr txBox="1"/>
          <p:nvPr/>
        </p:nvSpPr>
        <p:spPr>
          <a:xfrm>
            <a:off x="1554850" y="6673388"/>
            <a:ext cx="10379242" cy="2462213"/>
          </a:xfrm>
          <a:prstGeom prst="rect">
            <a:avLst/>
          </a:prstGeom>
          <a:noFill/>
        </p:spPr>
        <p:txBody>
          <a:bodyPr wrap="square">
            <a:spAutoFit/>
          </a:bodyPr>
          <a:lstStyle/>
          <a:p>
            <a:pPr marL="457200" marR="0" indent="-457200" algn="just">
              <a:lnSpc>
                <a:spcPct val="150000"/>
              </a:lnSpc>
              <a:spcBef>
                <a:spcPts val="0"/>
              </a:spcBef>
              <a:spcAft>
                <a:spcPts val="600"/>
              </a:spcAft>
              <a:buFont typeface="Wingdings" panose="05000000000000000000" pitchFamily="2" charset="2"/>
              <a:buChar char="Ø"/>
            </a:pPr>
            <a:r>
              <a:rPr lang="vi-VN" sz="3200" dirty="0">
                <a:latin typeface="Open Sans Extra Bold" panose="020B0604020202020204" charset="0"/>
                <a:ea typeface="Open Sans Extra Bold" panose="020B0604020202020204" charset="0"/>
                <a:cs typeface="Open Sans Extra Bold" panose="020B0604020202020204" charset="0"/>
              </a:rPr>
              <a:t>Tài khoản và thông tin người dùng (Accounts)</a:t>
            </a:r>
            <a:endParaRPr lang="en-US" sz="3200" dirty="0">
              <a:latin typeface="Open Sans Extra Bold" panose="020B0604020202020204" charset="0"/>
              <a:ea typeface="Open Sans Extra Bold" panose="020B0604020202020204" charset="0"/>
              <a:cs typeface="Open Sans Extra Bold" panose="020B0604020202020204" charset="0"/>
            </a:endParaRPr>
          </a:p>
          <a:p>
            <a:pPr marL="457200" marR="0" indent="-457200" algn="just">
              <a:lnSpc>
                <a:spcPct val="150000"/>
              </a:lnSpc>
              <a:spcBef>
                <a:spcPts val="0"/>
              </a:spcBef>
              <a:spcAft>
                <a:spcPts val="600"/>
              </a:spcAft>
              <a:buFont typeface="Wingdings" panose="05000000000000000000" pitchFamily="2" charset="2"/>
              <a:buChar char="Ø"/>
            </a:pPr>
            <a:r>
              <a:rPr lang="en-US" sz="3200" dirty="0" err="1">
                <a:latin typeface="Open Sans Extra Bold" panose="020B0604020202020204" charset="0"/>
                <a:ea typeface="Open Sans Extra Bold" panose="020B0604020202020204" charset="0"/>
                <a:cs typeface="Open Sans Extra Bold" panose="020B0604020202020204" charset="0"/>
              </a:rPr>
              <a:t>Thông</a:t>
            </a:r>
            <a:r>
              <a:rPr lang="en-US" sz="3200" dirty="0">
                <a:latin typeface="Open Sans Extra Bold" panose="020B0604020202020204" charset="0"/>
                <a:ea typeface="Open Sans Extra Bold" panose="020B0604020202020204" charset="0"/>
                <a:cs typeface="Open Sans Extra Bold" panose="020B0604020202020204" charset="0"/>
              </a:rPr>
              <a:t> tin về </a:t>
            </a:r>
            <a:r>
              <a:rPr lang="en-US" sz="3200" dirty="0" err="1">
                <a:latin typeface="Open Sans Extra Bold" panose="020B0604020202020204" charset="0"/>
                <a:ea typeface="Open Sans Extra Bold" panose="020B0604020202020204" charset="0"/>
                <a:cs typeface="Open Sans Extra Bold" panose="020B0604020202020204" charset="0"/>
              </a:rPr>
              <a:t>nhân</a:t>
            </a:r>
            <a:r>
              <a:rPr lang="en-US" sz="3200" dirty="0">
                <a:latin typeface="Open Sans Extra Bold" panose="020B0604020202020204" charset="0"/>
                <a:ea typeface="Open Sans Extra Bold" panose="020B0604020202020204" charset="0"/>
                <a:cs typeface="Open Sans Extra Bold" panose="020B0604020202020204" charset="0"/>
              </a:rPr>
              <a:t> </a:t>
            </a:r>
            <a:r>
              <a:rPr lang="en-US" sz="3200" dirty="0" err="1">
                <a:latin typeface="Open Sans Extra Bold" panose="020B0604020202020204" charset="0"/>
                <a:ea typeface="Open Sans Extra Bold" panose="020B0604020202020204" charset="0"/>
                <a:cs typeface="Open Sans Extra Bold" panose="020B0604020202020204" charset="0"/>
              </a:rPr>
              <a:t>viên</a:t>
            </a:r>
            <a:r>
              <a:rPr lang="en-US" sz="3200" dirty="0">
                <a:latin typeface="Open Sans Extra Bold" panose="020B0604020202020204" charset="0"/>
                <a:ea typeface="Open Sans Extra Bold" panose="020B0604020202020204" charset="0"/>
                <a:cs typeface="Open Sans Extra Bold" panose="020B0604020202020204" charset="0"/>
              </a:rPr>
              <a:t>, </a:t>
            </a:r>
            <a:r>
              <a:rPr lang="en-US" sz="3200" dirty="0" err="1">
                <a:latin typeface="Open Sans Extra Bold" panose="020B0604020202020204" charset="0"/>
                <a:ea typeface="Open Sans Extra Bold" panose="020B0604020202020204" charset="0"/>
                <a:cs typeface="Open Sans Extra Bold" panose="020B0604020202020204" charset="0"/>
              </a:rPr>
              <a:t>sinh</a:t>
            </a:r>
            <a:r>
              <a:rPr lang="en-US" sz="3200" dirty="0">
                <a:latin typeface="Open Sans Extra Bold" panose="020B0604020202020204" charset="0"/>
                <a:ea typeface="Open Sans Extra Bold" panose="020B0604020202020204" charset="0"/>
                <a:cs typeface="Open Sans Extra Bold" panose="020B0604020202020204" charset="0"/>
              </a:rPr>
              <a:t> </a:t>
            </a:r>
            <a:r>
              <a:rPr lang="en-US" sz="3200" dirty="0" err="1">
                <a:latin typeface="Open Sans Extra Bold" panose="020B0604020202020204" charset="0"/>
                <a:ea typeface="Open Sans Extra Bold" panose="020B0604020202020204" charset="0"/>
                <a:cs typeface="Open Sans Extra Bold" panose="020B0604020202020204" charset="0"/>
              </a:rPr>
              <a:t>viên</a:t>
            </a:r>
            <a:endParaRPr lang="en-US" sz="3200" dirty="0">
              <a:latin typeface="Open Sans Extra Bold" panose="020B0604020202020204" charset="0"/>
              <a:ea typeface="Open Sans Extra Bold" panose="020B0604020202020204" charset="0"/>
              <a:cs typeface="Open Sans Extra Bold" panose="020B0604020202020204" charset="0"/>
            </a:endParaRPr>
          </a:p>
          <a:p>
            <a:pPr marL="457200" marR="0" indent="-457200" algn="just">
              <a:lnSpc>
                <a:spcPct val="150000"/>
              </a:lnSpc>
              <a:spcBef>
                <a:spcPts val="0"/>
              </a:spcBef>
              <a:spcAft>
                <a:spcPts val="600"/>
              </a:spcAft>
              <a:buFont typeface="Wingdings" panose="05000000000000000000" pitchFamily="2" charset="2"/>
              <a:buChar char="Ø"/>
            </a:pPr>
            <a:r>
              <a:rPr lang="en-US" sz="3200" dirty="0" err="1">
                <a:latin typeface="Open Sans Extra Bold" panose="020B0604020202020204" charset="0"/>
                <a:ea typeface="Open Sans Extra Bold" panose="020B0604020202020204" charset="0"/>
                <a:cs typeface="Open Sans Extra Bold" panose="020B0604020202020204" charset="0"/>
              </a:rPr>
              <a:t>Điểm</a:t>
            </a:r>
            <a:r>
              <a:rPr lang="en-US" sz="3200" dirty="0">
                <a:latin typeface="Open Sans Extra Bold" panose="020B0604020202020204" charset="0"/>
                <a:ea typeface="Open Sans Extra Bold" panose="020B0604020202020204" charset="0"/>
                <a:cs typeface="Open Sans Extra Bold" panose="020B0604020202020204" charset="0"/>
              </a:rPr>
              <a:t> </a:t>
            </a:r>
            <a:r>
              <a:rPr lang="en-US" sz="3200" dirty="0" err="1">
                <a:latin typeface="Open Sans Extra Bold" panose="020B0604020202020204" charset="0"/>
                <a:ea typeface="Open Sans Extra Bold" panose="020B0604020202020204" charset="0"/>
                <a:cs typeface="Open Sans Extra Bold" panose="020B0604020202020204" charset="0"/>
              </a:rPr>
              <a:t>sinh</a:t>
            </a:r>
            <a:r>
              <a:rPr lang="en-US" sz="3200" dirty="0">
                <a:latin typeface="Open Sans Extra Bold" panose="020B0604020202020204" charset="0"/>
                <a:ea typeface="Open Sans Extra Bold" panose="020B0604020202020204" charset="0"/>
                <a:cs typeface="Open Sans Extra Bold" panose="020B0604020202020204" charset="0"/>
              </a:rPr>
              <a:t> </a:t>
            </a:r>
            <a:r>
              <a:rPr lang="en-US" sz="3200" dirty="0" err="1">
                <a:latin typeface="Open Sans Extra Bold" panose="020B0604020202020204" charset="0"/>
                <a:ea typeface="Open Sans Extra Bold" panose="020B0604020202020204" charset="0"/>
                <a:cs typeface="Open Sans Extra Bold" panose="020B0604020202020204" charset="0"/>
              </a:rPr>
              <a:t>viên</a:t>
            </a:r>
            <a:endParaRPr lang="en-US" sz="3200" dirty="0">
              <a:latin typeface="Open Sans Extra Bold" panose="020B0604020202020204" charset="0"/>
              <a:ea typeface="Open Sans Extra Bold" panose="020B0604020202020204" charset="0"/>
              <a:cs typeface="Open Sans Extra Bold" panose="020B0604020202020204" charset="0"/>
            </a:endParaRPr>
          </a:p>
        </p:txBody>
      </p:sp>
    </p:spTree>
    <p:extLst>
      <p:ext uri="{BB962C8B-B14F-4D97-AF65-F5344CB8AC3E}">
        <p14:creationId xmlns:p14="http://schemas.microsoft.com/office/powerpoint/2010/main" val="22239693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3"/>
          <p:cNvSpPr/>
          <p:nvPr/>
        </p:nvSpPr>
        <p:spPr>
          <a:xfrm>
            <a:off x="-20053" y="0"/>
            <a:ext cx="18308053" cy="1333500"/>
          </a:xfrm>
          <a:prstGeom prst="rect">
            <a:avLst/>
          </a:prstGeom>
          <a:solidFill>
            <a:schemeClr val="tx2">
              <a:lumMod val="40000"/>
              <a:lumOff val="60000"/>
            </a:schemeClr>
          </a:solidFill>
        </p:spPr>
        <p:txBody>
          <a:bodyPr/>
          <a:lstStyle/>
          <a:p>
            <a:endParaRPr lang="en-US" dirty="0"/>
          </a:p>
        </p:txBody>
      </p:sp>
      <p:sp>
        <p:nvSpPr>
          <p:cNvPr id="7" name="TextBox 7"/>
          <p:cNvSpPr txBox="1"/>
          <p:nvPr/>
        </p:nvSpPr>
        <p:spPr>
          <a:xfrm>
            <a:off x="1143000" y="355350"/>
            <a:ext cx="15626984" cy="589905"/>
          </a:xfrm>
          <a:prstGeom prst="rect">
            <a:avLst/>
          </a:prstGeom>
        </p:spPr>
        <p:txBody>
          <a:bodyPr wrap="square" lIns="0" tIns="0" rIns="0" bIns="0" rtlCol="0" anchor="t">
            <a:spAutoFit/>
          </a:bodyPr>
          <a:lstStyle/>
          <a:p>
            <a:pPr marL="0" marR="0" lvl="2" algn="ctr">
              <a:lnSpc>
                <a:spcPts val="4620"/>
              </a:lnSpc>
              <a:tabLst>
                <a:tab pos="274320" algn="l"/>
              </a:tabLst>
            </a:pPr>
            <a:r>
              <a:rPr lang="en-US" sz="4200" b="1" spc="126" dirty="0" smtClean="0">
                <a:solidFill>
                  <a:srgbClr val="000000"/>
                </a:solidFill>
                <a:latin typeface="Open Sans Extra Bold" panose="020B0604020202020204" charset="0"/>
                <a:ea typeface="Open Sans Extra Bold" panose="020B0604020202020204" charset="0"/>
                <a:cs typeface="Open Sans Extra Bold" panose="020B0604020202020204" charset="0"/>
              </a:rPr>
              <a:t>CÁC ĐỘI TƯỢNG CẦN BẢO VỆ TRONG ỨNG DỤNG</a:t>
            </a:r>
            <a:endParaRPr lang="en-US" sz="4200" b="1" spc="126" dirty="0">
              <a:solidFill>
                <a:srgbClr val="000000"/>
              </a:solidFill>
              <a:latin typeface="Open Sans Extra Bold" panose="020B0604020202020204" charset="0"/>
              <a:ea typeface="Open Sans Extra Bold" panose="020B0604020202020204" charset="0"/>
              <a:cs typeface="Open Sans Extra Bold" panose="020B0604020202020204" charset="0"/>
            </a:endParaRPr>
          </a:p>
        </p:txBody>
      </p:sp>
      <p:graphicFrame>
        <p:nvGraphicFramePr>
          <p:cNvPr id="2" name="Diagram 1">
            <a:extLst>
              <a:ext uri="{FF2B5EF4-FFF2-40B4-BE49-F238E27FC236}">
                <a16:creationId xmlns="" xmlns:a16="http://schemas.microsoft.com/office/drawing/2014/main" id="{8785CBE4-9F17-F7C0-2B08-96FB6FF4B0FC}"/>
              </a:ext>
            </a:extLst>
          </p:cNvPr>
          <p:cNvGraphicFramePr/>
          <p:nvPr>
            <p:extLst>
              <p:ext uri="{D42A27DB-BD31-4B8C-83A1-F6EECF244321}">
                <p14:modId xmlns:p14="http://schemas.microsoft.com/office/powerpoint/2010/main" val="1276930437"/>
              </p:ext>
            </p:extLst>
          </p:nvPr>
        </p:nvGraphicFramePr>
        <p:xfrm>
          <a:off x="1143000" y="1866900"/>
          <a:ext cx="12229372" cy="78737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3">
            <a:extLst>
              <a:ext uri="{FF2B5EF4-FFF2-40B4-BE49-F238E27FC236}">
                <a16:creationId xmlns="" xmlns:a16="http://schemas.microsoft.com/office/drawing/2014/main" id="{C87EB672-28DC-7831-8074-D4C05C4929C0}"/>
              </a:ext>
            </a:extLst>
          </p:cNvPr>
          <p:cNvPicPr>
            <a:picLocks noChangeAspect="1"/>
          </p:cNvPicPr>
          <p:nvPr/>
        </p:nvPicPr>
        <p:blipFill>
          <a:blip r:embed="rId7">
            <a:extLst>
              <a:ext uri="{BEBA8EAE-BF5A-486C-A8C5-ECC9F3942E4B}">
                <a14:imgProps xmlns:a14="http://schemas.microsoft.com/office/drawing/2010/main">
                  <a14:imgLayer r:embed="rId8">
                    <a14:imgEffect>
                      <a14:backgroundRemoval t="9867" b="93867" l="10000" r="90000">
                        <a14:foregroundMark x1="46800" y1="37333" x2="48600" y2="33067"/>
                        <a14:foregroundMark x1="47600" y1="37333" x2="54400" y2="26133"/>
                        <a14:foregroundMark x1="54400" y1="26133" x2="64400" y2="20267"/>
                        <a14:foregroundMark x1="64400" y1="20267" x2="68800" y2="21600"/>
                        <a14:foregroundMark x1="48600" y1="33067" x2="47600" y2="38667"/>
                        <a14:foregroundMark x1="34000" y1="68800" x2="38200" y2="84533"/>
                        <a14:foregroundMark x1="38200" y1="84533" x2="52800" y2="86667"/>
                        <a14:foregroundMark x1="52800" y1="86667" x2="57800" y2="73333"/>
                        <a14:foregroundMark x1="57800" y1="73333" x2="55600" y2="70400"/>
                        <a14:foregroundMark x1="34800" y1="66933" x2="33200" y2="66400"/>
                        <a14:foregroundMark x1="67600" y1="41867" x2="60800" y2="48533"/>
                        <a14:foregroundMark x1="60800" y1="48533" x2="64400" y2="45867"/>
                        <a14:foregroundMark x1="62600" y1="47200" x2="69600" y2="36267"/>
                        <a14:foregroundMark x1="69600" y1="36267" x2="68400" y2="42933"/>
                        <a14:foregroundMark x1="66400" y1="45333" x2="70000" y2="32267"/>
                        <a14:foregroundMark x1="70000" y1="32267" x2="71000" y2="36267"/>
                        <a14:foregroundMark x1="68000" y1="23200" x2="72200" y2="27467"/>
                        <a14:foregroundMark x1="66000" y1="18400" x2="72000" y2="28000"/>
                        <a14:foregroundMark x1="72000" y1="28000" x2="72800" y2="40000"/>
                        <a14:foregroundMark x1="72800" y1="40000" x2="66800" y2="45333"/>
                        <a14:foregroundMark x1="53600" y1="64267" x2="77200" y2="64267"/>
                        <a14:foregroundMark x1="77200" y1="64267" x2="82800" y2="68000"/>
                        <a14:foregroundMark x1="82800" y1="68000" x2="86200" y2="74667"/>
                        <a14:foregroundMark x1="86200" y1="74667" x2="84800" y2="85867"/>
                        <a14:foregroundMark x1="84800" y1="85867" x2="65400" y2="98133"/>
                        <a14:foregroundMark x1="65400" y1="98133" x2="40800" y2="98667"/>
                        <a14:foregroundMark x1="40800" y1="98667" x2="26000" y2="93867"/>
                        <a14:foregroundMark x1="26000" y1="93867" x2="16200" y2="86667"/>
                        <a14:foregroundMark x1="16200" y1="86667" x2="14400" y2="74400"/>
                        <a14:foregroundMark x1="14400" y1="74400" x2="24400" y2="64800"/>
                        <a14:foregroundMark x1="24400" y1="64800" x2="40600" y2="64000"/>
                      </a14:backgroundRemoval>
                    </a14:imgEffect>
                  </a14:imgLayer>
                </a14:imgProps>
              </a:ext>
            </a:extLst>
          </a:blip>
          <a:stretch>
            <a:fillRect/>
          </a:stretch>
        </p:blipFill>
        <p:spPr>
          <a:xfrm flipH="1">
            <a:off x="14249400" y="4328904"/>
            <a:ext cx="3615037" cy="2949742"/>
          </a:xfrm>
          <a:prstGeom prst="rect">
            <a:avLst/>
          </a:prstGeom>
        </p:spPr>
      </p:pic>
    </p:spTree>
    <p:extLst>
      <p:ext uri="{BB962C8B-B14F-4D97-AF65-F5344CB8AC3E}">
        <p14:creationId xmlns:p14="http://schemas.microsoft.com/office/powerpoint/2010/main" val="37753288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3"/>
          <p:cNvSpPr/>
          <p:nvPr/>
        </p:nvSpPr>
        <p:spPr>
          <a:xfrm>
            <a:off x="-20053" y="0"/>
            <a:ext cx="18308052" cy="1333500"/>
          </a:xfrm>
          <a:prstGeom prst="rect">
            <a:avLst/>
          </a:prstGeom>
          <a:solidFill>
            <a:schemeClr val="tx2">
              <a:lumMod val="40000"/>
              <a:lumOff val="60000"/>
            </a:schemeClr>
          </a:solidFill>
        </p:spPr>
        <p:txBody>
          <a:bodyPr/>
          <a:lstStyle/>
          <a:p>
            <a:endParaRPr lang="en-US" dirty="0"/>
          </a:p>
        </p:txBody>
      </p:sp>
      <p:sp>
        <p:nvSpPr>
          <p:cNvPr id="7" name="TextBox 7"/>
          <p:cNvSpPr txBox="1"/>
          <p:nvPr/>
        </p:nvSpPr>
        <p:spPr>
          <a:xfrm>
            <a:off x="332873" y="430142"/>
            <a:ext cx="17602199" cy="589905"/>
          </a:xfrm>
          <a:prstGeom prst="rect">
            <a:avLst/>
          </a:prstGeom>
        </p:spPr>
        <p:txBody>
          <a:bodyPr wrap="square" lIns="0" tIns="0" rIns="0" bIns="0" rtlCol="0" anchor="t">
            <a:spAutoFit/>
          </a:bodyPr>
          <a:lstStyle/>
          <a:p>
            <a:pPr algn="ctr">
              <a:lnSpc>
                <a:spcPts val="4620"/>
              </a:lnSpc>
            </a:pPr>
            <a:r>
              <a:rPr lang="en-US" sz="4200" b="1" spc="126" dirty="0" smtClean="0">
                <a:solidFill>
                  <a:srgbClr val="000000"/>
                </a:solidFill>
                <a:latin typeface="Open Sans Extra Bold" panose="020B0604020202020204" charset="0"/>
                <a:ea typeface="Open Sans Extra Bold" panose="020B0604020202020204" charset="0"/>
                <a:cs typeface="Open Sans Extra Bold" panose="020B0604020202020204" charset="0"/>
              </a:rPr>
              <a:t>CHÈN MÃ HTML &amp; </a:t>
            </a:r>
            <a:r>
              <a:rPr lang="en-US" sz="4200" b="1" spc="126" dirty="0">
                <a:solidFill>
                  <a:srgbClr val="000000"/>
                </a:solidFill>
                <a:latin typeface="Open Sans Extra Bold" panose="020B0604020202020204" charset="0"/>
                <a:ea typeface="Open Sans Extra Bold" panose="020B0604020202020204" charset="0"/>
                <a:cs typeface="Open Sans Extra Bold" panose="020B0604020202020204" charset="0"/>
              </a:rPr>
              <a:t>Cross-site Scripting (XSS)</a:t>
            </a:r>
          </a:p>
        </p:txBody>
      </p:sp>
      <p:graphicFrame>
        <p:nvGraphicFramePr>
          <p:cNvPr id="2" name="Diagram 1"/>
          <p:cNvGraphicFramePr/>
          <p:nvPr>
            <p:extLst>
              <p:ext uri="{D42A27DB-BD31-4B8C-83A1-F6EECF244321}">
                <p14:modId xmlns:p14="http://schemas.microsoft.com/office/powerpoint/2010/main" val="620874077"/>
              </p:ext>
            </p:extLst>
          </p:nvPr>
        </p:nvGraphicFramePr>
        <p:xfrm>
          <a:off x="309427" y="1746197"/>
          <a:ext cx="16611600" cy="73887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06948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3"/>
          <p:cNvSpPr/>
          <p:nvPr/>
        </p:nvSpPr>
        <p:spPr>
          <a:xfrm>
            <a:off x="-20053" y="0"/>
            <a:ext cx="18308053" cy="1333500"/>
          </a:xfrm>
          <a:prstGeom prst="rect">
            <a:avLst/>
          </a:prstGeom>
          <a:solidFill>
            <a:schemeClr val="tx2">
              <a:lumMod val="40000"/>
              <a:lumOff val="60000"/>
            </a:schemeClr>
          </a:solidFill>
        </p:spPr>
        <p:txBody>
          <a:bodyPr/>
          <a:lstStyle/>
          <a:p>
            <a:endParaRPr lang="en-US" dirty="0"/>
          </a:p>
        </p:txBody>
      </p:sp>
      <p:sp>
        <p:nvSpPr>
          <p:cNvPr id="7" name="TextBox 7"/>
          <p:cNvSpPr txBox="1"/>
          <p:nvPr/>
        </p:nvSpPr>
        <p:spPr>
          <a:xfrm>
            <a:off x="1018673" y="371797"/>
            <a:ext cx="16230599" cy="589905"/>
          </a:xfrm>
          <a:prstGeom prst="rect">
            <a:avLst/>
          </a:prstGeom>
        </p:spPr>
        <p:txBody>
          <a:bodyPr wrap="square" lIns="0" tIns="0" rIns="0" bIns="0" rtlCol="0" anchor="t">
            <a:spAutoFit/>
          </a:bodyPr>
          <a:lstStyle/>
          <a:p>
            <a:pPr algn="ctr">
              <a:lnSpc>
                <a:spcPts val="4620"/>
              </a:lnSpc>
            </a:pPr>
            <a:r>
              <a:rPr lang="en-US" sz="4200" b="1" spc="126" dirty="0" smtClean="0">
                <a:solidFill>
                  <a:srgbClr val="000000"/>
                </a:solidFill>
                <a:latin typeface="Open Sans Extra Bold" panose="020B0604020202020204" charset="0"/>
                <a:ea typeface="Open Sans Extra Bold" panose="020B0604020202020204" charset="0"/>
                <a:cs typeface="Open Sans Extra Bold" panose="020B0604020202020204" charset="0"/>
              </a:rPr>
              <a:t>CHÈN MÃ HTML &amp; </a:t>
            </a:r>
            <a:r>
              <a:rPr lang="en-US" sz="4200" b="1" spc="126" dirty="0">
                <a:solidFill>
                  <a:srgbClr val="000000"/>
                </a:solidFill>
                <a:latin typeface="Open Sans Extra Bold" panose="020B0604020202020204" charset="0"/>
                <a:ea typeface="Open Sans Extra Bold" panose="020B0604020202020204" charset="0"/>
                <a:cs typeface="Open Sans Extra Bold" panose="020B0604020202020204" charset="0"/>
              </a:rPr>
              <a:t>Cross-site Scripting (XSS)</a:t>
            </a:r>
          </a:p>
        </p:txBody>
      </p:sp>
      <p:pic>
        <p:nvPicPr>
          <p:cNvPr id="2" name="Picture 1">
            <a:extLst>
              <a:ext uri="{FF2B5EF4-FFF2-40B4-BE49-F238E27FC236}">
                <a16:creationId xmlns="" xmlns:a16="http://schemas.microsoft.com/office/drawing/2014/main" id="{C7876A00-1548-7BAB-623B-0486CA1C2D01}"/>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00200" y="2324100"/>
            <a:ext cx="15868129" cy="4806212"/>
          </a:xfrm>
          <a:prstGeom prst="rect">
            <a:avLst/>
          </a:prstGeom>
          <a:noFill/>
          <a:ln>
            <a:noFill/>
          </a:ln>
        </p:spPr>
      </p:pic>
    </p:spTree>
    <p:extLst>
      <p:ext uri="{BB962C8B-B14F-4D97-AF65-F5344CB8AC3E}">
        <p14:creationId xmlns:p14="http://schemas.microsoft.com/office/powerpoint/2010/main" val="25522659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3"/>
          <p:cNvSpPr/>
          <p:nvPr/>
        </p:nvSpPr>
        <p:spPr>
          <a:xfrm>
            <a:off x="-20053" y="0"/>
            <a:ext cx="18308053" cy="1333500"/>
          </a:xfrm>
          <a:prstGeom prst="rect">
            <a:avLst/>
          </a:prstGeom>
          <a:solidFill>
            <a:schemeClr val="tx2">
              <a:lumMod val="40000"/>
              <a:lumOff val="60000"/>
            </a:schemeClr>
          </a:solidFill>
        </p:spPr>
        <p:txBody>
          <a:bodyPr/>
          <a:lstStyle/>
          <a:p>
            <a:endParaRPr lang="en-US" dirty="0"/>
          </a:p>
        </p:txBody>
      </p:sp>
      <p:sp>
        <p:nvSpPr>
          <p:cNvPr id="7" name="TextBox 7"/>
          <p:cNvSpPr txBox="1"/>
          <p:nvPr/>
        </p:nvSpPr>
        <p:spPr>
          <a:xfrm>
            <a:off x="3351557" y="384010"/>
            <a:ext cx="11781403" cy="589905"/>
          </a:xfrm>
          <a:prstGeom prst="rect">
            <a:avLst/>
          </a:prstGeom>
        </p:spPr>
        <p:txBody>
          <a:bodyPr wrap="square" lIns="0" tIns="0" rIns="0" bIns="0" rtlCol="0" anchor="t">
            <a:spAutoFit/>
          </a:bodyPr>
          <a:lstStyle/>
          <a:p>
            <a:pPr algn="ctr">
              <a:lnSpc>
                <a:spcPts val="4620"/>
              </a:lnSpc>
            </a:pPr>
            <a:r>
              <a:rPr lang="en-US" sz="4200" b="1" spc="126" dirty="0">
                <a:solidFill>
                  <a:srgbClr val="000000"/>
                </a:solidFill>
                <a:latin typeface="Open Sans Extra Bold" panose="020B0604020202020204" charset="0"/>
                <a:ea typeface="Open Sans Extra Bold" panose="020B0604020202020204" charset="0"/>
                <a:cs typeface="Open Sans Extra Bold" panose="020B0604020202020204" charset="0"/>
              </a:rPr>
              <a:t>SQL </a:t>
            </a:r>
            <a:r>
              <a:rPr lang="en-US" sz="4200" b="1" spc="126" dirty="0" smtClean="0">
                <a:solidFill>
                  <a:srgbClr val="000000"/>
                </a:solidFill>
                <a:latin typeface="Open Sans Extra Bold" panose="020B0604020202020204" charset="0"/>
                <a:ea typeface="Open Sans Extra Bold" panose="020B0604020202020204" charset="0"/>
                <a:cs typeface="Open Sans Extra Bold" panose="020B0604020202020204" charset="0"/>
              </a:rPr>
              <a:t>Injection</a:t>
            </a:r>
            <a:endParaRPr lang="en-US" sz="4200" b="1" spc="126" dirty="0">
              <a:solidFill>
                <a:srgbClr val="000000"/>
              </a:solidFill>
              <a:latin typeface="Open Sans Extra Bold" panose="020B0604020202020204" charset="0"/>
              <a:ea typeface="Open Sans Extra Bold" panose="020B0604020202020204" charset="0"/>
              <a:cs typeface="Open Sans Extra Bold" panose="020B0604020202020204" charset="0"/>
            </a:endParaRPr>
          </a:p>
        </p:txBody>
      </p:sp>
      <p:graphicFrame>
        <p:nvGraphicFramePr>
          <p:cNvPr id="8" name="Diagram 7"/>
          <p:cNvGraphicFramePr/>
          <p:nvPr>
            <p:extLst>
              <p:ext uri="{D42A27DB-BD31-4B8C-83A1-F6EECF244321}">
                <p14:modId xmlns:p14="http://schemas.microsoft.com/office/powerpoint/2010/main" val="685264095"/>
              </p:ext>
            </p:extLst>
          </p:nvPr>
        </p:nvGraphicFramePr>
        <p:xfrm>
          <a:off x="609600" y="1702856"/>
          <a:ext cx="16611600" cy="73887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92994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3"/>
          <p:cNvSpPr/>
          <p:nvPr/>
        </p:nvSpPr>
        <p:spPr>
          <a:xfrm>
            <a:off x="-20053" y="0"/>
            <a:ext cx="18308053" cy="1333500"/>
          </a:xfrm>
          <a:prstGeom prst="rect">
            <a:avLst/>
          </a:prstGeom>
          <a:solidFill>
            <a:schemeClr val="tx2">
              <a:lumMod val="40000"/>
              <a:lumOff val="60000"/>
            </a:schemeClr>
          </a:solidFill>
        </p:spPr>
        <p:txBody>
          <a:bodyPr/>
          <a:lstStyle/>
          <a:p>
            <a:endParaRPr lang="en-US" dirty="0"/>
          </a:p>
        </p:txBody>
      </p:sp>
      <p:sp>
        <p:nvSpPr>
          <p:cNvPr id="7" name="TextBox 7"/>
          <p:cNvSpPr txBox="1"/>
          <p:nvPr/>
        </p:nvSpPr>
        <p:spPr>
          <a:xfrm>
            <a:off x="3253298" y="427484"/>
            <a:ext cx="11781403" cy="589905"/>
          </a:xfrm>
          <a:prstGeom prst="rect">
            <a:avLst/>
          </a:prstGeom>
        </p:spPr>
        <p:txBody>
          <a:bodyPr wrap="square" lIns="0" tIns="0" rIns="0" bIns="0" rtlCol="0" anchor="t">
            <a:spAutoFit/>
          </a:bodyPr>
          <a:lstStyle/>
          <a:p>
            <a:pPr algn="ctr">
              <a:lnSpc>
                <a:spcPts val="4620"/>
              </a:lnSpc>
            </a:pPr>
            <a:r>
              <a:rPr lang="en-US" sz="4200" b="1" spc="126" dirty="0">
                <a:solidFill>
                  <a:srgbClr val="000000"/>
                </a:solidFill>
                <a:latin typeface="Open Sans Extra Bold" panose="020B0604020202020204" charset="0"/>
                <a:ea typeface="Open Sans Extra Bold" panose="020B0604020202020204" charset="0"/>
                <a:cs typeface="Open Sans Extra Bold" panose="020B0604020202020204" charset="0"/>
              </a:rPr>
              <a:t>SQL </a:t>
            </a:r>
            <a:r>
              <a:rPr lang="en-US" sz="4200" b="1" spc="126" dirty="0" smtClean="0">
                <a:solidFill>
                  <a:srgbClr val="000000"/>
                </a:solidFill>
                <a:latin typeface="Open Sans Extra Bold" panose="020B0604020202020204" charset="0"/>
                <a:ea typeface="Open Sans Extra Bold" panose="020B0604020202020204" charset="0"/>
                <a:cs typeface="Open Sans Extra Bold" panose="020B0604020202020204" charset="0"/>
              </a:rPr>
              <a:t>Injection</a:t>
            </a:r>
            <a:endParaRPr lang="en-US" sz="4200" b="1" spc="126" dirty="0">
              <a:solidFill>
                <a:srgbClr val="000000"/>
              </a:solidFill>
              <a:latin typeface="Open Sans Extra Bold" panose="020B0604020202020204" charset="0"/>
              <a:ea typeface="Open Sans Extra Bold" panose="020B0604020202020204" charset="0"/>
              <a:cs typeface="Open Sans Extra Bold" panose="020B0604020202020204" charset="0"/>
            </a:endParaRPr>
          </a:p>
        </p:txBody>
      </p:sp>
      <p:pic>
        <p:nvPicPr>
          <p:cNvPr id="2" name="Picture 1">
            <a:extLst>
              <a:ext uri="{FF2B5EF4-FFF2-40B4-BE49-F238E27FC236}">
                <a16:creationId xmlns="" xmlns:a16="http://schemas.microsoft.com/office/drawing/2014/main" id="{21569C56-2C30-4633-B37D-B7FC93024E41}"/>
              </a:ext>
            </a:extLst>
          </p:cNvPr>
          <p:cNvPicPr>
            <a:picLocks noChangeAspect="1"/>
          </p:cNvPicPr>
          <p:nvPr/>
        </p:nvPicPr>
        <p:blipFill>
          <a:blip r:embed="rId2">
            <a:extLst>
              <a:ext uri="{28A0092B-C50C-407E-A947-70E740481C1C}">
                <a14:useLocalDpi xmlns:a14="http://schemas.microsoft.com/office/drawing/2010/main" val="0"/>
              </a:ext>
            </a:extLst>
          </a:blip>
          <a:srcRect t="7101" b="5524"/>
          <a:stretch>
            <a:fillRect/>
          </a:stretch>
        </p:blipFill>
        <p:spPr bwMode="auto">
          <a:xfrm>
            <a:off x="533400" y="2729508"/>
            <a:ext cx="5665321" cy="5919192"/>
          </a:xfrm>
          <a:prstGeom prst="rect">
            <a:avLst/>
          </a:prstGeom>
          <a:noFill/>
          <a:ln>
            <a:noFill/>
          </a:ln>
        </p:spPr>
      </p:pic>
      <p:pic>
        <p:nvPicPr>
          <p:cNvPr id="4" name="Picture 3">
            <a:extLst>
              <a:ext uri="{FF2B5EF4-FFF2-40B4-BE49-F238E27FC236}">
                <a16:creationId xmlns="" xmlns:a16="http://schemas.microsoft.com/office/drawing/2014/main" id="{968F2411-3D5F-8800-5144-6CD460AF102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858000" y="2729508"/>
            <a:ext cx="9834113" cy="1017984"/>
          </a:xfrm>
          <a:prstGeom prst="rect">
            <a:avLst/>
          </a:prstGeom>
          <a:noFill/>
          <a:ln>
            <a:noFill/>
          </a:ln>
        </p:spPr>
      </p:pic>
      <p:pic>
        <p:nvPicPr>
          <p:cNvPr id="5" name="Picture 4">
            <a:extLst>
              <a:ext uri="{FF2B5EF4-FFF2-40B4-BE49-F238E27FC236}">
                <a16:creationId xmlns="" xmlns:a16="http://schemas.microsoft.com/office/drawing/2014/main" id="{B6B4114D-B59C-2603-BD12-0FFF09494453}"/>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744427" y="4757737"/>
            <a:ext cx="10272889" cy="1333500"/>
          </a:xfrm>
          <a:prstGeom prst="rect">
            <a:avLst/>
          </a:prstGeom>
          <a:noFill/>
          <a:ln>
            <a:noFill/>
          </a:ln>
        </p:spPr>
      </p:pic>
      <p:pic>
        <p:nvPicPr>
          <p:cNvPr id="6" name="Picture 5">
            <a:extLst>
              <a:ext uri="{FF2B5EF4-FFF2-40B4-BE49-F238E27FC236}">
                <a16:creationId xmlns="" xmlns:a16="http://schemas.microsoft.com/office/drawing/2014/main" id="{9F27772A-015E-8FD4-4D7F-40C2845912A1}"/>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675966" y="6724341"/>
            <a:ext cx="4936068" cy="2776538"/>
          </a:xfrm>
          <a:prstGeom prst="rect">
            <a:avLst/>
          </a:prstGeom>
          <a:noFill/>
          <a:ln>
            <a:noFill/>
          </a:ln>
        </p:spPr>
      </p:pic>
    </p:spTree>
    <p:extLst>
      <p:ext uri="{BB962C8B-B14F-4D97-AF65-F5344CB8AC3E}">
        <p14:creationId xmlns:p14="http://schemas.microsoft.com/office/powerpoint/2010/main" val="200004439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3"/>
          <p:cNvSpPr/>
          <p:nvPr/>
        </p:nvSpPr>
        <p:spPr>
          <a:xfrm>
            <a:off x="-20053" y="0"/>
            <a:ext cx="18308053" cy="1333500"/>
          </a:xfrm>
          <a:prstGeom prst="rect">
            <a:avLst/>
          </a:prstGeom>
          <a:solidFill>
            <a:schemeClr val="tx2">
              <a:lumMod val="40000"/>
              <a:lumOff val="60000"/>
            </a:schemeClr>
          </a:solidFill>
        </p:spPr>
        <p:txBody>
          <a:bodyPr/>
          <a:lstStyle/>
          <a:p>
            <a:endParaRPr lang="en-US" dirty="0"/>
          </a:p>
        </p:txBody>
      </p:sp>
      <p:sp>
        <p:nvSpPr>
          <p:cNvPr id="7" name="TextBox 7"/>
          <p:cNvSpPr txBox="1"/>
          <p:nvPr/>
        </p:nvSpPr>
        <p:spPr>
          <a:xfrm>
            <a:off x="2979871" y="434520"/>
            <a:ext cx="11781403" cy="589905"/>
          </a:xfrm>
          <a:prstGeom prst="rect">
            <a:avLst/>
          </a:prstGeom>
        </p:spPr>
        <p:txBody>
          <a:bodyPr wrap="square" lIns="0" tIns="0" rIns="0" bIns="0" rtlCol="0" anchor="t">
            <a:spAutoFit/>
          </a:bodyPr>
          <a:lstStyle/>
          <a:p>
            <a:pPr algn="ctr">
              <a:lnSpc>
                <a:spcPts val="4620"/>
              </a:lnSpc>
            </a:pPr>
            <a:r>
              <a:rPr lang="en-US" sz="4200" b="1" spc="126" dirty="0" smtClean="0">
                <a:solidFill>
                  <a:srgbClr val="000000"/>
                </a:solidFill>
                <a:latin typeface="Open Sans Extra Bold" panose="020B0604020202020204" charset="0"/>
                <a:ea typeface="Open Sans Extra Bold" panose="020B0604020202020204" charset="0"/>
                <a:cs typeface="Open Sans Extra Bold" panose="020B0604020202020204" charset="0"/>
              </a:rPr>
              <a:t>AUTHENTICATION ATTACK</a:t>
            </a:r>
            <a:endParaRPr lang="en-US" sz="4200" b="1" spc="126" dirty="0">
              <a:solidFill>
                <a:srgbClr val="000000"/>
              </a:solidFill>
              <a:latin typeface="Open Sans Extra Bold" panose="020B0604020202020204" charset="0"/>
              <a:ea typeface="Open Sans Extra Bold" panose="020B0604020202020204" charset="0"/>
              <a:cs typeface="Open Sans Extra Bold" panose="020B0604020202020204" charset="0"/>
            </a:endParaRPr>
          </a:p>
        </p:txBody>
      </p:sp>
      <p:graphicFrame>
        <p:nvGraphicFramePr>
          <p:cNvPr id="8" name="Diagram 7"/>
          <p:cNvGraphicFramePr/>
          <p:nvPr>
            <p:extLst>
              <p:ext uri="{D42A27DB-BD31-4B8C-83A1-F6EECF244321}">
                <p14:modId xmlns:p14="http://schemas.microsoft.com/office/powerpoint/2010/main" val="2578546410"/>
              </p:ext>
            </p:extLst>
          </p:nvPr>
        </p:nvGraphicFramePr>
        <p:xfrm>
          <a:off x="828173" y="1768020"/>
          <a:ext cx="16611600" cy="73887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982370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1278</TotalTime>
  <Words>1446</Words>
  <Application>Microsoft Office PowerPoint</Application>
  <PresentationFormat>Custom</PresentationFormat>
  <Paragraphs>136</Paragraphs>
  <Slides>27</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Calibri</vt:lpstr>
      <vt:lpstr>Times New Roman</vt:lpstr>
      <vt:lpstr>Open Sans Extra Bold</vt:lpstr>
      <vt:lpstr>Arial</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Vàng và Xanh mòng két Hiện đại Có viền Bộ Nhận diện Thương hiệu Thuyết trình</dc:title>
  <cp:lastModifiedBy>Microsoft account</cp:lastModifiedBy>
  <cp:revision>92</cp:revision>
  <dcterms:created xsi:type="dcterms:W3CDTF">2006-08-16T00:00:00Z</dcterms:created>
  <dcterms:modified xsi:type="dcterms:W3CDTF">2022-12-20T06:24:23Z</dcterms:modified>
  <dc:identifier>DAFM-qgSIMM</dc:identifier>
</cp:coreProperties>
</file>