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797675" cy="9928225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C1A94-D48D-4D8B-8285-F90E62C5D739}" type="datetimeFigureOut">
              <a:rPr lang="lt-LT" smtClean="0"/>
              <a:t>2012.05.09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91926-ABFD-4297-B1BB-9174DFC414F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56096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2641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5151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9495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461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160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77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34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6945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8128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7200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9819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ED38-060A-43BA-9428-4161021D4F3E}" type="datetimeFigureOut">
              <a:rPr lang="lt-LT" smtClean="0"/>
              <a:t>2012.05.08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46DB-577E-4601-900A-4056F7C547B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4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Profesin</a:t>
            </a:r>
            <a:r>
              <a:rPr lang="lt-LT" dirty="0" smtClean="0"/>
              <a:t>ė praktika: VU MII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Dainius Jocas</a:t>
            </a:r>
          </a:p>
          <a:p>
            <a:r>
              <a:rPr lang="lt-LT" dirty="0" smtClean="0"/>
              <a:t>2012-05-09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036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>
                <a:effectLst/>
              </a:rPr>
              <a:t>Profesinės praktikos tikslas ir uždaviniai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</a:t>
            </a:r>
            <a:r>
              <a:rPr lang="lt-LT" dirty="0" smtClean="0">
                <a:effectLst/>
              </a:rPr>
              <a:t>tlikti informatyvių matų atrinkimo biomedicininiuose duomenyse metodų palyginamąją analizę.</a:t>
            </a:r>
          </a:p>
          <a:p>
            <a:pPr lvl="1"/>
            <a:r>
              <a:rPr lang="lt-LT" dirty="0"/>
              <a:t> </a:t>
            </a:r>
            <a:r>
              <a:rPr lang="lt-LT" dirty="0" smtClean="0"/>
              <a:t>Susipažinti su matų atrinkimo problematika bei moksline literatūra;</a:t>
            </a:r>
          </a:p>
          <a:p>
            <a:pPr lvl="1"/>
            <a:r>
              <a:rPr lang="lt-LT" dirty="0" smtClean="0"/>
              <a:t>Suprogramuoti pagrindinius matų atrinkimo metodus;</a:t>
            </a:r>
          </a:p>
          <a:p>
            <a:pPr lvl="1"/>
            <a:r>
              <a:rPr lang="lt-LT" dirty="0" smtClean="0"/>
              <a:t>Palyginti matų atrinkimo metodų skaičiavimų laiką, klasifikavimo tikslumą bei stabilumą.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533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>Suprogramuoti matų atrinkimo metodai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lt-LT" dirty="0" smtClean="0"/>
              <a:t>Fisher įvertis;</a:t>
            </a:r>
          </a:p>
          <a:p>
            <a:r>
              <a:rPr lang="lt-LT" dirty="0" smtClean="0"/>
              <a:t>Relief metodas;</a:t>
            </a:r>
          </a:p>
          <a:p>
            <a:r>
              <a:rPr lang="lt-LT" dirty="0" smtClean="0"/>
              <a:t>Asimetrinis priklausomybės koeficientas;</a:t>
            </a:r>
          </a:p>
          <a:p>
            <a:r>
              <a:rPr lang="lt-LT" dirty="0" smtClean="0"/>
              <a:t>Absoliučių svorių SVM;</a:t>
            </a:r>
          </a:p>
          <a:p>
            <a:r>
              <a:rPr lang="lt-LT" dirty="0" smtClean="0">
                <a:effectLst/>
              </a:rPr>
              <a:t>Svori</a:t>
            </a:r>
            <a:r>
              <a:rPr lang="lt-LT" dirty="0" smtClean="0">
                <a:effectLst/>
              </a:rPr>
              <a:t>ais grįstas multikriterinis suliejimasiais grįstas multikriterinis suliejimas;</a:t>
            </a:r>
            <a:endParaRPr lang="lt-LT" dirty="0" smtClean="0">
              <a:effectLst/>
            </a:endParaRPr>
          </a:p>
          <a:p>
            <a:r>
              <a:rPr lang="lt-LT" dirty="0" smtClean="0">
                <a:effectLst/>
              </a:rPr>
              <a:t>Reitingais grįstas multikriterinis suliejimasiais grįstas multikriterinis suliejimas;</a:t>
            </a:r>
          </a:p>
          <a:p>
            <a:r>
              <a:rPr lang="pt-BR" dirty="0" smtClean="0">
                <a:effectLst/>
              </a:rPr>
              <a:t>Svoriais ir reitingais grįstas multikriterinis suliejimas</a:t>
            </a:r>
            <a:r>
              <a:rPr lang="lt-LT" dirty="0" smtClean="0">
                <a:effectLst/>
              </a:rPr>
              <a:t>;</a:t>
            </a:r>
          </a:p>
          <a:p>
            <a:r>
              <a:rPr lang="lt-LT" dirty="0" smtClean="0">
                <a:effectLst/>
              </a:rPr>
              <a:t>Multikriterinis rekursyvus matų eliminavimas;</a:t>
            </a:r>
          </a:p>
          <a:p>
            <a:r>
              <a:rPr lang="lt-LT" dirty="0" smtClean="0">
                <a:effectLst/>
              </a:rPr>
              <a:t>Konsensuso grupėmis grįstas stabilių matų atrinkimo metodas;</a:t>
            </a:r>
          </a:p>
          <a:p>
            <a:r>
              <a:rPr lang="lt-LT" dirty="0" smtClean="0"/>
              <a:t>...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4999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219200"/>
          </a:xfrm>
        </p:spPr>
        <p:txBody>
          <a:bodyPr>
            <a:normAutofit fontScale="85000" lnSpcReduction="10000"/>
          </a:bodyPr>
          <a:lstStyle/>
          <a:p>
            <a:endParaRPr lang="lt-LT" dirty="0" smtClean="0"/>
          </a:p>
          <a:p>
            <a:r>
              <a:rPr lang="lt-LT" dirty="0" smtClean="0"/>
              <a:t>Pasiūlymas kaip geriau organizuoti darbą universitete;</a:t>
            </a:r>
            <a:endParaRPr lang="lt-LT" dirty="0"/>
          </a:p>
        </p:txBody>
      </p:sp>
      <p:pic>
        <p:nvPicPr>
          <p:cNvPr id="1026" name="Picture 2" descr="C:\Users\dj\Dropbox\bachelor\keed\praktikos_ataskaita\images\all_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17" y="1078924"/>
            <a:ext cx="5573183" cy="455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12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Ačiū už dėmesį</a:t>
            </a:r>
            <a:r>
              <a:rPr lang="en-US" dirty="0" smtClean="0"/>
              <a:t>!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mtClean="0"/>
              <a:t>Ar</a:t>
            </a:r>
            <a:r>
              <a:rPr lang="en-US" smtClean="0"/>
              <a:t> </a:t>
            </a:r>
            <a:r>
              <a:rPr lang="en-US" dirty="0" err="1" smtClean="0"/>
              <a:t>turite</a:t>
            </a:r>
            <a:r>
              <a:rPr lang="en-US" dirty="0" smtClean="0"/>
              <a:t> </a:t>
            </a:r>
            <a:r>
              <a:rPr lang="en-US" dirty="0" err="1" smtClean="0"/>
              <a:t>klausim</a:t>
            </a:r>
            <a:r>
              <a:rPr lang="lt-LT" dirty="0" smtClean="0"/>
              <a:t>ų?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6409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124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Profesinė praktika: VU MII</vt:lpstr>
      <vt:lpstr>Profesinės praktikos tikslas ir uždaviniai</vt:lpstr>
      <vt:lpstr>Suprogramuoti matų atrinkimo metodai</vt:lpstr>
      <vt:lpstr>Rezultatai</vt:lpstr>
      <vt:lpstr>Ačiū už dėmesį!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Profesinė praktika: VU MII</dc:title>
  <dc:creator>dj</dc:creator>
  <cp:lastModifiedBy>dj</cp:lastModifiedBy>
  <cp:revision>5</cp:revision>
  <cp:lastPrinted>2012-05-09T07:18:54Z</cp:lastPrinted>
  <dcterms:created xsi:type="dcterms:W3CDTF">2012-05-08T12:38:01Z</dcterms:created>
  <dcterms:modified xsi:type="dcterms:W3CDTF">2012-05-09T07:23:51Z</dcterms:modified>
</cp:coreProperties>
</file>