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28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B449D725-AF79-4FB6-8D02-83EAC61E3211}" type="datetimeFigureOut">
              <a:rPr lang="en-US" smtClean="0"/>
              <a:t>24.11.17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076629CB-7937-4506-A327-ACF88B95BB03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24.11.17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7pPr marL="2743200" indent="-457200">
              <a:defRPr/>
            </a:lvl7pPr>
            <a:lvl8pPr marL="2743200" indent="-457200">
              <a:defRPr/>
            </a:lvl8pPr>
            <a:lvl9pPr marL="2743200" indent="-457200">
              <a:defRPr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24.11.17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24.11.17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ußforme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B449D725-AF79-4FB6-8D02-83EAC61E3211}" type="datetimeFigureOut">
              <a:rPr lang="en-US" smtClean="0"/>
              <a:t>24.11.17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076629CB-7937-4506-A327-ACF88B95BB03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24.11.17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B449D725-AF79-4FB6-8D02-83EAC61E3211}" type="datetimeFigureOut">
              <a:rPr lang="en-US" smtClean="0"/>
              <a:t>24.11.17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076629CB-7937-4506-A327-ACF88B95BB03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24.11.17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290763" indent="-461963"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24.11.17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24.11.17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24.11.17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24.11.17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t>24.11.17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449D725-AF79-4FB6-8D02-83EAC61E3211}" type="datetimeFigureOut">
              <a:rPr lang="en-US" smtClean="0"/>
              <a:t>24.11.17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76629CB-7937-4506-A327-ACF88B95BB03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5000"/>
        <a:buFont typeface="Wingdings 2" pitchFamily="18" charset="2"/>
        <a:buChar char="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SzPct val="75000"/>
        <a:buFont typeface="Wingdings 2" pitchFamily="18" charset="2"/>
        <a:buChar char="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Problematisches Format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549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Amphitrite">
  <a:themeElements>
    <a:clrScheme name="Saddle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Saddle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Saddle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Amphitrite.thmx</Template>
  <TotalTime>0</TotalTime>
  <Words>2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Amphitrite</vt:lpstr>
      <vt:lpstr>Problematisches Format</vt:lpstr>
    </vt:vector>
  </TitlesOfParts>
  <Company>DAI Zentrale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Problematisches Format</dc:title>
  <dc:creator>IANUS-Forschungsdatenzentrum NN</dc:creator>
  <cp:lastModifiedBy>IANUS-Forschungsdatenzentrum NN</cp:lastModifiedBy>
  <cp:revision>1</cp:revision>
  <dcterms:created xsi:type="dcterms:W3CDTF">2017-11-24T10:56:06Z</dcterms:created>
  <dcterms:modified xsi:type="dcterms:W3CDTF">2017-11-24T10:57:26Z</dcterms:modified>
</cp:coreProperties>
</file>