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6" r:id="rId4"/>
    <p:sldId id="273" r:id="rId5"/>
    <p:sldId id="268" r:id="rId6"/>
    <p:sldId id="271" r:id="rId7"/>
    <p:sldId id="272" r:id="rId8"/>
    <p:sldId id="269" r:id="rId9"/>
    <p:sldId id="277" r:id="rId10"/>
    <p:sldId id="267" r:id="rId11"/>
    <p:sldId id="276" r:id="rId12"/>
    <p:sldId id="257" r:id="rId13"/>
    <p:sldId id="264" r:id="rId14"/>
    <p:sldId id="265" r:id="rId15"/>
    <p:sldId id="258" r:id="rId16"/>
    <p:sldId id="260" r:id="rId17"/>
    <p:sldId id="262" r:id="rId18"/>
    <p:sldId id="263" r:id="rId19"/>
    <p:sldId id="278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0A9BEEA-F3B3-8BA4-5146-E16A7295A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381847-2427-C8CF-FDD2-FA35AF7067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73888-08CA-4490-8D03-CD10DB6BA912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7B686D-F033-117A-4368-2B572DD469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FEFA16-5BF4-C942-FFCD-5B916FEB83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AB1F7-1A6B-42AC-BAD6-B5EFDFB3F9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3339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B2DE9-3D43-46C1-AB90-159091E66A5F}" type="datetimeFigureOut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20538-9DB0-48E9-8D4E-EAFE41444D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415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BFAC9-2858-DF97-7848-C13597D0E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2ABA48-0B36-3BEB-6BA6-97B12CDC6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0D52C4-E14C-6DB0-7BF3-864E565C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93DE-464C-48FE-80CC-DEA10097E23C}" type="datetime1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A79DC5-3F3E-7B5B-0B49-097EF9BB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76EE9-5DAB-03CC-3714-92F11776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41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2FC3A-CF18-F929-A3D0-C2C5EB25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021BA9-9ABB-B218-FD3B-5813BEDC1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CB52B2-F37F-5592-B8DD-A397E963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1500-AD5D-4BEF-B8C9-EEB7C4B6B2E7}" type="datetime1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078CDB-DA76-C238-0B0F-F07B30C3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171A2-F7F4-172C-F71A-8841EB96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93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820FB3-8B28-9AB6-3868-E976D7988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955AC6-C6A1-7E79-B619-2A34FE5FA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883A84-D8FC-FB7F-CCDC-D7B30F5C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92AF-80DF-4E57-83B0-168CED072FB2}" type="datetime1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44B6E-AF9B-3C54-32C0-67D9B808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1FA163-0997-8689-99B0-E2B6270E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69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CAABE-19BC-D2E7-C166-2325DEFE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21415C-8976-5A0D-7B16-CF641C0A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7601F-E2D1-074A-EBAB-0DB18795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5E86-A70C-459F-990B-C8C732EA8B3F}" type="datetime1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B6F217-9A49-9D34-4D79-2AA4678C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B48FEC-47B8-A562-4B24-665F3057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28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594AA3-E974-F6A5-9BB0-ED53F2A3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01CADA-890D-1CC5-711A-BB10AA5DB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E8A9D9-4C31-C8BD-1F4F-4367EAE5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B98E-BD66-44F0-9402-A32CBA198E0A}" type="datetime1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DCE12-1E21-31ED-1D5D-5BDD8DBF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CE4FCA-272F-A340-6D85-C7341796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5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D8922-F50A-EC50-F7C1-BB6B2EC0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968EE4-C07C-5128-C2B0-8E81EFB23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2E1B4E-A610-E305-E306-DD7DE22B7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0DBF2E-DB41-C1FA-5F16-58A026D5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9077-AB74-458D-965B-06B45F9ADBE9}" type="datetime1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B69738-A753-B411-0FCB-C0F43F85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890063-C9C9-DF31-4B3C-E394DD65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29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62DD4-40C3-5A79-4F8E-FDD55995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56A5FF-2D43-28A1-69AA-64E106FDC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52AEEE-67EA-9DB9-0DD5-C7F679994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8075CB-84D4-87A0-080A-578826E53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5CB2BE-4BDB-CC7D-B22B-C7CB03291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7BB0F8-0510-7E33-CBA3-3C294470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9D4E-B448-4CB0-9E82-D7E5A29F7A5E}" type="datetime1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851142-3C57-3186-D728-FC280BE7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0C5A49-206F-A52F-5A66-BBF5042C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6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1C5E4-9C2B-32A2-6112-C2D643D1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DD7FE1-22A6-6FD2-97A4-204A1156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FAB8-5634-4C91-9247-E0BF6B403831}" type="datetime1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E0B109-32E9-3C96-ADCC-557590D7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BDCE88-D2AC-F250-2F70-5FA5D4AB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61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36B4830-5D0B-6AC3-BF96-E77AA0F9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573C4-839C-4341-96EA-624926D69576}" type="datetime1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1BD20B-DED1-7586-3A03-B45D7000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65E017-75CD-C74A-F41B-53EF807F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67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079283-3EF5-71C3-4749-5047E607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C61FB9-29A9-F2C9-F2D8-1990E0DE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500358-B1C9-0D0E-9395-2580552A3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0A17EB-753D-4D71-F8C2-2FB3352A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A8AD-6395-4959-A4F3-05318AF82F90}" type="datetime1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BE2FD0-72C3-6A26-93D0-7F545159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B25CC6-F83C-7C14-EA52-501624C3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68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DBFA53-1495-9053-8217-82D02A57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5335C9-3F28-85C8-61D4-D6F140CEF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DA2E30-2406-6055-268D-57141163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0081BF-CCA0-9770-8DB6-61098516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996A-80EB-415F-B609-0BBF3C99AAA5}" type="datetime1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763F28-6C21-989A-041E-B4C7970C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38958B-9112-E4E0-9600-E5D5B78E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01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6D7959-EE7E-C3D9-260C-691ED143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A31F0A-D1BA-83B6-9BB0-8FF507CFD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9F961B-3D73-A3ED-5C26-14CBEA32E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60D7E-12AE-43D1-ACC2-B18CFBAEE86A}" type="datetime1">
              <a:rPr kumimoji="1" lang="ja-JP" altLang="en-US" smtClean="0"/>
              <a:t>2024/7/19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C0C735-39D0-8291-301A-2CBB03552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17FE32-4A58-0521-8C3F-438A33932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1EA6BC-0372-4354-8699-26ED757968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05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ntl/ja/search/howsearchworks/how-search-works/ranking-results/" TargetMode="External"/><Relationship Id="rId2" Type="http://schemas.openxmlformats.org/officeDocument/2006/relationships/hyperlink" Target="https://networkx.org/documentation/stable/reference/generated/networkx.drawing.layout.spring_layou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76D91-43B3-FE1C-6E36-2E9B4238E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プロジェクト</a:t>
            </a:r>
            <a:br>
              <a:rPr kumimoji="1" lang="en-US" altLang="ja-JP" dirty="0"/>
            </a:br>
            <a:r>
              <a:rPr kumimoji="1" lang="ja-JP" altLang="en-US" dirty="0"/>
              <a:t>最終発表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A8B7AD-3A07-D5A8-FE6F-E2A3A866E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919BBF-5A26-8DA3-FE64-C0282855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31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AFF78A-CE30-1787-6ADA-DF1BF67F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6DBD61-A5F3-FC67-3801-CD3A011FD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 </a:t>
            </a:r>
            <a:r>
              <a:rPr kumimoji="1" lang="en-US" altLang="ja-JP" dirty="0" err="1"/>
              <a:t>NetworkX</a:t>
            </a:r>
            <a:r>
              <a:rPr kumimoji="1" lang="en-US" altLang="ja-JP" dirty="0"/>
              <a:t> Developers, </a:t>
            </a:r>
            <a:r>
              <a:rPr kumimoji="1" lang="en-US" altLang="ja-JP" dirty="0" err="1"/>
              <a:t>spring_layout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err="1">
                <a:hlinkClick r:id="rId2"/>
              </a:rPr>
              <a:t>spring_layout</a:t>
            </a:r>
            <a:r>
              <a:rPr lang="en-US" altLang="ja-JP" dirty="0">
                <a:hlinkClick r:id="rId2"/>
              </a:rPr>
              <a:t> — </a:t>
            </a:r>
            <a:r>
              <a:rPr lang="en-US" altLang="ja-JP" dirty="0" err="1">
                <a:hlinkClick r:id="rId2"/>
              </a:rPr>
              <a:t>NetworkX</a:t>
            </a:r>
            <a:r>
              <a:rPr lang="en-US" altLang="ja-JP" dirty="0">
                <a:hlinkClick r:id="rId2"/>
              </a:rPr>
              <a:t> 3.3 documentation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2</a:t>
            </a:r>
            <a:r>
              <a:rPr lang="ja-JP" altLang="en-US" dirty="0"/>
              <a:t> </a:t>
            </a:r>
            <a:r>
              <a:rPr kumimoji="1" lang="en-US" altLang="ja-JP" dirty="0"/>
              <a:t>Google, 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Google Sans"/>
              </a:rPr>
              <a:t>結果を自動的に生成する仕組み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Google Sans"/>
              </a:rPr>
            </a:br>
            <a:r>
              <a:rPr lang="ja-JP" altLang="en-US" dirty="0">
                <a:hlinkClick r:id="rId3"/>
              </a:rPr>
              <a:t>ランキング結果 </a:t>
            </a:r>
            <a:r>
              <a:rPr lang="en-US" altLang="ja-JP" dirty="0">
                <a:hlinkClick r:id="rId3"/>
              </a:rPr>
              <a:t>– Google </a:t>
            </a:r>
            <a:r>
              <a:rPr lang="ja-JP" altLang="en-US" dirty="0">
                <a:hlinkClick r:id="rId3"/>
              </a:rPr>
              <a:t>検索の仕組み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C4D06B-C567-D6CF-9C3E-B069B70D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7FD693-AEAC-5E38-3C2E-3DF483B9A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289845"/>
            <a:ext cx="2095500" cy="20955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5B61F37-80F6-6DE0-BBB8-DB134C75F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3472656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7DECD-8474-9B5C-9794-8E75C81A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6CDAE0-608E-50A7-83D7-0B11A803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9FDDE5-C0EA-70BA-F15F-FFA00DF6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68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3CF661-60A8-3337-1898-974C0499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検索で単語の関係の表示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16229B9-3299-643A-7A51-73369734A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150" y="1584325"/>
            <a:ext cx="6948600" cy="4351338"/>
          </a:xfr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02808C-21D3-8722-E9FA-EBEE94AC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95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3D410-3F9B-2C07-EFA8-41CC8948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0B8668F8-E29C-746C-6A31-E693B66E7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063" y="1825625"/>
            <a:ext cx="8121873" cy="435133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193BFC-81EE-3B6D-9921-C1211AE7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867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54431-5A62-DE8E-C4BD-996394DF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395771-A91B-270E-9266-B8DF85363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04456D-0DA5-3221-B2A5-817ABD52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2868FCF-1688-7B7D-017B-0AA4DEA7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12192000" cy="6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0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EAA0D-9467-96AD-62C7-4D474810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word2vec</a:t>
            </a:r>
            <a:endParaRPr kumimoji="1"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E0311446-210D-1774-3957-AB1A2A05C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838" y="1831975"/>
            <a:ext cx="9294024" cy="4351338"/>
          </a:xfrm>
        </p:spPr>
      </p:pic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DA379440-994E-0A3F-6A97-53D7D5A4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97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グラフ, ダイアグラム&#10;&#10;自動的に生成された説明">
            <a:extLst>
              <a:ext uri="{FF2B5EF4-FFF2-40B4-BE49-F238E27FC236}">
                <a16:creationId xmlns:a16="http://schemas.microsoft.com/office/drawing/2014/main" id="{67EFDE87-061C-E7CB-EB16-4445217FC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27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623F3-1802-13EF-4230-5F9CDEC9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67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A156DA-0485-DA07-87C1-3303B9EC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08D8818-2FE1-7FF4-6226-BF6D8E48F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682" y="1188316"/>
            <a:ext cx="7934635" cy="5219840"/>
          </a:xfr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AFB2C3-3BDD-6D61-46FC-0D28AD7E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246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DB2CA-7BD1-69A6-6BD0-7B278172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C762B81-992D-FA8D-1BEE-5B67466EA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743" y="1825625"/>
            <a:ext cx="8206514" cy="4351338"/>
          </a:xfr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EE78F0-B93B-BE4B-AFC6-D739EDEC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726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9524BD-CD75-8D14-FD73-7CAEDCA3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最新 </a:t>
            </a:r>
            <a:r>
              <a:rPr kumimoji="1" lang="en-US" altLang="ja-JP" dirty="0"/>
              <a:t>google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270CF0C5-53C3-C413-E437-17C14EE74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700" y="1825625"/>
            <a:ext cx="7980599" cy="435133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D65532-06D2-F6F1-3649-8628B7AD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36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5A7CA-5BC1-5132-588C-05F0ACA8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630DBD-A37F-FCBA-811A-D44119F2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Word2vec</a:t>
            </a:r>
            <a:r>
              <a:rPr lang="ja-JP" altLang="en-US" sz="3600" dirty="0"/>
              <a:t>と</a:t>
            </a:r>
            <a:r>
              <a:rPr lang="en-US" altLang="ja-JP" sz="3600" dirty="0"/>
              <a:t>google</a:t>
            </a:r>
            <a:r>
              <a:rPr lang="ja-JP" altLang="en-US" sz="3600" dirty="0"/>
              <a:t>検索からの連想語から作成されたネットワークの比較を行う。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/>
          </a:p>
          <a:p>
            <a:r>
              <a:rPr lang="ja-JP" altLang="en-US" sz="3600" dirty="0"/>
              <a:t>二種類のネットワークと単語ごとの関係性に対し、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  </a:t>
            </a:r>
            <a:r>
              <a:rPr lang="ja-JP" altLang="en-US" sz="3600" dirty="0"/>
              <a:t>理解を深める。</a:t>
            </a:r>
            <a:endParaRPr kumimoji="1" lang="ja-JP" altLang="en-US" sz="3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BD5CBC-B479-06B4-530D-DEA2EBB4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48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56EEA-7073-EE6C-7CD4-5FD9C5C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ネットワーク（グラフ）作成に使用したライブラリ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F2FDB2-9323-F492-DBCE-FE0FADDA2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/>
              <a:t>Matplotlib</a:t>
            </a:r>
          </a:p>
          <a:p>
            <a:pPr marL="0" indent="0">
              <a:buNone/>
            </a:pPr>
            <a:r>
              <a:rPr kumimoji="1" lang="ja-JP" altLang="en-US" dirty="0"/>
              <a:t>ネットワークの大きさの指定と、保存、表示に使用</a:t>
            </a:r>
            <a:endParaRPr kumimoji="1" lang="en-US" altLang="ja-JP" dirty="0"/>
          </a:p>
          <a:p>
            <a:r>
              <a:rPr lang="en-US" altLang="ja-JP" dirty="0" err="1"/>
              <a:t>NetworkX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ネットワークにノード、エッジを追加するために使用。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ここで、出来るだけネットワークが重複しないように、下記を設定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nx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spring_layout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1.5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iterations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10000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altLang="en-US" dirty="0"/>
              <a:t>引数</a:t>
            </a:r>
            <a:r>
              <a:rPr lang="en-US" altLang="ja-JP" dirty="0"/>
              <a:t>k</a:t>
            </a:r>
            <a:r>
              <a:rPr lang="ja-JP" altLang="en-US" dirty="0"/>
              <a:t>は大きくなるほど、ノード間の距離が広がる。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Iterations</a:t>
            </a:r>
            <a:r>
              <a:rPr kumimoji="1" lang="ja-JP" altLang="en-US" dirty="0"/>
              <a:t>は最適化を行う反復回数を指定。多いほど、レイアウトの精度が向上し、計算時間も増加する。（参考資料</a:t>
            </a:r>
            <a:r>
              <a:rPr kumimoji="1" lang="en-US" altLang="ja-JP" dirty="0"/>
              <a:t>1)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A4F582-EE1C-0D6F-3AB4-D3AA0EC0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64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F3E305-4662-DF18-75BD-B4C83C69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検索</a:t>
            </a:r>
            <a:r>
              <a:rPr kumimoji="1" lang="en-US" altLang="ja-JP" dirty="0"/>
              <a:t> </a:t>
            </a:r>
            <a:r>
              <a:rPr kumimoji="1" lang="ja-JP" altLang="en-US" dirty="0"/>
              <a:t>知識抽出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531A90-E71E-F00A-76B9-7B4E4D353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847849"/>
            <a:ext cx="11363324" cy="479107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検索されるページの数を増やす。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上位</a:t>
            </a:r>
            <a:r>
              <a:rPr lang="en-US" altLang="ja-JP" dirty="0"/>
              <a:t>10</a:t>
            </a:r>
            <a:r>
              <a:rPr lang="ja-JP" altLang="en-US" dirty="0"/>
              <a:t>ページを対象にする</a:t>
            </a:r>
            <a:endParaRPr lang="en-US" altLang="ja-JP" dirty="0"/>
          </a:p>
          <a:p>
            <a:r>
              <a:rPr lang="ja-JP" altLang="en-US" dirty="0"/>
              <a:t>対象にするページを増やすと、スクレイピング制限にかかる時間が早まる。そのため、</a:t>
            </a:r>
            <a:r>
              <a:rPr lang="en-US" altLang="ja-JP" dirty="0"/>
              <a:t>time</a:t>
            </a:r>
            <a:r>
              <a:rPr lang="ja-JP" altLang="en-US" dirty="0"/>
              <a:t>モジュールを用いて実行間時間を増やし、制限がかかるまでの時間を極力伸ばす。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	import time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time.sleep</a:t>
            </a:r>
            <a:r>
              <a:rPr lang="en-US" altLang="ja-JP" dirty="0"/>
              <a:t>(1) # 1</a:t>
            </a:r>
            <a:r>
              <a:rPr lang="ja-JP" altLang="en-US" dirty="0"/>
              <a:t>秒停止</a:t>
            </a:r>
            <a:endParaRPr lang="en-US" altLang="ja-JP" dirty="0"/>
          </a:p>
          <a:p>
            <a:r>
              <a:rPr lang="ja-JP" altLang="en-US" dirty="0"/>
              <a:t>リストに含まれる単語の数を増やし、足切りを行うことで関連性が低い単語を減らす。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c = </a:t>
            </a:r>
            <a:r>
              <a:rPr lang="en-US" altLang="ja-JP" dirty="0" err="1"/>
              <a:t>collections.Counter</a:t>
            </a:r>
            <a:r>
              <a:rPr lang="en-US" altLang="ja-JP" dirty="0"/>
              <a:t>(</a:t>
            </a:r>
            <a:r>
              <a:rPr lang="en-US" altLang="ja-JP" dirty="0" err="1"/>
              <a:t>saihin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    	a = [</a:t>
            </a:r>
            <a:r>
              <a:rPr lang="en-US" altLang="ja-JP" dirty="0" err="1"/>
              <a:t>i</a:t>
            </a:r>
            <a:r>
              <a:rPr lang="en-US" altLang="ja-JP" dirty="0"/>
              <a:t>[0] for </a:t>
            </a:r>
            <a:r>
              <a:rPr lang="en-US" altLang="ja-JP" dirty="0" err="1"/>
              <a:t>i</a:t>
            </a:r>
            <a:r>
              <a:rPr lang="en-US" altLang="ja-JP" dirty="0"/>
              <a:t> in </a:t>
            </a:r>
            <a:r>
              <a:rPr lang="en-US" altLang="ja-JP" dirty="0" err="1"/>
              <a:t>c.items</a:t>
            </a:r>
            <a:r>
              <a:rPr lang="en-US" altLang="ja-JP" dirty="0"/>
              <a:t>() if </a:t>
            </a:r>
            <a:r>
              <a:rPr lang="en-US" altLang="ja-JP" dirty="0" err="1"/>
              <a:t>i</a:t>
            </a:r>
            <a:r>
              <a:rPr lang="en-US" altLang="ja-JP" dirty="0"/>
              <a:t>[1] &gt;= 5] #5</a:t>
            </a:r>
            <a:r>
              <a:rPr lang="ja-JP" altLang="en-US" dirty="0"/>
              <a:t>回以上出現のみ許容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A0D539-CB01-42F8-D2CE-6882DEB5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1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C4EE407-C19F-E0B5-5D1A-D6273222F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79" y="1310121"/>
            <a:ext cx="10079930" cy="523381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E2083FE-A3DA-23E2-2E84-6FCB317A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検索での関連語句から作成したネットワーク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3CC231-8F20-B95E-3498-E1211B3A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56BCA0-6D77-68D2-77CE-EAD4E2BD706B}"/>
              </a:ext>
            </a:extLst>
          </p:cNvPr>
          <p:cNvSpPr txBox="1"/>
          <p:nvPr/>
        </p:nvSpPr>
        <p:spPr>
          <a:xfrm>
            <a:off x="7572376" y="5172075"/>
            <a:ext cx="4477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青のノードが少ないのは、検索を深くすると制限が掛かってしまい、途中で終了してしまうため。</a:t>
            </a:r>
          </a:p>
        </p:txBody>
      </p:sp>
    </p:spTree>
    <p:extLst>
      <p:ext uri="{BB962C8B-B14F-4D97-AF65-F5344CB8AC3E}">
        <p14:creationId xmlns:p14="http://schemas.microsoft.com/office/powerpoint/2010/main" val="11679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621FE-2619-A9A9-FEB1-AD9A14E7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06" y="362242"/>
            <a:ext cx="9750136" cy="1325563"/>
          </a:xfrm>
        </p:spPr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検索での関連語句から作成した</a:t>
            </a:r>
            <a:br>
              <a:rPr kumimoji="1" lang="en-US" altLang="ja-JP" dirty="0"/>
            </a:br>
            <a:r>
              <a:rPr kumimoji="1" lang="ja-JP" altLang="en-US" dirty="0"/>
              <a:t>ネットワーク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E3713E-E037-3E36-3C37-6626CC96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3D81048E-BFA4-A56D-DBD1-06975484A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888" y="2072213"/>
            <a:ext cx="3742718" cy="1521888"/>
          </a:xfr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5E333D3-A82D-17EE-B95E-04CA789B0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9330"/>
            <a:ext cx="3650774" cy="152477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6CD0C7B-7B51-BDAD-2D01-180C574D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888" y="3975626"/>
            <a:ext cx="4227486" cy="191640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799F967-E825-576C-E7F2-64FBBB5EAE5C}"/>
              </a:ext>
            </a:extLst>
          </p:cNvPr>
          <p:cNvSpPr txBox="1"/>
          <p:nvPr/>
        </p:nvSpPr>
        <p:spPr>
          <a:xfrm>
            <a:off x="6235437" y="3972743"/>
            <a:ext cx="5720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黄色のノードが最初に関連度の高い単語の集合。</a:t>
            </a:r>
            <a:endParaRPr kumimoji="1" lang="en-US" altLang="ja-JP" dirty="0"/>
          </a:p>
          <a:p>
            <a:r>
              <a:rPr kumimoji="1" lang="ja-JP" altLang="en-US" dirty="0"/>
              <a:t>青のノードは黄色のエッジから派生された単語の集合。</a:t>
            </a:r>
            <a:endParaRPr kumimoji="1" lang="en-US" altLang="ja-JP" dirty="0"/>
          </a:p>
          <a:p>
            <a:r>
              <a:rPr lang="ja-JP" altLang="en-US" dirty="0"/>
              <a:t>緑の</a:t>
            </a:r>
            <a:r>
              <a:rPr kumimoji="1" lang="ja-JP" altLang="en-US" dirty="0"/>
              <a:t>ノード</a:t>
            </a:r>
            <a:r>
              <a:rPr lang="ja-JP" altLang="en-US" dirty="0"/>
              <a:t>は青のエッジから派生された単語の集合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2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47AE20-50C0-111F-DA41-B1B620A3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Word2vec </a:t>
            </a:r>
            <a:r>
              <a:rPr kumimoji="1" lang="ja-JP" altLang="en-US" dirty="0"/>
              <a:t>知識抽出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71A546-2D91-1AB5-174B-50E595879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日本語</a:t>
            </a:r>
            <a:r>
              <a:rPr kumimoji="1" lang="en-US" altLang="ja-JP" dirty="0"/>
              <a:t>Wikipedia</a:t>
            </a:r>
            <a:r>
              <a:rPr kumimoji="1" lang="ja-JP" altLang="en-US" dirty="0"/>
              <a:t>エンティティベクトルのバイナリ版を使用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txt</a:t>
            </a:r>
            <a:r>
              <a:rPr lang="ja-JP" altLang="en-US" dirty="0"/>
              <a:t>版より動作が軽く、実行時間が短くなる。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主な使用したライブラリ　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genism</a:t>
            </a:r>
          </a:p>
          <a:p>
            <a:pPr marL="0" indent="0">
              <a:buNone/>
            </a:pPr>
            <a:r>
              <a:rPr kumimoji="1" lang="en-US" altLang="ja-JP" dirty="0" err="1"/>
              <a:t>KeyedVectors</a:t>
            </a:r>
            <a:r>
              <a:rPr kumimoji="1" lang="ja-JP" altLang="en-US" dirty="0"/>
              <a:t>を用いてバイナリファイルからモデルを作成。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類似度が高い単語を繰り返し調べ、ネットワークを作成する。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C2D432-BA0C-179E-CBB0-DE150368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29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977C463-9619-FD5E-CB84-D5870D633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50" y="889766"/>
            <a:ext cx="10654148" cy="5649146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FEC5D09-4ACC-63BE-7A3C-7BD38344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Word2vec</a:t>
            </a:r>
            <a:r>
              <a:rPr kumimoji="1" lang="ja-JP" altLang="en-US" dirty="0"/>
              <a:t>での類似度で作成したネットワーク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54D6B2-61ED-2804-50D4-43234FD0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AB7F6B-23B1-796C-03FA-E69BE7D0589A}"/>
              </a:ext>
            </a:extLst>
          </p:cNvPr>
          <p:cNvSpPr txBox="1"/>
          <p:nvPr/>
        </p:nvSpPr>
        <p:spPr>
          <a:xfrm>
            <a:off x="7795490" y="4214794"/>
            <a:ext cx="4225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赤</a:t>
            </a:r>
            <a:r>
              <a:rPr kumimoji="1" lang="ja-JP" altLang="en-US" dirty="0"/>
              <a:t>色のノードがりんごを含めた最初に類似度の高い単語の集合。</a:t>
            </a:r>
            <a:endParaRPr kumimoji="1" lang="en-US" altLang="ja-JP" dirty="0"/>
          </a:p>
          <a:p>
            <a:r>
              <a:rPr kumimoji="1" lang="ja-JP" altLang="en-US" dirty="0"/>
              <a:t>青のノードは赤色のエッジから派生された類似度の高い単語。</a:t>
            </a:r>
            <a:endParaRPr kumimoji="1" lang="en-US" altLang="ja-JP" dirty="0"/>
          </a:p>
          <a:p>
            <a:r>
              <a:rPr lang="ja-JP" altLang="en-US" dirty="0"/>
              <a:t>緑の</a:t>
            </a:r>
            <a:r>
              <a:rPr kumimoji="1" lang="ja-JP" altLang="en-US" dirty="0"/>
              <a:t>ノード</a:t>
            </a:r>
            <a:r>
              <a:rPr lang="ja-JP" altLang="en-US" dirty="0"/>
              <a:t>は青のエッジから派生された類似度の高い単語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406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EF805-1600-754E-F452-C42A8CDC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CE3B01-3EBC-2033-0003-E94BE5DCD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u="sng" dirty="0"/>
              <a:t>人間が連想する単語は</a:t>
            </a:r>
            <a:r>
              <a:rPr kumimoji="1" lang="en-US" altLang="ja-JP" u="sng" dirty="0"/>
              <a:t>google</a:t>
            </a:r>
            <a:r>
              <a:rPr kumimoji="1" lang="ja-JP" altLang="en-US" u="sng" dirty="0"/>
              <a:t>検索寄りだと考える。</a:t>
            </a:r>
            <a:endParaRPr kumimoji="1" lang="en-US" altLang="ja-JP" u="sng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en-US" altLang="ja-JP" u="sng" dirty="0"/>
              <a:t>Word2vec</a:t>
            </a:r>
            <a:r>
              <a:rPr kumimoji="1" lang="ja-JP" altLang="en-US" u="sng" dirty="0"/>
              <a:t>ではりんごから</a:t>
            </a:r>
            <a:r>
              <a:rPr lang="ja-JP" altLang="en-US" u="sng" dirty="0"/>
              <a:t>野菜</a:t>
            </a:r>
            <a:r>
              <a:rPr kumimoji="1" lang="ja-JP" altLang="en-US" u="sng" dirty="0"/>
              <a:t>や果物、食べ物に繋がる</a:t>
            </a:r>
            <a:endParaRPr kumimoji="1" lang="en-US" altLang="ja-JP" u="sng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これは、同じような文面の時にその単語の代わりとなる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単語がそのようなものが多いためだと考える。</a:t>
            </a:r>
            <a:endParaRPr lang="en-US" altLang="ja-JP" dirty="0"/>
          </a:p>
          <a:p>
            <a:r>
              <a:rPr lang="ja-JP" altLang="en-US" dirty="0"/>
              <a:t>逆に、</a:t>
            </a:r>
            <a:r>
              <a:rPr lang="en-US" altLang="ja-JP" dirty="0"/>
              <a:t>google</a:t>
            </a:r>
            <a:r>
              <a:rPr lang="ja-JP" altLang="en-US" dirty="0"/>
              <a:t>検索は人間が実際に検索し、その検索結果でのクリック数により表示場所が変動するため、</a:t>
            </a:r>
            <a:r>
              <a:rPr lang="ja-JP" altLang="en-US" u="sng" dirty="0"/>
              <a:t>人間が想定する単語がネットワークに表示されやすくなる。</a:t>
            </a:r>
            <a:endParaRPr lang="en-US" altLang="ja-JP" u="sng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他にも複数の要因は存在する（参考資料</a:t>
            </a:r>
            <a:r>
              <a:rPr lang="en-US" altLang="ja-JP" dirty="0"/>
              <a:t>2)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DDC6AF-4A3E-AC1E-B044-288E5FF7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EA6BC-0372-4354-8699-26ED757968B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45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650</Words>
  <Application>Microsoft Office PowerPoint</Application>
  <PresentationFormat>ワイド画面</PresentationFormat>
  <Paragraphs>78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Google Sans</vt:lpstr>
      <vt:lpstr>游ゴシック</vt:lpstr>
      <vt:lpstr>游ゴシック Light</vt:lpstr>
      <vt:lpstr>Arial</vt:lpstr>
      <vt:lpstr>Consolas</vt:lpstr>
      <vt:lpstr>Office テーマ</vt:lpstr>
      <vt:lpstr>プロジェクト 最終発表</vt:lpstr>
      <vt:lpstr>目標</vt:lpstr>
      <vt:lpstr>ネットワーク（グラフ）作成に使用したライブラリ</vt:lpstr>
      <vt:lpstr>Google検索 知識抽出</vt:lpstr>
      <vt:lpstr>Google検索での関連語句から作成したネットワーク</vt:lpstr>
      <vt:lpstr>Google検索での関連語句から作成した ネットワーク</vt:lpstr>
      <vt:lpstr>Word2vec 知識抽出</vt:lpstr>
      <vt:lpstr>Word2vecでの類似度で作成したネットワーク</vt:lpstr>
      <vt:lpstr>結果</vt:lpstr>
      <vt:lpstr>参考資料</vt:lpstr>
      <vt:lpstr>PowerPoint プレゼンテーション</vt:lpstr>
      <vt:lpstr>Google検索で単語の関係の表示</vt:lpstr>
      <vt:lpstr>PowerPoint プレゼンテーション</vt:lpstr>
      <vt:lpstr>PowerPoint プレゼンテーション</vt:lpstr>
      <vt:lpstr>word2vec</vt:lpstr>
      <vt:lpstr>PowerPoint プレゼンテーション</vt:lpstr>
      <vt:lpstr>PowerPoint プレゼンテーション</vt:lpstr>
      <vt:lpstr>PowerPoint プレゼンテーション</vt:lpstr>
      <vt:lpstr>最新 google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大悟 沼田</dc:creator>
  <cp:lastModifiedBy>大悟 沼田</cp:lastModifiedBy>
  <cp:revision>42</cp:revision>
  <dcterms:created xsi:type="dcterms:W3CDTF">2024-07-04T07:38:10Z</dcterms:created>
  <dcterms:modified xsi:type="dcterms:W3CDTF">2024-07-19T05:45:35Z</dcterms:modified>
</cp:coreProperties>
</file>