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66" r:id="rId2"/>
    <p:sldId id="256" r:id="rId3"/>
    <p:sldId id="269" r:id="rId4"/>
    <p:sldId id="273" r:id="rId5"/>
    <p:sldId id="272" r:id="rId6"/>
    <p:sldId id="274" r:id="rId7"/>
    <p:sldId id="270" r:id="rId8"/>
    <p:sldId id="287" r:id="rId9"/>
    <p:sldId id="306" r:id="rId10"/>
    <p:sldId id="307" r:id="rId11"/>
    <p:sldId id="283" r:id="rId12"/>
    <p:sldId id="284" r:id="rId13"/>
    <p:sldId id="285" r:id="rId14"/>
    <p:sldId id="304" r:id="rId15"/>
    <p:sldId id="286" r:id="rId16"/>
    <p:sldId id="295" r:id="rId17"/>
    <p:sldId id="276" r:id="rId18"/>
    <p:sldId id="298" r:id="rId19"/>
    <p:sldId id="296" r:id="rId20"/>
    <p:sldId id="300" r:id="rId21"/>
    <p:sldId id="297" r:id="rId22"/>
    <p:sldId id="303" r:id="rId23"/>
    <p:sldId id="308" r:id="rId24"/>
    <p:sldId id="305" r:id="rId25"/>
    <p:sldId id="309" r:id="rId26"/>
    <p:sldId id="310" r:id="rId27"/>
    <p:sldId id="31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5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-302" y="-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05612-1BD8-4F6A-9E0D-AFE63CDB31C8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EC68-9B96-48B6-8DB9-FFD71E9AF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7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inyj/class.gi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pi.gg.go.kr/Museumartglry" TargetMode="External"/><Relationship Id="rId2" Type="http://schemas.openxmlformats.org/officeDocument/2006/relationships/hyperlink" Target="https://data.gg.go.kr/portal/data/service/selectServicePage.do?page=1&amp;rows=10&amp;sortColumn=&amp;sortDirection=&amp;infId=ZBBS1ZR3HW2O5D7YKNOT13783108&amp;infSeq=3&amp;order=&amp;loc=&amp;searchWord=%EB%B0%95%EB%AC%BC%EA%B4%80%C2%B7%EB%AF%B8%EC%88%A0%EA%B4%80+%ED%98%84%ED%99%A9&amp;BIZPLC_NM=&amp;BSN_STATE_NM=&amp;REFINE_ROADNM_ADDR=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18069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Java </a:t>
            </a:r>
            <a:r>
              <a:rPr lang="en-US" altLang="ko-KR" dirty="0"/>
              <a:t>AWT + Oracle DB </a:t>
            </a:r>
            <a:r>
              <a:rPr lang="ko-KR" altLang="en-US" dirty="0"/>
              <a:t>응용 프로그램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22. 12. 22 ~ 23. 1. 20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정다이</a:t>
            </a: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44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1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7" y="337636"/>
            <a:ext cx="11804285" cy="5587174"/>
          </a:xfrm>
        </p:spPr>
      </p:pic>
    </p:spTree>
    <p:extLst>
      <p:ext uri="{BB962C8B-B14F-4D97-AF65-F5344CB8AC3E}">
        <p14:creationId xmlns:p14="http://schemas.microsoft.com/office/powerpoint/2010/main" val="31780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" y="866222"/>
            <a:ext cx="11841966" cy="480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4" y="318975"/>
            <a:ext cx="10058400" cy="54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테이블 정의서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476423"/>
              </p:ext>
            </p:extLst>
          </p:nvPr>
        </p:nvGraphicFramePr>
        <p:xfrm>
          <a:off x="1534696" y="2433235"/>
          <a:ext cx="5270499" cy="1466850"/>
        </p:xfrm>
        <a:graphic>
          <a:graphicData uri="http://schemas.openxmlformats.org/drawingml/2006/table">
            <a:tbl>
              <a:tblPr/>
              <a:tblGrid>
                <a:gridCol w="2201601">
                  <a:extLst>
                    <a:ext uri="{9D8B030D-6E8A-4147-A177-3AD203B41FA5}">
                      <a16:colId xmlns="" xmlns:a16="http://schemas.microsoft.com/office/drawing/2014/main" val="3666965639"/>
                    </a:ext>
                  </a:extLst>
                </a:gridCol>
                <a:gridCol w="1219935">
                  <a:extLst>
                    <a:ext uri="{9D8B030D-6E8A-4147-A177-3AD203B41FA5}">
                      <a16:colId xmlns="" xmlns:a16="http://schemas.microsoft.com/office/drawing/2014/main" val="3702076293"/>
                    </a:ext>
                  </a:extLst>
                </a:gridCol>
                <a:gridCol w="1162750">
                  <a:extLst>
                    <a:ext uri="{9D8B030D-6E8A-4147-A177-3AD203B41FA5}">
                      <a16:colId xmlns="" xmlns:a16="http://schemas.microsoft.com/office/drawing/2014/main" val="2895386679"/>
                    </a:ext>
                  </a:extLst>
                </a:gridCol>
                <a:gridCol w="686213">
                  <a:extLst>
                    <a:ext uri="{9D8B030D-6E8A-4147-A177-3AD203B41FA5}">
                      <a16:colId xmlns="" xmlns:a16="http://schemas.microsoft.com/office/drawing/2014/main" val="2757008371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MUSEUM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43232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제약조건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63947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BIZPLC_NM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/ 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20356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MUSEUM_ARTGLRY_TYPE_NM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VARCHAR2(30)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73055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SIGUN_NM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73438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REFINE_ROADNM_ADDR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3745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BSN_STATE_NM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8887854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09896"/>
              </p:ext>
            </p:extLst>
          </p:nvPr>
        </p:nvGraphicFramePr>
        <p:xfrm>
          <a:off x="1534696" y="4109635"/>
          <a:ext cx="4292600" cy="838200"/>
        </p:xfrm>
        <a:graphic>
          <a:graphicData uri="http://schemas.openxmlformats.org/drawingml/2006/table">
            <a:tbl>
              <a:tblPr/>
              <a:tblGrid>
                <a:gridCol w="896676">
                  <a:extLst>
                    <a:ext uri="{9D8B030D-6E8A-4147-A177-3AD203B41FA5}">
                      <a16:colId xmlns="" xmlns:a16="http://schemas.microsoft.com/office/drawing/2014/main" val="1127324285"/>
                    </a:ext>
                  </a:extLst>
                </a:gridCol>
                <a:gridCol w="1135154">
                  <a:extLst>
                    <a:ext uri="{9D8B030D-6E8A-4147-A177-3AD203B41FA5}">
                      <a16:colId xmlns="" xmlns:a16="http://schemas.microsoft.com/office/drawing/2014/main" val="1494945969"/>
                    </a:ext>
                  </a:extLst>
                </a:gridCol>
                <a:gridCol w="1163772">
                  <a:extLst>
                    <a:ext uri="{9D8B030D-6E8A-4147-A177-3AD203B41FA5}">
                      <a16:colId xmlns="" xmlns:a16="http://schemas.microsoft.com/office/drawing/2014/main" val="2689926475"/>
                    </a:ext>
                  </a:extLst>
                </a:gridCol>
                <a:gridCol w="1096998">
                  <a:extLst>
                    <a:ext uri="{9D8B030D-6E8A-4147-A177-3AD203B41FA5}">
                      <a16:colId xmlns="" xmlns:a16="http://schemas.microsoft.com/office/drawing/2014/main" val="2582693346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PMEMBER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92022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제약조건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57216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/ 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아이디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86563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VARCHAR2(30)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5331766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43336"/>
              </p:ext>
            </p:extLst>
          </p:nvPr>
        </p:nvGraphicFramePr>
        <p:xfrm>
          <a:off x="7359154" y="2433235"/>
          <a:ext cx="3695700" cy="1257300"/>
        </p:xfrm>
        <a:graphic>
          <a:graphicData uri="http://schemas.openxmlformats.org/drawingml/2006/table">
            <a:tbl>
              <a:tblPr/>
              <a:tblGrid>
                <a:gridCol w="763969">
                  <a:extLst>
                    <a:ext uri="{9D8B030D-6E8A-4147-A177-3AD203B41FA5}">
                      <a16:colId xmlns="" xmlns:a16="http://schemas.microsoft.com/office/drawing/2014/main" val="3825581042"/>
                    </a:ext>
                  </a:extLst>
                </a:gridCol>
                <a:gridCol w="1222350">
                  <a:extLst>
                    <a:ext uri="{9D8B030D-6E8A-4147-A177-3AD203B41FA5}">
                      <a16:colId xmlns="" xmlns:a16="http://schemas.microsoft.com/office/drawing/2014/main" val="3032293721"/>
                    </a:ext>
                  </a:extLst>
                </a:gridCol>
                <a:gridCol w="1165053">
                  <a:extLst>
                    <a:ext uri="{9D8B030D-6E8A-4147-A177-3AD203B41FA5}">
                      <a16:colId xmlns="" xmlns:a16="http://schemas.microsoft.com/office/drawing/2014/main" val="1586230822"/>
                    </a:ext>
                  </a:extLst>
                </a:gridCol>
                <a:gridCol w="544328">
                  <a:extLst>
                    <a:ext uri="{9D8B030D-6E8A-4147-A177-3AD203B41FA5}">
                      <a16:colId xmlns="" xmlns:a16="http://schemas.microsoft.com/office/drawing/2014/main" val="3074974007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NOTICE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88167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제약조건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0791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/ 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480559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 / 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5394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글제목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27913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3723848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16853"/>
              </p:ext>
            </p:extLst>
          </p:nvPr>
        </p:nvGraphicFramePr>
        <p:xfrm>
          <a:off x="7067053" y="3900085"/>
          <a:ext cx="3987801" cy="1047750"/>
        </p:xfrm>
        <a:graphic>
          <a:graphicData uri="http://schemas.openxmlformats.org/drawingml/2006/table">
            <a:tbl>
              <a:tblPr/>
              <a:tblGrid>
                <a:gridCol w="877698">
                  <a:extLst>
                    <a:ext uri="{9D8B030D-6E8A-4147-A177-3AD203B41FA5}">
                      <a16:colId xmlns="" xmlns:a16="http://schemas.microsoft.com/office/drawing/2014/main" val="750653453"/>
                    </a:ext>
                  </a:extLst>
                </a:gridCol>
                <a:gridCol w="1078042">
                  <a:extLst>
                    <a:ext uri="{9D8B030D-6E8A-4147-A177-3AD203B41FA5}">
                      <a16:colId xmlns="" xmlns:a16="http://schemas.microsoft.com/office/drawing/2014/main" val="43164278"/>
                    </a:ext>
                  </a:extLst>
                </a:gridCol>
                <a:gridCol w="1144823">
                  <a:extLst>
                    <a:ext uri="{9D8B030D-6E8A-4147-A177-3AD203B41FA5}">
                      <a16:colId xmlns="" xmlns:a16="http://schemas.microsoft.com/office/drawing/2014/main" val="2328750057"/>
                    </a:ext>
                  </a:extLst>
                </a:gridCol>
                <a:gridCol w="887238">
                  <a:extLst>
                    <a:ext uri="{9D8B030D-6E8A-4147-A177-3AD203B41FA5}">
                      <a16:colId xmlns="" xmlns:a16="http://schemas.microsoft.com/office/drawing/2014/main" val="3998145976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회원개인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63686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제약조건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23639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BIZPLC_NM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 / 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327393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SIGUN_NM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197599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 / NOT NULL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아이디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960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4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 Diagram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76" y="804519"/>
            <a:ext cx="7518678" cy="4700289"/>
          </a:xfrm>
        </p:spPr>
      </p:pic>
    </p:spTree>
    <p:extLst>
      <p:ext uri="{BB962C8B-B14F-4D97-AF65-F5344CB8AC3E}">
        <p14:creationId xmlns:p14="http://schemas.microsoft.com/office/powerpoint/2010/main" val="7910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33186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altLang="ko-KR" dirty="0" smtClean="0"/>
              <a:t>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altLang="ko-KR" dirty="0" smtClean="0"/>
              <a:t>Usecase Diagram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altLang="ko-KR" dirty="0" smtClean="0"/>
              <a:t>Sequence </a:t>
            </a:r>
            <a:r>
              <a:rPr lang="pt-BR" altLang="ko-KR" dirty="0"/>
              <a:t>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2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ko-KR" dirty="0" smtClean="0"/>
              <a:t/>
            </a:r>
            <a:br>
              <a:rPr lang="pt-BR" altLang="ko-KR" dirty="0" smtClean="0"/>
            </a:br>
            <a:r>
              <a:rPr lang="pt-BR" altLang="ko-KR" dirty="0" smtClean="0"/>
              <a:t>Class </a:t>
            </a:r>
            <a:r>
              <a:rPr lang="pt-BR" altLang="ko-KR" dirty="0"/>
              <a:t>Diagram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48" y="145143"/>
            <a:ext cx="6496511" cy="5975187"/>
          </a:xfrm>
        </p:spPr>
      </p:pic>
    </p:spTree>
    <p:extLst>
      <p:ext uri="{BB962C8B-B14F-4D97-AF65-F5344CB8AC3E}">
        <p14:creationId xmlns:p14="http://schemas.microsoft.com/office/powerpoint/2010/main" val="7437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76" y="124428"/>
            <a:ext cx="6902982" cy="6551158"/>
          </a:xfrm>
        </p:spPr>
      </p:pic>
    </p:spTree>
    <p:extLst>
      <p:ext uri="{BB962C8B-B14F-4D97-AF65-F5344CB8AC3E}">
        <p14:creationId xmlns:p14="http://schemas.microsoft.com/office/powerpoint/2010/main" val="35789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ko-KR" dirty="0"/>
              <a:t>Usecase Diagram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757" y="666503"/>
            <a:ext cx="7061781" cy="4962333"/>
          </a:xfrm>
        </p:spPr>
      </p:pic>
    </p:spTree>
    <p:extLst>
      <p:ext uri="{BB962C8B-B14F-4D97-AF65-F5344CB8AC3E}">
        <p14:creationId xmlns:p14="http://schemas.microsoft.com/office/powerpoint/2010/main" val="20955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박물관 검색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우리 어디 가지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7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ko-KR" dirty="0"/>
              <a:t>Sequence Diagram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메뉴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3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211016"/>
            <a:ext cx="10770748" cy="6351115"/>
          </a:xfrm>
        </p:spPr>
      </p:pic>
    </p:spTree>
    <p:extLst>
      <p:ext uri="{BB962C8B-B14F-4D97-AF65-F5344CB8AC3E}">
        <p14:creationId xmlns:p14="http://schemas.microsoft.com/office/powerpoint/2010/main" val="10713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238570"/>
            <a:ext cx="10196725" cy="6225369"/>
          </a:xfrm>
        </p:spPr>
      </p:pic>
    </p:spTree>
    <p:extLst>
      <p:ext uri="{BB962C8B-B14F-4D97-AF65-F5344CB8AC3E}">
        <p14:creationId xmlns:p14="http://schemas.microsoft.com/office/powerpoint/2010/main" val="2537533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구현 화면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7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29" y="634260"/>
            <a:ext cx="2724530" cy="51727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12" y="634259"/>
            <a:ext cx="2724530" cy="5172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88" y="634257"/>
            <a:ext cx="2724530" cy="51727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1" y="634260"/>
            <a:ext cx="2724530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20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74" y="726852"/>
            <a:ext cx="5582429" cy="5172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90" y="726851"/>
            <a:ext cx="2724530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76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58" y="706598"/>
            <a:ext cx="2724530" cy="5172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58" y="695023"/>
            <a:ext cx="2724530" cy="51727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56" y="683447"/>
            <a:ext cx="2724530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2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11" y="599529"/>
            <a:ext cx="2724530" cy="5172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60" y="599532"/>
            <a:ext cx="2724530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3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9600" dirty="0" smtClean="0"/>
              <a:t>감사합니다</a:t>
            </a:r>
            <a:endParaRPr lang="ko-KR" altLang="en-US" sz="115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://github.com/dainyj/class.git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0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기획의도</a:t>
            </a:r>
            <a:endParaRPr lang="en-US" altLang="ko-KR" dirty="0" smtClean="0"/>
          </a:p>
          <a:p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r>
              <a:rPr lang="en-US" altLang="ko-KR" dirty="0" smtClean="0"/>
              <a:t>OPEN API</a:t>
            </a:r>
          </a:p>
          <a:p>
            <a:r>
              <a:rPr lang="ko-KR" altLang="en-US" dirty="0" smtClean="0"/>
              <a:t>일정표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정의서 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정의서</a:t>
            </a:r>
            <a:endParaRPr lang="en-US" altLang="ko-KR" dirty="0" smtClean="0"/>
          </a:p>
          <a:p>
            <a:r>
              <a:rPr lang="en-US" altLang="ko-KR" dirty="0" smtClean="0"/>
              <a:t>UML</a:t>
            </a:r>
          </a:p>
          <a:p>
            <a:r>
              <a:rPr lang="en-US" altLang="ko-KR" dirty="0"/>
              <a:t>Information Architecture</a:t>
            </a:r>
            <a:endParaRPr lang="en-US" altLang="ko-KR" dirty="0" smtClean="0"/>
          </a:p>
          <a:p>
            <a:r>
              <a:rPr lang="ko-KR" altLang="en-US" dirty="0" smtClean="0"/>
              <a:t>실제 화면 구현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3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기획의도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경기도 지역 박물관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미술관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전시관 등을 검색해 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주말마다 아이와 함께 어디를 가야할지 고민할 때 한 번에 검색하기 좋은 프로그램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41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4161769" cy="345061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Eclipse IDE</a:t>
            </a:r>
            <a:endParaRPr lang="en-US" altLang="ko-KR" dirty="0"/>
          </a:p>
          <a:p>
            <a:pPr lvl="1"/>
            <a:r>
              <a:rPr lang="en-US" altLang="ko-KR" dirty="0"/>
              <a:t>Version: 2022-09 (4.25.0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Dbeaver</a:t>
            </a:r>
            <a:endParaRPr lang="en-US" altLang="ko-KR" dirty="0" smtClean="0"/>
          </a:p>
          <a:p>
            <a:pPr lvl="1"/>
            <a:r>
              <a:rPr lang="ko-KR" altLang="en-US" dirty="0"/>
              <a:t>버전</a:t>
            </a:r>
            <a:r>
              <a:rPr lang="en-US" altLang="ko-KR" dirty="0" smtClean="0"/>
              <a:t>22.3.1.202212251901</a:t>
            </a:r>
            <a:endParaRPr lang="en-US" altLang="ko-KR" dirty="0"/>
          </a:p>
          <a:p>
            <a:r>
              <a:rPr lang="ko-KR" altLang="en-US" dirty="0" smtClean="0"/>
              <a:t>자바</a:t>
            </a:r>
            <a:endParaRPr lang="en-US" altLang="ko-KR" dirty="0"/>
          </a:p>
          <a:p>
            <a:pPr lvl="1"/>
            <a:r>
              <a:rPr lang="en-US" altLang="ko-KR" dirty="0"/>
              <a:t>Java version “11.0.17</a:t>
            </a:r>
            <a:r>
              <a:rPr lang="en-US" altLang="ko-KR" dirty="0" smtClean="0"/>
              <a:t>”</a:t>
            </a:r>
          </a:p>
          <a:p>
            <a:r>
              <a:rPr lang="en-US" altLang="ko-KR" dirty="0" err="1" smtClean="0"/>
              <a:t>Figma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050" name="Picture 2" descr="Eclipse Packaging Project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510" y="1997658"/>
            <a:ext cx="1047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beaver.io/wp-content/uploads/2015/09/beaver-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29" y="2865447"/>
            <a:ext cx="893511" cy="89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197304" y="2015731"/>
            <a:ext cx="502262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Oracle Database</a:t>
            </a:r>
          </a:p>
          <a:p>
            <a:pPr lvl="1"/>
            <a:r>
              <a:rPr lang="en-US" altLang="ko-KR" dirty="0" smtClean="0"/>
              <a:t>Oracle Database 21c Express Edition</a:t>
            </a:r>
          </a:p>
          <a:p>
            <a:r>
              <a:rPr lang="en-US" altLang="ko-KR" dirty="0" smtClean="0"/>
              <a:t>Windows</a:t>
            </a:r>
          </a:p>
          <a:p>
            <a:pPr lvl="1"/>
            <a:r>
              <a:rPr lang="en-US" altLang="ko-KR" dirty="0" smtClean="0"/>
              <a:t>Windows 10 Pro</a:t>
            </a:r>
          </a:p>
          <a:p>
            <a:r>
              <a:rPr lang="en-US" altLang="ko-KR" dirty="0" smtClean="0"/>
              <a:t>GitHub</a:t>
            </a:r>
          </a:p>
          <a:p>
            <a:endParaRPr lang="en-US" altLang="ko-KR" dirty="0" smtClean="0"/>
          </a:p>
        </p:txBody>
      </p:sp>
      <p:pic>
        <p:nvPicPr>
          <p:cNvPr id="1028" name="Picture 4" descr="자바 이미지 리사이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29" y="3864748"/>
            <a:ext cx="893511" cy="8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오라클 데이터베이스 아이콘 이미지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728" y="1888034"/>
            <a:ext cx="981247" cy="9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윈도우 이미지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16" y="2916749"/>
            <a:ext cx="1265451" cy="79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0449" y="3886908"/>
            <a:ext cx="1128166" cy="11281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90" y="4765245"/>
            <a:ext cx="846178" cy="84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2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박물관</a:t>
            </a:r>
            <a:r>
              <a:rPr lang="en-US" altLang="ko-KR" dirty="0">
                <a:hlinkClick r:id="rId2"/>
              </a:rPr>
              <a:t>·</a:t>
            </a:r>
            <a:r>
              <a:rPr lang="ko-KR" altLang="en-US" dirty="0">
                <a:hlinkClick r:id="rId2"/>
              </a:rPr>
              <a:t>미술관 현황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 smtClean="0">
                <a:hlinkClick r:id="rId2"/>
              </a:rPr>
              <a:t>데이터 </a:t>
            </a:r>
            <a:r>
              <a:rPr lang="ko-KR" altLang="en-US" dirty="0">
                <a:hlinkClick r:id="rId2"/>
              </a:rPr>
              <a:t>상세 </a:t>
            </a:r>
            <a:r>
              <a:rPr lang="en-US" altLang="ko-KR" dirty="0">
                <a:hlinkClick r:id="rId2"/>
              </a:rPr>
              <a:t>Open API | </a:t>
            </a:r>
            <a:r>
              <a:rPr lang="ko-KR" altLang="en-US" dirty="0">
                <a:hlinkClick r:id="rId2"/>
              </a:rPr>
              <a:t>경기데이터드림 </a:t>
            </a:r>
            <a:r>
              <a:rPr lang="en-US" altLang="ko-KR" dirty="0">
                <a:hlinkClick r:id="rId2"/>
              </a:rPr>
              <a:t>(gg.go.kr)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openapi.gg.go.kr/Museumartglry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26" name="Picture 2" descr="경기데이터드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201" y="3256049"/>
            <a:ext cx="1939951" cy="96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1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41352"/>
              </p:ext>
            </p:extLst>
          </p:nvPr>
        </p:nvGraphicFramePr>
        <p:xfrm>
          <a:off x="1610229" y="1853754"/>
          <a:ext cx="9369092" cy="4164036"/>
        </p:xfrm>
        <a:graphic>
          <a:graphicData uri="http://schemas.openxmlformats.org/drawingml/2006/table">
            <a:tbl>
              <a:tblPr/>
              <a:tblGrid>
                <a:gridCol w="887764">
                  <a:extLst>
                    <a:ext uri="{9D8B030D-6E8A-4147-A177-3AD203B41FA5}">
                      <a16:colId xmlns="" xmlns:a16="http://schemas.microsoft.com/office/drawing/2014/main" val="1075755430"/>
                    </a:ext>
                  </a:extLst>
                </a:gridCol>
                <a:gridCol w="1712116">
                  <a:extLst>
                    <a:ext uri="{9D8B030D-6E8A-4147-A177-3AD203B41FA5}">
                      <a16:colId xmlns="" xmlns:a16="http://schemas.microsoft.com/office/drawing/2014/main" val="2863750672"/>
                    </a:ext>
                  </a:extLst>
                </a:gridCol>
                <a:gridCol w="1712116">
                  <a:extLst>
                    <a:ext uri="{9D8B030D-6E8A-4147-A177-3AD203B41FA5}">
                      <a16:colId xmlns="" xmlns:a16="http://schemas.microsoft.com/office/drawing/2014/main" val="4269031738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1935345917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2374118360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2717175504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348197241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1989989936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2128872874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2773249792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2162804633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3628714290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3361932374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4260247672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3611943913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3495976601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1779481742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2080389698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2062392821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3787713393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941916985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3677163571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814159924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1238571624"/>
                    </a:ext>
                  </a:extLst>
                </a:gridCol>
                <a:gridCol w="229868">
                  <a:extLst>
                    <a:ext uri="{9D8B030D-6E8A-4147-A177-3AD203B41FA5}">
                      <a16:colId xmlns="" xmlns:a16="http://schemas.microsoft.com/office/drawing/2014/main" val="4289679601"/>
                    </a:ext>
                  </a:extLst>
                </a:gridCol>
              </a:tblGrid>
              <a:tr h="19405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세부항목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9255911"/>
                  </a:ext>
                </a:extLst>
              </a:tr>
              <a:tr h="183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12794527"/>
                  </a:ext>
                </a:extLst>
              </a:tr>
              <a:tr h="183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0304996"/>
                  </a:ext>
                </a:extLst>
              </a:tr>
              <a:tr h="27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분석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분석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616194"/>
                  </a:ext>
                </a:extLst>
              </a:tr>
              <a:tr h="2774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예상화면 설계 및 자료 찾기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78678826"/>
                  </a:ext>
                </a:extLst>
              </a:tr>
              <a:tr h="277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API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추출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DBeaver)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0489828"/>
                  </a:ext>
                </a:extLst>
              </a:tr>
              <a:tr h="277454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및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 로그인 회원가입 프레임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3943372"/>
                  </a:ext>
                </a:extLst>
              </a:tr>
              <a:tr h="277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2221016"/>
                  </a:ext>
                </a:extLst>
              </a:tr>
              <a:tr h="277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검색 프레임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7451858"/>
                  </a:ext>
                </a:extLst>
              </a:tr>
              <a:tr h="277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8040486"/>
                  </a:ext>
                </a:extLst>
              </a:tr>
              <a:tr h="277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연동되는 프레임들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6391991"/>
                  </a:ext>
                </a:extLst>
              </a:tr>
              <a:tr h="277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54226157"/>
                  </a:ext>
                </a:extLst>
              </a:tr>
              <a:tr h="277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 다듬기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06030860"/>
                  </a:ext>
                </a:extLst>
              </a:tr>
              <a:tr h="277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1739542"/>
                  </a:ext>
                </a:extLst>
              </a:tr>
              <a:tr h="277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리펙토링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98668778"/>
                  </a:ext>
                </a:extLst>
              </a:tr>
              <a:tr h="273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7856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5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정의서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69" y="2039274"/>
            <a:ext cx="1940421" cy="3449638"/>
          </a:xfrm>
        </p:spPr>
      </p:pic>
      <p:sp>
        <p:nvSpPr>
          <p:cNvPr id="7" name="TextBox 6"/>
          <p:cNvSpPr txBox="1"/>
          <p:nvPr/>
        </p:nvSpPr>
        <p:spPr>
          <a:xfrm>
            <a:off x="3518697" y="2396884"/>
            <a:ext cx="247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: </a:t>
            </a:r>
            <a:r>
              <a:rPr lang="ko-KR" altLang="en-US" dirty="0"/>
              <a:t>로그인 화면 연결</a:t>
            </a:r>
            <a:br>
              <a:rPr lang="ko-KR" altLang="en-US" dirty="0"/>
            </a:br>
            <a:r>
              <a:rPr lang="en-US" altLang="ko-KR" dirty="0">
                <a:solidFill>
                  <a:srgbClr val="FF0000"/>
                </a:solidFill>
              </a:rPr>
              <a:t>2 </a:t>
            </a:r>
            <a:r>
              <a:rPr lang="en-US" altLang="ko-KR" dirty="0"/>
              <a:t>: </a:t>
            </a:r>
            <a:r>
              <a:rPr lang="ko-KR" altLang="en-US" dirty="0"/>
              <a:t>회원가입 화면 연결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679" y="2013994"/>
            <a:ext cx="1956482" cy="34781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49" y="2420032"/>
            <a:ext cx="852060" cy="8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2174</TotalTime>
  <Words>398</Words>
  <Application>Microsoft Office PowerPoint</Application>
  <PresentationFormat>사용자 지정</PresentationFormat>
  <Paragraphs>494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Gallery</vt:lpstr>
      <vt:lpstr>개인 프로젝트</vt:lpstr>
      <vt:lpstr>박물관 검색 프로그램</vt:lpstr>
      <vt:lpstr>목차</vt:lpstr>
      <vt:lpstr>주제 &amp; 기획의도</vt:lpstr>
      <vt:lpstr>개발환경</vt:lpstr>
      <vt:lpstr>OPEN API</vt:lpstr>
      <vt:lpstr>일정</vt:lpstr>
      <vt:lpstr>UI정의서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DB테이블 정의서</vt:lpstr>
      <vt:lpstr>ER Diagram</vt:lpstr>
      <vt:lpstr>UML</vt:lpstr>
      <vt:lpstr> Class Diagram</vt:lpstr>
      <vt:lpstr>PowerPoint 프레젠테이션</vt:lpstr>
      <vt:lpstr>Usecase Diagram </vt:lpstr>
      <vt:lpstr>Sequence Diagram</vt:lpstr>
      <vt:lpstr>PowerPoint 프레젠테이션</vt:lpstr>
      <vt:lpstr>PowerPoint 프레젠테이션</vt:lpstr>
      <vt:lpstr>실제 구현 화면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박물관 &amp; 미술관</dc:title>
  <dc:creator>a</dc:creator>
  <cp:lastModifiedBy>Registered User</cp:lastModifiedBy>
  <cp:revision>111</cp:revision>
  <dcterms:created xsi:type="dcterms:W3CDTF">2022-12-22T01:04:08Z</dcterms:created>
  <dcterms:modified xsi:type="dcterms:W3CDTF">2023-08-16T17:08:26Z</dcterms:modified>
</cp:coreProperties>
</file>