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64" r:id="rId6"/>
    <p:sldId id="258" r:id="rId7"/>
    <p:sldId id="259" r:id="rId8"/>
    <p:sldId id="260" r:id="rId9"/>
    <p:sldId id="261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1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2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4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9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2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9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5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5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C826-34E4-4AD9-9547-F3EC1EA30215}" type="datetimeFigureOut">
              <a:rPr lang="en-IN" smtClean="0"/>
              <a:t>20-06-2022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FB03-6622-4D55-8770-0ABE2A7B5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evaluation using Priority Linked list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Expression resolution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85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procedure(reduce)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682" y="2385330"/>
            <a:ext cx="78771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365125"/>
            <a:ext cx="10998557" cy="1325563"/>
          </a:xfrm>
        </p:spPr>
        <p:txBody>
          <a:bodyPr/>
          <a:lstStyle/>
          <a:p>
            <a:r>
              <a:rPr lang="en-US" dirty="0"/>
              <a:t>Stepwise Evaluation </a:t>
            </a:r>
            <a:r>
              <a:rPr lang="en-US" dirty="0" smtClean="0"/>
              <a:t>of Double </a:t>
            </a:r>
            <a:r>
              <a:rPr lang="en-US" dirty="0"/>
              <a:t>Linked </a:t>
            </a:r>
            <a:r>
              <a:rPr lang="en-US" dirty="0" smtClean="0"/>
              <a:t>List with braces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Braces won’t be inserted inside the linked list, instead we will alter the priority using the formula, if no braces then priority will be based on operator table.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470390"/>
            <a:ext cx="11677650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83" y="5234224"/>
            <a:ext cx="89535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518" y="2653048"/>
            <a:ext cx="765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Assign priority according to formula for each node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518" y="4417454"/>
            <a:ext cx="1048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go to the highest priority operator node and then calculate </a:t>
            </a:r>
            <a:r>
              <a:rPr lang="en-US" dirty="0" err="1" smtClean="0"/>
              <a:t>c+d</a:t>
            </a:r>
            <a:r>
              <a:rPr lang="en-US" dirty="0" smtClean="0"/>
              <a:t> and store in R0 register/temp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73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Evaluation of Double Linked List with braces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01" y="2732798"/>
            <a:ext cx="626745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58" y="4689308"/>
            <a:ext cx="3686175" cy="504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5915" y="1931831"/>
            <a:ext cx="730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</a:t>
            </a:r>
            <a:r>
              <a:rPr lang="en-US" dirty="0" err="1" smtClean="0"/>
              <a:t>goto</a:t>
            </a:r>
            <a:r>
              <a:rPr lang="en-US" dirty="0" smtClean="0"/>
              <a:t> Maximum priority node and calculate R0*e and assign to R1, take the priority from neighboring node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65915" y="3503055"/>
            <a:ext cx="6593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 </a:t>
            </a:r>
            <a:r>
              <a:rPr lang="en-US" dirty="0" err="1" smtClean="0"/>
              <a:t>goto</a:t>
            </a:r>
            <a:r>
              <a:rPr lang="en-US" dirty="0" smtClean="0"/>
              <a:t> Max priority node , calculate a/b and assign to R2 , also take the priority of neighbor for R2 node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26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Evaluation of Double Linked List with braces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39403" y="2150772"/>
            <a:ext cx="842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5: Terminate the loop as head-&gt;next = NULL as only one node is present</a:t>
            </a:r>
            <a:br>
              <a:rPr lang="en-US" dirty="0" smtClean="0"/>
            </a:br>
            <a:r>
              <a:rPr lang="en-US" dirty="0" smtClean="0"/>
              <a:t>Fetch the value from R3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5558" y="3257187"/>
            <a:ext cx="1745236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8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generation using expression resolver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679"/>
            <a:ext cx="10774646" cy="1073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76" y="3844813"/>
            <a:ext cx="11096625" cy="1666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6476" y="2915376"/>
            <a:ext cx="808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Assign priorities to all the node</a:t>
            </a:r>
            <a:br>
              <a:rPr lang="en-US" dirty="0" smtClean="0"/>
            </a:br>
            <a:r>
              <a:rPr lang="en-US" dirty="0" smtClean="0"/>
              <a:t>Step 2: Find the maximum priority among all the node here </a:t>
            </a:r>
            <a:r>
              <a:rPr lang="en-US" dirty="0" err="1" smtClean="0"/>
              <a:t>c+d</a:t>
            </a:r>
            <a:r>
              <a:rPr lang="en-US" dirty="0" smtClean="0"/>
              <a:t> has maximum priority as 4*2(</a:t>
            </a:r>
            <a:r>
              <a:rPr lang="en-US" dirty="0" err="1" smtClean="0"/>
              <a:t>blocklevel</a:t>
            </a:r>
            <a:r>
              <a:rPr lang="en-US" dirty="0" smtClean="0"/>
              <a:t> is 2 as 2</a:t>
            </a:r>
            <a:r>
              <a:rPr lang="en-US" baseline="30000" dirty="0" smtClean="0"/>
              <a:t>nd</a:t>
            </a:r>
            <a:r>
              <a:rPr lang="en-US" dirty="0" smtClean="0"/>
              <a:t> ‘(‘ brace has come) + 2  (priority of ‘+’) = 10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65915" y="5731099"/>
            <a:ext cx="689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emit out the assembly instructions and reduce 3 nodes for ‘</a:t>
            </a:r>
            <a:r>
              <a:rPr lang="en-US" dirty="0" err="1" smtClean="0"/>
              <a:t>c+d</a:t>
            </a:r>
            <a:r>
              <a:rPr lang="en-US" dirty="0" smtClean="0"/>
              <a:t>’ to one node , result of ‘</a:t>
            </a:r>
            <a:r>
              <a:rPr lang="en-US" dirty="0" err="1" smtClean="0"/>
              <a:t>c+d</a:t>
            </a:r>
            <a:r>
              <a:rPr lang="en-US" dirty="0" smtClean="0"/>
              <a:t>’ will be stored in </a:t>
            </a:r>
            <a:r>
              <a:rPr lang="en-US" dirty="0" err="1" smtClean="0"/>
              <a:t>eax</a:t>
            </a:r>
            <a:r>
              <a:rPr lang="en-US" dirty="0" smtClean="0"/>
              <a:t>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86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generation using expression resolver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250" y="1902978"/>
            <a:ext cx="10927413" cy="7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8" y="3348507"/>
            <a:ext cx="10967515" cy="1829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7431" y="2665928"/>
            <a:ext cx="658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 repetition by finding out maximum priority among all the node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17431" y="4700789"/>
            <a:ext cx="642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 repetition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18148" y="5563673"/>
            <a:ext cx="836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all the steps from step 2 to 3 until one node is left after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48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Expression Resolver?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Why called it is called resolver not evaluation ?</a:t>
            </a:r>
            <a:br>
              <a:rPr lang="en-US" sz="1800" dirty="0" smtClean="0"/>
            </a:br>
            <a:r>
              <a:rPr lang="en-US" sz="1800" dirty="0" smtClean="0"/>
              <a:t>Because it tries to resolve the expression using priority first then it starts to do evaluation.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What is priority linked list ?</a:t>
            </a:r>
            <a:br>
              <a:rPr lang="en-US" sz="1800" dirty="0" smtClean="0"/>
            </a:br>
            <a:r>
              <a:rPr lang="en-US" sz="1800" dirty="0" smtClean="0"/>
              <a:t>A single linked list that has priority field which tells which nodes we have to evaluate first.</a:t>
            </a:r>
            <a:br>
              <a:rPr lang="en-US" sz="1800" dirty="0" smtClean="0"/>
            </a:br>
            <a:r>
              <a:rPr lang="en-US" sz="1800" dirty="0" smtClean="0"/>
              <a:t>We can use double linked list also, incase of single linked list we can use </a:t>
            </a:r>
            <a:r>
              <a:rPr lang="en-US" sz="1800" dirty="0" err="1" smtClean="0"/>
              <a:t>prev</a:t>
            </a:r>
            <a:r>
              <a:rPr lang="en-US" sz="1800" dirty="0" smtClean="0"/>
              <a:t> variable to store the previous node.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What is a reduce method ?</a:t>
            </a:r>
            <a:br>
              <a:rPr lang="en-US" sz="1800" dirty="0" smtClean="0"/>
            </a:br>
            <a:r>
              <a:rPr lang="en-US" sz="1800" dirty="0" smtClean="0"/>
              <a:t>Reduce will do the evaluation on 3 nodes and compress it into 1 node after evaluation and store it in Register/temporary variable.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Why we find the priority of an operator not operand node ?</a:t>
            </a:r>
            <a:br>
              <a:rPr lang="en-US" sz="1800" dirty="0" smtClean="0"/>
            </a:br>
            <a:r>
              <a:rPr lang="en-US" sz="1800" dirty="0" smtClean="0"/>
              <a:t>Because we need to know both the variables/operand on left-</a:t>
            </a:r>
            <a:r>
              <a:rPr lang="en-US" sz="1800" dirty="0" err="1" smtClean="0"/>
              <a:t>handside</a:t>
            </a:r>
            <a:r>
              <a:rPr lang="en-US" sz="1800" dirty="0" smtClean="0"/>
              <a:t> and right </a:t>
            </a:r>
            <a:r>
              <a:rPr lang="en-US" sz="1800" dirty="0" err="1" smtClean="0"/>
              <a:t>handside</a:t>
            </a:r>
            <a:r>
              <a:rPr lang="en-US" sz="1800" dirty="0" smtClean="0"/>
              <a:t> of an operator to do binary operations like +,-,/,* etc.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90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expression resolver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solving the expression using very easy method </a:t>
            </a:r>
          </a:p>
          <a:p>
            <a:r>
              <a:rPr lang="en-US" sz="2000" dirty="0" smtClean="0"/>
              <a:t>Languages that don’t use pointers can also use this method using references.</a:t>
            </a:r>
          </a:p>
          <a:p>
            <a:r>
              <a:rPr lang="en-US" sz="2000" dirty="0" smtClean="0"/>
              <a:t>Removing the tree </a:t>
            </a:r>
            <a:r>
              <a:rPr lang="en-US" sz="2000" dirty="0" err="1" smtClean="0"/>
              <a:t>datastructure</a:t>
            </a:r>
            <a:r>
              <a:rPr lang="en-US" sz="2000" dirty="0" smtClean="0"/>
              <a:t>/stack as it makes expression evaluation very complex</a:t>
            </a:r>
          </a:p>
          <a:p>
            <a:r>
              <a:rPr lang="en-US" sz="2000" dirty="0" smtClean="0"/>
              <a:t>For compiler designing using expression resolution to emit assembly instruction in very simple method</a:t>
            </a:r>
          </a:p>
          <a:p>
            <a:r>
              <a:rPr lang="en-US" sz="2000" dirty="0" smtClean="0"/>
              <a:t>For designing calculators in high level languages.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755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 err="1"/>
              <a:t>struct</a:t>
            </a:r>
            <a:r>
              <a:rPr lang="en-IN" sz="2000" dirty="0"/>
              <a:t> </a:t>
            </a:r>
            <a:r>
              <a:rPr lang="en-IN" sz="2000" dirty="0" err="1"/>
              <a:t>ListNode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>{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dirty="0" smtClean="0"/>
              <a:t>   </a:t>
            </a:r>
            <a:r>
              <a:rPr lang="en-IN" sz="2000" dirty="0" err="1" smtClean="0"/>
              <a:t>struct</a:t>
            </a:r>
            <a:r>
              <a:rPr lang="en-IN" sz="2000" dirty="0" smtClean="0"/>
              <a:t> </a:t>
            </a:r>
            <a:r>
              <a:rPr lang="en-IN" sz="2000" dirty="0" err="1"/>
              <a:t>ListNode</a:t>
            </a:r>
            <a:r>
              <a:rPr lang="en-IN" sz="2000" dirty="0"/>
              <a:t>* </a:t>
            </a:r>
            <a:r>
              <a:rPr lang="en-IN" sz="2000" dirty="0" err="1" smtClean="0"/>
              <a:t>prev</a:t>
            </a:r>
            <a:r>
              <a:rPr lang="en-IN" sz="2000" dirty="0" smtClean="0"/>
              <a:t>;</a:t>
            </a:r>
            <a:br>
              <a:rPr lang="en-IN" sz="2000" dirty="0" smtClean="0"/>
            </a:br>
            <a:r>
              <a:rPr lang="en-IN" sz="2000" dirty="0"/>
              <a:t>   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isOperatorOrOperand</a:t>
            </a:r>
            <a:r>
              <a:rPr lang="en-IN" sz="2000" dirty="0" smtClean="0"/>
              <a:t>; // tells whether this node is an operator or operand</a:t>
            </a:r>
            <a:br>
              <a:rPr lang="en-IN" sz="2000" dirty="0" smtClean="0"/>
            </a:br>
            <a:r>
              <a:rPr lang="en-IN" sz="2000" dirty="0"/>
              <a:t>    </a:t>
            </a:r>
            <a:r>
              <a:rPr lang="en-IN" sz="2000" dirty="0" err="1"/>
              <a:t>int</a:t>
            </a:r>
            <a:r>
              <a:rPr lang="en-IN" sz="2000" dirty="0"/>
              <a:t> priority</a:t>
            </a:r>
            <a:r>
              <a:rPr lang="en-IN" sz="2000" dirty="0" smtClean="0"/>
              <a:t>;                // priority of the operator and operand</a:t>
            </a:r>
            <a:br>
              <a:rPr lang="en-IN" sz="2000" dirty="0" smtClean="0"/>
            </a:br>
            <a:r>
              <a:rPr lang="en-IN" sz="2000" dirty="0"/>
              <a:t>    </a:t>
            </a:r>
            <a:r>
              <a:rPr lang="en-IN" sz="2000" dirty="0" err="1"/>
              <a:t>struct</a:t>
            </a:r>
            <a:r>
              <a:rPr lang="en-IN" sz="2000" dirty="0"/>
              <a:t> Symbol *</a:t>
            </a:r>
            <a:r>
              <a:rPr lang="en-IN" sz="2000" dirty="0" err="1"/>
              <a:t>str</a:t>
            </a:r>
            <a:r>
              <a:rPr lang="en-IN" sz="2000" dirty="0" smtClean="0"/>
              <a:t>; // pointer to symbol table for operand</a:t>
            </a:r>
            <a:br>
              <a:rPr lang="en-IN" sz="2000" dirty="0" smtClean="0"/>
            </a:br>
            <a:r>
              <a:rPr lang="en-IN" sz="2000" dirty="0"/>
              <a:t>    char op</a:t>
            </a:r>
            <a:r>
              <a:rPr lang="en-IN" sz="2000" dirty="0" smtClean="0"/>
              <a:t>;               // operator variable</a:t>
            </a:r>
            <a:br>
              <a:rPr lang="en-IN" sz="2000" dirty="0" smtClean="0"/>
            </a:br>
            <a:r>
              <a:rPr lang="en-IN" sz="2000" dirty="0"/>
              <a:t>    </a:t>
            </a:r>
            <a:r>
              <a:rPr lang="en-IN" sz="2000" dirty="0" err="1"/>
              <a:t>struct</a:t>
            </a:r>
            <a:r>
              <a:rPr lang="en-IN" sz="2000" dirty="0"/>
              <a:t> </a:t>
            </a:r>
            <a:r>
              <a:rPr lang="en-IN" sz="2000" dirty="0" err="1"/>
              <a:t>ListNode</a:t>
            </a:r>
            <a:r>
              <a:rPr lang="en-IN" sz="2000" dirty="0"/>
              <a:t>* next</a:t>
            </a:r>
            <a:r>
              <a:rPr lang="en-IN" sz="2000" dirty="0" smtClean="0"/>
              <a:t>; </a:t>
            </a:r>
            <a:br>
              <a:rPr lang="en-IN" sz="2000" dirty="0" smtClean="0"/>
            </a:br>
            <a:r>
              <a:rPr lang="en-IN" sz="2000" dirty="0" smtClean="0"/>
              <a:t>};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List of operators and priority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*      4</a:t>
            </a:r>
            <a:br>
              <a:rPr lang="en-IN" sz="2000" dirty="0" smtClean="0"/>
            </a:br>
            <a:r>
              <a:rPr lang="en-IN" sz="2000" dirty="0" smtClean="0"/>
              <a:t>/      3</a:t>
            </a:r>
            <a:br>
              <a:rPr lang="en-IN" sz="2000" dirty="0" smtClean="0"/>
            </a:br>
            <a:r>
              <a:rPr lang="en-IN" sz="2000" dirty="0" smtClean="0"/>
              <a:t>+      2</a:t>
            </a:r>
            <a:br>
              <a:rPr lang="en-IN" sz="2000" dirty="0" smtClean="0"/>
            </a:br>
            <a:r>
              <a:rPr lang="en-IN" sz="2000" dirty="0" smtClean="0"/>
              <a:t>-       1</a:t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726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Here each operator or operand are store in a single node, one operand or one operator at a time in a node.</a:t>
            </a:r>
          </a:p>
          <a:p>
            <a:r>
              <a:rPr lang="en-IN" sz="2000" dirty="0" err="1" smtClean="0"/>
              <a:t>isOperatorOrOperand</a:t>
            </a:r>
            <a:r>
              <a:rPr lang="en-IN" sz="2000" dirty="0" smtClean="0"/>
              <a:t> tells whether it is an operand or operator</a:t>
            </a:r>
            <a:br>
              <a:rPr lang="en-IN" sz="2000" dirty="0" smtClean="0"/>
            </a:br>
            <a:r>
              <a:rPr lang="en-IN" sz="2000" dirty="0" smtClean="0"/>
              <a:t>example:- for ‘+’ , </a:t>
            </a:r>
            <a:r>
              <a:rPr lang="en-IN" sz="2000" dirty="0" err="1" smtClean="0"/>
              <a:t>isOperatorOrOperand</a:t>
            </a:r>
            <a:r>
              <a:rPr lang="en-IN" sz="2000" dirty="0" smtClean="0"/>
              <a:t> is 1</a:t>
            </a:r>
            <a:br>
              <a:rPr lang="en-IN" sz="2000" dirty="0" smtClean="0"/>
            </a:br>
            <a:r>
              <a:rPr lang="en-IN" sz="2000" dirty="0" smtClean="0"/>
              <a:t>                   for ‘2’, </a:t>
            </a:r>
            <a:r>
              <a:rPr lang="en-IN" sz="2000" dirty="0" err="1" smtClean="0"/>
              <a:t>isOperatorOrOperand</a:t>
            </a:r>
            <a:r>
              <a:rPr lang="en-IN" sz="2000" dirty="0" smtClean="0"/>
              <a:t> is 0</a:t>
            </a:r>
            <a:endParaRPr lang="en-IN" sz="2000" dirty="0"/>
          </a:p>
          <a:p>
            <a:r>
              <a:rPr lang="en-IN" sz="2000" dirty="0" smtClean="0"/>
              <a:t>Priority for operand is decided by nearby operators</a:t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example:- </a:t>
            </a:r>
            <a:r>
              <a:rPr lang="en-IN" sz="2000" dirty="0" err="1" smtClean="0"/>
              <a:t>a+b</a:t>
            </a:r>
            <a:r>
              <a:rPr lang="en-IN" sz="2000" dirty="0" smtClean="0"/>
              <a:t>*c-d*b, here it will compare the operator of ‘*’ and ‘-’ to decide the priority of operand ‘c’, as ‘*’ has greater priority than ‘-’ so c will be assigned with priority of ‘*’ only.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52" y="4864178"/>
            <a:ext cx="2604484" cy="8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Evaluation of Linked List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80" y="1690688"/>
            <a:ext cx="10790240" cy="38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0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Stepwise Evaluation of Linked List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617" y="2164201"/>
            <a:ext cx="8228327" cy="10737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9700" y="1416676"/>
            <a:ext cx="538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Step 2 Again by finding out the next maximum priority operator here ‘+’ has the maximum priority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9700" y="3165010"/>
            <a:ext cx="538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Step 3 Again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9700" y="4854635"/>
            <a:ext cx="459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 the above procedures until and unless one node remains (head-&gt;next == NULL) and return the result when one node is remaining.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93" y="3711450"/>
            <a:ext cx="4742468" cy="644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66" y="5885645"/>
            <a:ext cx="1325774" cy="7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resolve if braces are there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75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have a variable defined as </a:t>
            </a:r>
            <a:r>
              <a:rPr lang="en-US" sz="2000" dirty="0" err="1" smtClean="0"/>
              <a:t>blocklevel</a:t>
            </a:r>
            <a:endParaRPr lang="en-US" sz="2000" dirty="0" smtClean="0"/>
          </a:p>
          <a:p>
            <a:r>
              <a:rPr lang="en-US" sz="2000" dirty="0" smtClean="0"/>
              <a:t>on encountering ‘(‘, we increment the </a:t>
            </a:r>
            <a:r>
              <a:rPr lang="en-US" sz="2000" dirty="0" err="1" smtClean="0"/>
              <a:t>blocklevel</a:t>
            </a:r>
            <a:endParaRPr lang="en-US" sz="2000" dirty="0"/>
          </a:p>
          <a:p>
            <a:r>
              <a:rPr lang="en-US" sz="2000" dirty="0" smtClean="0"/>
              <a:t>on encountering ‘)’, we decrement the </a:t>
            </a:r>
            <a:r>
              <a:rPr lang="en-US" sz="2000" dirty="0" err="1" smtClean="0"/>
              <a:t>blocklevel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we have designed a formula , it is applicable when </a:t>
            </a:r>
            <a:r>
              <a:rPr lang="en-US" sz="2000" dirty="0" err="1" smtClean="0"/>
              <a:t>blocklevel</a:t>
            </a:r>
            <a:r>
              <a:rPr lang="en-US" sz="2000" dirty="0" smtClean="0"/>
              <a:t> &gt; 0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br>
              <a:rPr lang="en-US" sz="2000" dirty="0" smtClean="0"/>
            </a:br>
            <a:r>
              <a:rPr lang="en-US" sz="2000" dirty="0" smtClean="0"/>
              <a:t>if(</a:t>
            </a:r>
            <a:r>
              <a:rPr lang="en-US" sz="2000" dirty="0" err="1" smtClean="0"/>
              <a:t>blocklevel</a:t>
            </a:r>
            <a:r>
              <a:rPr lang="en-US" sz="2000" dirty="0" smtClean="0"/>
              <a:t> &gt; 0)</a:t>
            </a:r>
            <a:br>
              <a:rPr lang="en-US" sz="2000" dirty="0" smtClean="0"/>
            </a:br>
            <a:r>
              <a:rPr lang="en-US" sz="2000" dirty="0" smtClean="0"/>
              <a:t>  priority = 4*</a:t>
            </a:r>
            <a:r>
              <a:rPr lang="en-US" sz="2000" dirty="0" err="1" smtClean="0"/>
              <a:t>blocklevel+operator_priority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where, </a:t>
            </a:r>
            <a:r>
              <a:rPr lang="en-US" sz="2000" dirty="0" err="1" smtClean="0"/>
              <a:t>operator_priority</a:t>
            </a:r>
            <a:r>
              <a:rPr lang="en-US" sz="2000" dirty="0" smtClean="0"/>
              <a:t> is given as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*      4</a:t>
            </a:r>
            <a:br>
              <a:rPr lang="en-IN" sz="2000" dirty="0"/>
            </a:br>
            <a:r>
              <a:rPr lang="en-IN" sz="2000" dirty="0"/>
              <a:t>/      3</a:t>
            </a:r>
            <a:br>
              <a:rPr lang="en-IN" sz="2000" dirty="0"/>
            </a:br>
            <a:r>
              <a:rPr lang="en-IN" sz="2000" dirty="0"/>
              <a:t>+      2</a:t>
            </a:r>
            <a:br>
              <a:rPr lang="en-IN" sz="2000" dirty="0"/>
            </a:br>
            <a:r>
              <a:rPr lang="en-IN" sz="2000" dirty="0"/>
              <a:t>-       1</a:t>
            </a:r>
          </a:p>
        </p:txBody>
      </p:sp>
    </p:spTree>
    <p:extLst>
      <p:ext uri="{BB962C8B-B14F-4D97-AF65-F5344CB8AC3E}">
        <p14:creationId xmlns:p14="http://schemas.microsoft.com/office/powerpoint/2010/main" val="334479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Formula for braces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24" y="2263507"/>
            <a:ext cx="1093309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if(</a:t>
            </a:r>
            <a:r>
              <a:rPr lang="en-US" sz="1800" dirty="0" err="1"/>
              <a:t>blocklevel</a:t>
            </a:r>
            <a:r>
              <a:rPr lang="en-US" sz="1800" dirty="0"/>
              <a:t> &gt; 0)</a:t>
            </a:r>
            <a:br>
              <a:rPr lang="en-US" sz="1800" dirty="0"/>
            </a:br>
            <a:r>
              <a:rPr lang="en-US" sz="1800" dirty="0"/>
              <a:t>  priority = </a:t>
            </a:r>
            <a:r>
              <a:rPr lang="en-US" sz="1800" dirty="0" smtClean="0"/>
              <a:t>4*</a:t>
            </a:r>
            <a:r>
              <a:rPr lang="en-US" sz="1800" dirty="0" err="1" smtClean="0"/>
              <a:t>blocklevel+operator_priority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4 is added here for expression which are not inside </a:t>
            </a:r>
            <a:r>
              <a:rPr lang="en-US" sz="1800" dirty="0" smtClean="0"/>
              <a:t>braces and priority for +,-,/* ranges from 1 to 4,  </a:t>
            </a:r>
            <a:r>
              <a:rPr lang="en-US" sz="1800" dirty="0" smtClean="0"/>
              <a:t>example:-  a + b *c</a:t>
            </a:r>
          </a:p>
          <a:p>
            <a:pPr marL="0" indent="0">
              <a:buNone/>
            </a:pPr>
            <a:r>
              <a:rPr lang="en-US" sz="1800" dirty="0" err="1" smtClean="0"/>
              <a:t>Blocklevel</a:t>
            </a:r>
            <a:r>
              <a:rPr lang="en-US" sz="1800" dirty="0" smtClean="0"/>
              <a:t> determines how many braces inside the expression is, </a:t>
            </a:r>
            <a:br>
              <a:rPr lang="en-US" sz="1800" dirty="0" smtClean="0"/>
            </a:br>
            <a:r>
              <a:rPr lang="en-US" sz="1800" dirty="0" smtClean="0"/>
              <a:t>example:- (((</a:t>
            </a:r>
            <a:r>
              <a:rPr lang="en-US" sz="1800" dirty="0" err="1" smtClean="0"/>
              <a:t>a+b</a:t>
            </a:r>
            <a:r>
              <a:rPr lang="en-US" sz="1800" dirty="0" smtClean="0"/>
              <a:t>))) </a:t>
            </a:r>
            <a:br>
              <a:rPr lang="en-US" sz="1800" dirty="0" smtClean="0"/>
            </a:br>
            <a:r>
              <a:rPr lang="en-US" sz="1800" dirty="0" err="1" smtClean="0"/>
              <a:t>blocklevel</a:t>
            </a:r>
            <a:r>
              <a:rPr lang="en-US" sz="1800" dirty="0" smtClean="0"/>
              <a:t> is 3 here </a:t>
            </a:r>
          </a:p>
          <a:p>
            <a:pPr marL="0" indent="0">
              <a:buNone/>
            </a:pPr>
            <a:r>
              <a:rPr lang="en-US" sz="1800" dirty="0" smtClean="0"/>
              <a:t>4*</a:t>
            </a:r>
            <a:r>
              <a:rPr lang="en-US" sz="1800" dirty="0" err="1" smtClean="0"/>
              <a:t>Blocklevel</a:t>
            </a:r>
            <a:r>
              <a:rPr lang="en-US" sz="1800" dirty="0" smtClean="0"/>
              <a:t> + </a:t>
            </a:r>
            <a:r>
              <a:rPr lang="en-US" sz="1800" dirty="0" err="1" smtClean="0"/>
              <a:t>operator_priority</a:t>
            </a:r>
            <a:r>
              <a:rPr lang="en-US" sz="1800" dirty="0" smtClean="0"/>
              <a:t> tells what should be priority </a:t>
            </a:r>
            <a:br>
              <a:rPr lang="en-US" sz="1800" dirty="0" smtClean="0"/>
            </a:br>
            <a:r>
              <a:rPr lang="en-US" sz="1800" dirty="0" smtClean="0"/>
              <a:t>Below example shows how priority values from 1 to 12 is allocated as given for expression ‘</a:t>
            </a:r>
            <a:r>
              <a:rPr lang="en-US" sz="1800" dirty="0" err="1" smtClean="0"/>
              <a:t>a+b</a:t>
            </a:r>
            <a:r>
              <a:rPr lang="en-US" sz="1800" dirty="0" smtClean="0"/>
              <a:t>*c+(c-d)-((c-d))’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07" y="4906851"/>
            <a:ext cx="5295826" cy="19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464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Expression evaluation using Priority Linked list</vt:lpstr>
      <vt:lpstr>What is Expression Resolver?</vt:lpstr>
      <vt:lpstr>Why expression resolver ?</vt:lpstr>
      <vt:lpstr>Node structure</vt:lpstr>
      <vt:lpstr>Structure of the algorithm</vt:lpstr>
      <vt:lpstr>Stepwise Evaluation of Linked List</vt:lpstr>
      <vt:lpstr>Stepwise Evaluation of Linked List</vt:lpstr>
      <vt:lpstr>How to resolve if braces are there ?</vt:lpstr>
      <vt:lpstr>Inside the Formula for braces</vt:lpstr>
      <vt:lpstr>Reduction procedure(reduce)</vt:lpstr>
      <vt:lpstr>Stepwise Evaluation of Double Linked List with braces</vt:lpstr>
      <vt:lpstr>Stepwise Evaluation of Double Linked List with braces</vt:lpstr>
      <vt:lpstr>Stepwise Evaluation of Double Linked List with braces</vt:lpstr>
      <vt:lpstr>Assembly generation using expression resolver</vt:lpstr>
      <vt:lpstr>Assembly generation using expression resolver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evaluation using Priority Linked list</dc:title>
  <dc:creator>Daipayan Bhowal Uttam Ranjan Bhowal</dc:creator>
  <cp:lastModifiedBy>Daipayan Bhowal Uttam Ranjan Bhowal</cp:lastModifiedBy>
  <cp:revision>88</cp:revision>
  <dcterms:created xsi:type="dcterms:W3CDTF">2022-06-18T06:44:43Z</dcterms:created>
  <dcterms:modified xsi:type="dcterms:W3CDTF">2022-06-20T17:20:10Z</dcterms:modified>
</cp:coreProperties>
</file>