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7" r:id="rId2"/>
    <p:sldId id="307" r:id="rId3"/>
    <p:sldId id="292" r:id="rId4"/>
    <p:sldId id="294" r:id="rId5"/>
    <p:sldId id="296" r:id="rId6"/>
    <p:sldId id="298" r:id="rId7"/>
    <p:sldId id="329" r:id="rId8"/>
    <p:sldId id="330" r:id="rId9"/>
    <p:sldId id="331" r:id="rId10"/>
    <p:sldId id="332" r:id="rId11"/>
    <p:sldId id="305" r:id="rId12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22" d="100"/>
          <a:sy n="22" d="100"/>
        </p:scale>
        <p:origin x="-112" y="-88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15/5/3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Services</a:t>
            </a:r>
            <a:r>
              <a:rPr lang="zh-CN" altLang="en-US" dirty="0" smtClean="0"/>
              <a:t>与指令的使用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常用指令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-repeat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ne-repeat</a:t>
            </a:r>
            <a:r>
              <a:rPr lang="zh-CN" altLang="en-US" dirty="0" smtClean="0"/>
              <a:t>的使用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特有属性（</a:t>
            </a:r>
            <a:r>
              <a:rPr lang="en-US" altLang="zh-CN" dirty="0" smtClean="0"/>
              <a:t>$index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$first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$last</a:t>
            </a:r>
            <a:r>
              <a:rPr lang="zh-CN" altLang="en-US" dirty="0" smtClean="0"/>
              <a:t>）的使用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-Services</a:t>
            </a:r>
            <a:r>
              <a:rPr lang="zh-CN" altLang="en-US" dirty="0" smtClean="0"/>
              <a:t>与指令的使用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Services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Services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r>
              <a:rPr lang="zh-CN" altLang="en-US" dirty="0" smtClean="0"/>
              <a:t>常用指令的使用</a:t>
            </a:r>
            <a:endParaRPr lang="en-US" altLang="zh-CN" dirty="0" smtClean="0"/>
          </a:p>
          <a:p>
            <a:r>
              <a:rPr lang="zh-CN" altLang="en-US" dirty="0" smtClean="0"/>
              <a:t>常用指令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-repeat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4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-Services</a:t>
            </a:r>
            <a:r>
              <a:rPr lang="zh-CN" altLang="en-US" dirty="0" smtClean="0"/>
              <a:t>与指令的使用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Services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Services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698400" indent="-507600">
              <a:spcBef>
                <a:spcPts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AngularJS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Services</a:t>
            </a:r>
            <a:r>
              <a:rPr lang="zh-CN" altLang="en-US" dirty="0" smtClean="0"/>
              <a:t>表现形式</a:t>
            </a:r>
          </a:p>
          <a:p>
            <a:pPr marL="698400" indent="-507600">
              <a:spcBef>
                <a:spcPts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Services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-Services</a:t>
            </a:r>
            <a:r>
              <a:rPr lang="zh-CN" altLang="en-US" dirty="0" smtClean="0"/>
              <a:t>与指令的使用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Services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Services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在多个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中共享数据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-Services</a:t>
            </a:r>
            <a:r>
              <a:rPr lang="zh-CN" altLang="en-US" dirty="0" smtClean="0"/>
              <a:t>与指令的使用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常用指令的使用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常用指令的使用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指令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-bind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-model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-show/hide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-if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-submit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-disabled </a:t>
            </a:r>
            <a:r>
              <a:rPr lang="zh-CN" altLang="en-US" dirty="0" smtClean="0"/>
              <a:t>的使用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指令 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-checked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ng-src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ng-href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-class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-selected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-change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-Services</a:t>
            </a:r>
            <a:r>
              <a:rPr lang="zh-CN" altLang="en-US" dirty="0" smtClean="0"/>
              <a:t>与指令的使用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常用指令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-repeat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1101</TotalTime>
  <Words>169</Words>
  <Application>Microsoft Macintosh PowerPoint</Application>
  <PresentationFormat>自定义</PresentationFormat>
  <Paragraphs>25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Black</vt:lpstr>
      <vt:lpstr>AngularJS进阶 Services与指令的使用</vt:lpstr>
      <vt:lpstr>AngularJS进阶-Services与指令的使用</vt:lpstr>
      <vt:lpstr>AngularJS进阶-Services与指令的使用</vt:lpstr>
      <vt:lpstr>自定义Services服务</vt:lpstr>
      <vt:lpstr>AngularJS进阶-Services与指令的使用</vt:lpstr>
      <vt:lpstr>Services的应用</vt:lpstr>
      <vt:lpstr>AngularJS进阶-Services与指令的使用</vt:lpstr>
      <vt:lpstr>常用指令的使用</vt:lpstr>
      <vt:lpstr>AngularJS进阶-Services与指令的使用</vt:lpstr>
      <vt:lpstr>常用指令ng-repeat的使用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1 1</cp:lastModifiedBy>
  <cp:revision>105</cp:revision>
  <dcterms:created xsi:type="dcterms:W3CDTF">2015-03-23T11:35:35Z</dcterms:created>
  <dcterms:modified xsi:type="dcterms:W3CDTF">2015-05-03T12:08:28Z</dcterms:modified>
</cp:coreProperties>
</file>