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3" r:id="rId2"/>
    <p:sldId id="306" r:id="rId3"/>
    <p:sldId id="292" r:id="rId4"/>
    <p:sldId id="294" r:id="rId5"/>
    <p:sldId id="296" r:id="rId6"/>
    <p:sldId id="298" r:id="rId7"/>
    <p:sldId id="314" r:id="rId8"/>
    <p:sldId id="315" r:id="rId9"/>
    <p:sldId id="304" r:id="rId10"/>
    <p:sldId id="305" r:id="rId1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4110" autoAdjust="0"/>
  </p:normalViewPr>
  <p:slideViewPr>
    <p:cSldViewPr snapToGrid="0" snapToObjects="1">
      <p:cViewPr varScale="1">
        <p:scale>
          <a:sx n="21" d="100"/>
          <a:sy n="21" d="100"/>
        </p:scale>
        <p:origin x="-136" y="-6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7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9600" dirty="0" err="1" smtClean="0"/>
              <a:t>AngularJS</a:t>
            </a:r>
            <a:r>
              <a:rPr lang="zh-CN" altLang="en-US" sz="9600" dirty="0" smtClean="0"/>
              <a:t>内置服务</a:t>
            </a:r>
            <a:r>
              <a:rPr lang="en-US" altLang="zh-CN" sz="9600" dirty="0" smtClean="0"/>
              <a:t/>
            </a:r>
            <a:br>
              <a:rPr lang="en-US" altLang="zh-CN" sz="9600" dirty="0" smtClean="0"/>
            </a:br>
            <a:r>
              <a:rPr lang="en-US" altLang="zh-CN" sz="9600" dirty="0" smtClean="0"/>
              <a:t>$http</a:t>
            </a:r>
            <a:r>
              <a:rPr lang="zh-CN" altLang="en-US" sz="9600" dirty="0" smtClean="0"/>
              <a:t>的使用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AngularJS</a:t>
            </a:r>
            <a:r>
              <a:rPr lang="zh-TW" altLang="en-US" dirty="0"/>
              <a:t>内置服务</a:t>
            </a:r>
            <a:r>
              <a:rPr lang="en-US" altLang="zh-TW" dirty="0"/>
              <a:t>$http</a:t>
            </a:r>
            <a:r>
              <a:rPr lang="zh-TW" altLang="en-US" dirty="0"/>
              <a:t>的使用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$http</a:t>
            </a:r>
            <a:r>
              <a:rPr lang="zh-CN" altLang="en-US" dirty="0" smtClean="0"/>
              <a:t>实现对数据的增删改</a:t>
            </a:r>
            <a:endParaRPr lang="en-US" altLang="zh-CN" dirty="0" smtClean="0"/>
          </a:p>
          <a:p>
            <a:r>
              <a:rPr lang="zh-CN" altLang="en-US" dirty="0" smtClean="0"/>
              <a:t>用户角色权限实例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内置服务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$http</a:t>
            </a:r>
            <a:r>
              <a:rPr lang="zh-CN" altLang="en-US" dirty="0" smtClean="0"/>
              <a:t>发送请求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查询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数据库并返回数据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内置服务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$http</a:t>
            </a:r>
            <a:r>
              <a:rPr lang="zh-CN" altLang="en-US" dirty="0" smtClean="0"/>
              <a:t>实现对数据的增删改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$http</a:t>
            </a:r>
            <a:r>
              <a:rPr lang="zh-CN" altLang="en-US" dirty="0" smtClean="0"/>
              <a:t>实现对数据的增删改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$http</a:t>
            </a:r>
            <a:r>
              <a:rPr lang="zh-CN" altLang="en-US" dirty="0" smtClean="0"/>
              <a:t>带参数发送请求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对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数据新增修改删除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回调函数的使用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内置服务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用户角色权限实例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用户角色权限实例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数据库的建立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-repeat</a:t>
            </a:r>
            <a:r>
              <a:rPr lang="zh-CN" altLang="en-US" dirty="0" smtClean="0"/>
              <a:t>指令显示用户权限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-checked</a:t>
            </a:r>
            <a:r>
              <a:rPr lang="zh-CN" altLang="en-US" dirty="0" smtClean="0"/>
              <a:t>指令控制用户权限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内置服务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内置服务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的用法。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新增修改删除数据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你可以使用这些用法来写一个用户角色权限的实例，如果想继续提高，</a:t>
            </a:r>
            <a:r>
              <a:rPr lang="zh-CN" altLang="en-US" dirty="0" smtClean="0"/>
              <a:t>你可以继续在极客</a:t>
            </a:r>
            <a:r>
              <a:rPr lang="zh-CN" altLang="en-US" dirty="0" smtClean="0"/>
              <a:t>学院学习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课程。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1109</TotalTime>
  <Words>133</Words>
  <Application>Microsoft Macintosh PowerPoint</Application>
  <PresentationFormat>自定义</PresentationFormat>
  <Paragraphs>27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Black</vt:lpstr>
      <vt:lpstr> AngularJS内置服务 $http的使用</vt:lpstr>
      <vt:lpstr>AngularJS内置服务$http的使用—课程概要</vt:lpstr>
      <vt:lpstr>AngularJS内置服务$http的使用</vt:lpstr>
      <vt:lpstr>使用$http查询MYSQL数据</vt:lpstr>
      <vt:lpstr>AngularJS内置服务$http的使用</vt:lpstr>
      <vt:lpstr>$http实现对数据的增删改</vt:lpstr>
      <vt:lpstr>AngularJS内置服务$http的使用</vt:lpstr>
      <vt:lpstr>用户角色权限实例</vt:lpstr>
      <vt:lpstr>AngularJS内置服务$http的使用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1 1</cp:lastModifiedBy>
  <cp:revision>108</cp:revision>
  <dcterms:created xsi:type="dcterms:W3CDTF">2015-03-23T11:35:35Z</dcterms:created>
  <dcterms:modified xsi:type="dcterms:W3CDTF">2015-05-13T09:41:11Z</dcterms:modified>
</cp:coreProperties>
</file>