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7" r:id="rId2"/>
    <p:sldId id="306" r:id="rId3"/>
    <p:sldId id="292" r:id="rId4"/>
    <p:sldId id="294" r:id="rId5"/>
    <p:sldId id="296" r:id="rId6"/>
    <p:sldId id="298" r:id="rId7"/>
    <p:sldId id="314" r:id="rId8"/>
    <p:sldId id="315" r:id="rId9"/>
    <p:sldId id="304" r:id="rId10"/>
    <p:sldId id="305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2" autoAdjust="0"/>
    <p:restoredTop sz="94110" autoAdjust="0"/>
  </p:normalViewPr>
  <p:slideViewPr>
    <p:cSldViewPr snapToGrid="0" snapToObjects="1">
      <p:cViewPr varScale="1">
        <p:scale>
          <a:sx n="20" d="100"/>
          <a:sy n="20" d="100"/>
        </p:scale>
        <p:origin x="-152" y="-67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Directive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-Directive</a:t>
            </a:r>
            <a:r>
              <a:rPr lang="zh-TW" altLang="en-US" dirty="0" smtClean="0"/>
              <a:t>的</a:t>
            </a:r>
            <a:r>
              <a:rPr lang="zh-TW" altLang="en-US" dirty="0"/>
              <a:t>使用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Directive </a:t>
            </a:r>
            <a:r>
              <a:rPr lang="zh-CN" altLang="en-US" dirty="0" smtClean="0"/>
              <a:t>自定义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组件</a:t>
            </a:r>
          </a:p>
          <a:p>
            <a:r>
              <a:rPr lang="en-US" altLang="zh-CN" dirty="0" smtClean="0"/>
              <a:t>Directive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之间的会话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angular.element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-Directive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restrict</a:t>
            </a:r>
            <a:r>
              <a:rPr lang="zh-CN" altLang="en-US" dirty="0" smtClean="0"/>
              <a:t>的含义与应用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replace</a:t>
            </a:r>
            <a:r>
              <a:rPr lang="zh-CN" altLang="en-US" dirty="0" smtClean="0"/>
              <a:t>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-Directive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Directive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之间的会话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Directive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之间的会话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controller</a:t>
            </a:r>
            <a:r>
              <a:rPr lang="zh-CN" altLang="en-US" dirty="0" smtClean="0"/>
              <a:t>属性的使用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link</a:t>
            </a:r>
            <a:r>
              <a:rPr lang="zh-CN" altLang="en-US" dirty="0" smtClean="0"/>
              <a:t>属性的使用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directive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-Directive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angular.element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angular.element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link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angular.element</a:t>
            </a:r>
            <a:r>
              <a:rPr lang="zh-CN" altLang="en-US" dirty="0" smtClean="0"/>
              <a:t>的类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-Directive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-Directive</a:t>
            </a:r>
            <a:r>
              <a:rPr lang="zh-CN" altLang="en-US" dirty="0" smtClean="0"/>
              <a:t>的使用。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Directive </a:t>
            </a:r>
            <a:r>
              <a:rPr lang="zh-CN" altLang="en-US" dirty="0" smtClean="0"/>
              <a:t>自定义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Directive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之间的会话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angular.element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Dom</a:t>
            </a: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你可以使用这些用法来写一个用户角色权限的实例，如果想继续提高，你可以继续在极客学院学习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其他课程。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1126</TotalTime>
  <Words>149</Words>
  <Application>Microsoft Macintosh PowerPoint</Application>
  <PresentationFormat>自定义</PresentationFormat>
  <Paragraphs>28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Black</vt:lpstr>
      <vt:lpstr>AngularJS进阶 Directive的使用</vt:lpstr>
      <vt:lpstr>AngularJS进阶-Directive的使用—课程概要</vt:lpstr>
      <vt:lpstr>AngularJS进阶-Directive的使用</vt:lpstr>
      <vt:lpstr>使用Directive自定义HTML组件</vt:lpstr>
      <vt:lpstr>AngularJS进阶-Directive的使用</vt:lpstr>
      <vt:lpstr>Directive 与 Controller 之间的会话</vt:lpstr>
      <vt:lpstr>AngularJS进阶-Directive的使用</vt:lpstr>
      <vt:lpstr>angular.element 的用法</vt:lpstr>
      <vt:lpstr>AngularJS进阶-Directive的使用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1 1</cp:lastModifiedBy>
  <cp:revision>122</cp:revision>
  <dcterms:created xsi:type="dcterms:W3CDTF">2015-03-23T11:35:35Z</dcterms:created>
  <dcterms:modified xsi:type="dcterms:W3CDTF">2015-06-08T08:25:55Z</dcterms:modified>
</cp:coreProperties>
</file>