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9" r:id="rId2"/>
    <p:sldId id="307" r:id="rId3"/>
    <p:sldId id="292" r:id="rId4"/>
    <p:sldId id="294" r:id="rId5"/>
    <p:sldId id="296" r:id="rId6"/>
    <p:sldId id="298" r:id="rId7"/>
    <p:sldId id="329" r:id="rId8"/>
    <p:sldId id="330" r:id="rId9"/>
    <p:sldId id="331" r:id="rId10"/>
    <p:sldId id="332" r:id="rId11"/>
    <p:sldId id="304" r:id="rId12"/>
    <p:sldId id="305" r:id="rId1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5B558"/>
    <a:srgbClr val="2EAA46"/>
    <a:srgbClr val="666666"/>
    <a:srgbClr val="F9F9F9"/>
    <a:srgbClr val="F4F4F4"/>
    <a:srgbClr val="FF5C00"/>
    <a:srgbClr val="8881F0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8" autoAdjust="0"/>
    <p:restoredTop sz="94110" autoAdjust="0"/>
  </p:normalViewPr>
  <p:slideViewPr>
    <p:cSldViewPr snapToGrid="0" snapToObjects="1">
      <p:cViewPr varScale="1">
        <p:scale>
          <a:sx n="56" d="100"/>
          <a:sy n="56" d="100"/>
        </p:scale>
        <p:origin x="-192" y="-7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=""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b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=""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/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algn="l">
              <a:defRPr sz="6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进阶（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312067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$scope</a:t>
            </a:r>
            <a:r>
              <a:rPr lang="zh-CN" altLang="en-US" dirty="0" smtClean="0"/>
              <a:t>中变量和方法的使用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$scope</a:t>
            </a:r>
            <a:r>
              <a:rPr lang="zh-CN" altLang="en-US" dirty="0" smtClean="0"/>
              <a:t>上定义方法并在页面上进行绑定调用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$scope</a:t>
            </a:r>
            <a:r>
              <a:rPr lang="zh-CN" altLang="en-US" dirty="0" smtClean="0"/>
              <a:t>上定义变量并在方法中使用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37270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AngularJS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进阶（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这本套课程</a:t>
            </a:r>
            <a:r>
              <a:rPr lang="zh-CN" altLang="en-US" dirty="0" smtClean="0"/>
              <a:t>中你</a:t>
            </a:r>
            <a:r>
              <a:rPr lang="zh-CN" altLang="en-US" dirty="0"/>
              <a:t>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MVC</a:t>
            </a:r>
            <a:r>
              <a:rPr lang="zh-CN" altLang="en-US" dirty="0" smtClean="0"/>
              <a:t>框架的搭建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ng</a:t>
            </a:r>
            <a:r>
              <a:rPr lang="en-US" altLang="zh-CN" dirty="0" smtClean="0"/>
              <a:t>-bind</a:t>
            </a:r>
            <a:r>
              <a:rPr lang="zh-CN" altLang="en-US" dirty="0" smtClean="0"/>
              <a:t>指令的使用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controller</a:t>
            </a:r>
            <a:r>
              <a:rPr lang="zh-CN" altLang="en-US" dirty="0" smtClean="0"/>
              <a:t>控制器的使用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$scope</a:t>
            </a:r>
            <a:r>
              <a:rPr lang="zh-CN" altLang="en-US" dirty="0" smtClean="0"/>
              <a:t>中定义方法和变量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039062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课程主标题 </a:t>
            </a:r>
            <a:r>
              <a:rPr lang="en-US" altLang="zh-CN" dirty="0"/>
              <a:t>— </a:t>
            </a:r>
            <a:r>
              <a:rPr lang="en-US" altLang="zh-CN" dirty="0" err="1" smtClean="0">
                <a:solidFill>
                  <a:srgbClr val="35B558"/>
                </a:solidFill>
                <a:latin typeface="Noto Sans CJK SC Black" pitchFamily="34" charset="-122"/>
                <a:ea typeface="Noto Sans CJK SC Black" pitchFamily="34" charset="-122"/>
              </a:rPr>
              <a:t>AngularJS</a:t>
            </a:r>
            <a:r>
              <a:rPr lang="en-US" altLang="zh-CN" dirty="0" smtClean="0">
                <a:solidFill>
                  <a:srgbClr val="35B558"/>
                </a:solidFill>
                <a:latin typeface="Noto Sans CJK SC Black" pitchFamily="34" charset="-122"/>
                <a:ea typeface="Noto Sans CJK SC Black" pitchFamily="34" charset="-122"/>
              </a:rPr>
              <a:t> </a:t>
            </a:r>
            <a:r>
              <a:rPr lang="zh-CN" altLang="en-US" dirty="0" smtClean="0">
                <a:solidFill>
                  <a:srgbClr val="35B558"/>
                </a:solidFill>
                <a:latin typeface="Noto Sans CJK SC Black" pitchFamily="34" charset="-122"/>
                <a:ea typeface="Noto Sans CJK SC Black" pitchFamily="34" charset="-122"/>
              </a:rPr>
              <a:t>进阶（</a:t>
            </a:r>
            <a:r>
              <a:rPr lang="en-US" altLang="zh-CN" dirty="0" smtClean="0">
                <a:solidFill>
                  <a:srgbClr val="35B558"/>
                </a:solidFill>
                <a:latin typeface="Noto Sans CJK SC Black" pitchFamily="34" charset="-122"/>
                <a:ea typeface="Noto Sans CJK SC Black" pitchFamily="34" charset="-122"/>
              </a:rPr>
              <a:t>1</a:t>
            </a:r>
            <a:r>
              <a:rPr lang="zh-CN" altLang="en-US" dirty="0" smtClean="0">
                <a:solidFill>
                  <a:srgbClr val="35B558"/>
                </a:solidFill>
                <a:latin typeface="Noto Sans CJK SC Black" pitchFamily="34" charset="-122"/>
                <a:ea typeface="Noto Sans CJK SC Black" pitchFamily="34" charset="-122"/>
              </a:rPr>
              <a:t>）</a:t>
            </a:r>
            <a:endParaRPr lang="zh-CN" altLang="en-US" dirty="0">
              <a:solidFill>
                <a:srgbClr val="35B558"/>
              </a:solidFill>
              <a:latin typeface="Noto Sans CJK SC Black" pitchFamily="34" charset="-122"/>
              <a:ea typeface="Noto Sans CJK SC Black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3531600"/>
            <a:ext cx="20433600" cy="6958800"/>
          </a:xfrm>
        </p:spPr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前端</a:t>
            </a:r>
            <a:r>
              <a:rPr lang="en-US" altLang="zh-CN" dirty="0" smtClean="0"/>
              <a:t>MVC</a:t>
            </a:r>
            <a:r>
              <a:rPr lang="zh-CN" altLang="en-US" dirty="0" smtClean="0"/>
              <a:t>的设计与搭建</a:t>
            </a:r>
            <a:endParaRPr lang="en-US" altLang="zh-CN" dirty="0" smtClean="0"/>
          </a:p>
          <a:p>
            <a:r>
              <a:rPr lang="en-US" altLang="zh-CN" dirty="0" smtClean="0"/>
              <a:t>Binding</a:t>
            </a:r>
            <a:r>
              <a:rPr lang="zh-CN" altLang="en-US" dirty="0" smtClean="0"/>
              <a:t>指令实现双向数据绑定</a:t>
            </a:r>
            <a:endParaRPr lang="en-US" altLang="zh-CN" dirty="0" smtClean="0"/>
          </a:p>
          <a:p>
            <a:r>
              <a:rPr lang="en-US" altLang="zh-CN" dirty="0" smtClean="0"/>
              <a:t>Controllers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$scope</a:t>
            </a:r>
            <a:r>
              <a:rPr lang="zh-CN" altLang="en-US" dirty="0" smtClean="0"/>
              <a:t>中变量和方法的使用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4030410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 uiExpand="1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进阶（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前端</a:t>
            </a:r>
            <a:r>
              <a:rPr lang="en-US" altLang="zh-CN" dirty="0" smtClean="0"/>
              <a:t>MVC</a:t>
            </a:r>
            <a:r>
              <a:rPr lang="zh-CN" altLang="en-US" dirty="0" smtClean="0"/>
              <a:t>的设计与搭建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095303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前端</a:t>
            </a:r>
            <a:r>
              <a:rPr lang="en-US" altLang="zh-CN" dirty="0" smtClean="0"/>
              <a:t>MVC</a:t>
            </a:r>
            <a:r>
              <a:rPr lang="zh-CN" altLang="en-US" dirty="0" smtClean="0"/>
              <a:t>的设计与搭建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698400" indent="-507600">
              <a:spcBef>
                <a:spcPts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前端</a:t>
            </a:r>
            <a:r>
              <a:rPr lang="en-US" altLang="zh-CN" dirty="0" smtClean="0"/>
              <a:t>MVC</a:t>
            </a:r>
            <a:r>
              <a:rPr lang="zh-CN" altLang="en-US" dirty="0" smtClean="0"/>
              <a:t>知识简述</a:t>
            </a:r>
            <a:endParaRPr lang="zh-CN" altLang="en-US" dirty="0"/>
          </a:p>
          <a:p>
            <a:pPr marL="698400" indent="-507600">
              <a:spcBef>
                <a:spcPts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MVC</a:t>
            </a:r>
            <a:r>
              <a:rPr lang="zh-CN" altLang="en-US" dirty="0" smtClean="0"/>
              <a:t>框架搭建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590465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进阶（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Binding</a:t>
            </a:r>
            <a:r>
              <a:rPr lang="zh-CN" altLang="en-US" dirty="0" smtClean="0"/>
              <a:t>指令实现数据双向绑定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09319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Bindind</a:t>
            </a:r>
            <a:r>
              <a:rPr lang="zh-CN" altLang="en-US" dirty="0" smtClean="0"/>
              <a:t>指令实现数据双向绑定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ng</a:t>
            </a:r>
            <a:r>
              <a:rPr lang="en-US" altLang="zh-CN" dirty="0" smtClean="0"/>
              <a:t>-bind</a:t>
            </a:r>
            <a:r>
              <a:rPr lang="zh-CN" altLang="en-US" dirty="0" smtClean="0"/>
              <a:t>的使用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{{ }}</a:t>
            </a:r>
            <a:r>
              <a:rPr lang="zh-CN" altLang="en-US" dirty="0" smtClean="0"/>
              <a:t>插值表达式的使用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37270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进阶（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Controllers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09319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Controllers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定义</a:t>
            </a:r>
            <a:r>
              <a:rPr lang="en-US" altLang="zh-CN" dirty="0" smtClean="0"/>
              <a:t>controller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中声明变量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-bind</a:t>
            </a:r>
            <a:r>
              <a:rPr lang="zh-CN" altLang="en-US" dirty="0" smtClean="0"/>
              <a:t>绑定数据并显示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的作用域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37270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进阶（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$scope</a:t>
            </a:r>
            <a:r>
              <a:rPr lang="zh-CN" altLang="en-US" dirty="0" smtClean="0"/>
              <a:t>中变量和方法的使用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09319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873</TotalTime>
  <Words>291</Words>
  <Application>Microsoft Office PowerPoint</Application>
  <PresentationFormat>自定义</PresentationFormat>
  <Paragraphs>33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Black</vt:lpstr>
      <vt:lpstr>AngularJS 进阶（1）</vt:lpstr>
      <vt:lpstr>课程主标题 — AngularJS 进阶（1）</vt:lpstr>
      <vt:lpstr>AngularJS 进阶（1）</vt:lpstr>
      <vt:lpstr>AngularJS前端MVC的设计与搭建</vt:lpstr>
      <vt:lpstr>AngularJS 进阶（1）</vt:lpstr>
      <vt:lpstr>Bindind指令实现数据双向绑定</vt:lpstr>
      <vt:lpstr>AngularJS 进阶（1）</vt:lpstr>
      <vt:lpstr>Controllers的使用</vt:lpstr>
      <vt:lpstr>AngularJS 进阶（1）</vt:lpstr>
      <vt:lpstr>在$scope中变量和方法的使用</vt:lpstr>
      <vt:lpstr>AngularJS 进阶（1）</vt:lpstr>
      <vt:lpstr>幻灯片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Administrator</cp:lastModifiedBy>
  <cp:revision>107</cp:revision>
  <dcterms:created xsi:type="dcterms:W3CDTF">2015-03-23T11:35:35Z</dcterms:created>
  <dcterms:modified xsi:type="dcterms:W3CDTF">2015-04-20T07:44:48Z</dcterms:modified>
</cp:coreProperties>
</file>