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" b="1730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534195" y="3935303"/>
            <a:ext cx="4638488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863638" y="2891247"/>
            <a:ext cx="6197223" cy="999352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12700">
              <a:bevelT w="25400" h="12700" prst="relaxedInset"/>
            </a:sp3d>
          </a:bodyPr>
          <a:lstStyle>
            <a:lvl1pPr algn="ctr">
              <a:defRPr sz="5400" spc="-400" baseline="0">
                <a:ln>
                  <a:solidFill>
                    <a:schemeClr val="accent2"/>
                  </a:solidFill>
                </a:ln>
                <a:solidFill>
                  <a:schemeClr val="accent1"/>
                </a:solidFill>
                <a:latin typeface="(使用中文字体)"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293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4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1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2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单击此处添加目录页标题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单击此处添加目录条目</a:t>
            </a:r>
          </a:p>
        </p:txBody>
      </p:sp>
    </p:spTree>
    <p:extLst>
      <p:ext uri="{BB962C8B-B14F-4D97-AF65-F5344CB8AC3E}">
        <p14:creationId xmlns:p14="http://schemas.microsoft.com/office/powerpoint/2010/main" val="39679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SzPct val="12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t="2817" r="393"/>
          <a:stretch/>
        </p:blipFill>
        <p:spPr>
          <a:xfrm>
            <a:off x="-1" y="0"/>
            <a:ext cx="9144001" cy="6862260"/>
          </a:xfrm>
          <a:prstGeom prst="rect">
            <a:avLst/>
          </a:prstGeom>
        </p:spPr>
      </p:pic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068972" y="2066835"/>
            <a:ext cx="5995988" cy="12350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59144" y="3328899"/>
            <a:ext cx="3215645" cy="398371"/>
          </a:xfrm>
          <a:prstGeom prst="roundRect">
            <a:avLst>
              <a:gd name="adj" fmla="val 2759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880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accent1">
                    <a:lumMod val="75000"/>
                  </a:schemeClr>
                </a:solidFill>
                <a:latin typeface="Forte" panose="03060902040502070203" pitchFamily="66" charset="0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8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t="2817" r="393"/>
          <a:stretch/>
        </p:blipFill>
        <p:spPr>
          <a:xfrm>
            <a:off x="-1" y="0"/>
            <a:ext cx="9144001" cy="6862260"/>
          </a:xfrm>
          <a:prstGeom prst="rect">
            <a:avLst/>
          </a:prstGeom>
        </p:spPr>
      </p:pic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068972" y="2066835"/>
            <a:ext cx="5995988" cy="12350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59144" y="3328899"/>
            <a:ext cx="3215645" cy="398371"/>
          </a:xfrm>
          <a:prstGeom prst="roundRect">
            <a:avLst>
              <a:gd name="adj" fmla="val 2759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880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accent1">
                    <a:lumMod val="75000"/>
                  </a:schemeClr>
                </a:solidFill>
                <a:latin typeface="Forte" panose="03060902040502070203" pitchFamily="66" charset="0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52172" y="-78021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6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1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864" r="6148" b="6552"/>
          <a:stretch/>
        </p:blipFill>
        <p:spPr>
          <a:xfrm>
            <a:off x="-1" y="-26126"/>
            <a:ext cx="9152710" cy="6897189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39634" y="188682"/>
            <a:ext cx="656109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39633" y="1088254"/>
            <a:ext cx="7933509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32AB-79AE-4DB4-9458-723A5683020F}" type="datetimeFigureOut">
              <a:rPr lang="zh-CN" altLang="en-US" smtClean="0"/>
              <a:t>2014/10/17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650E-94BC-4CF0-ADAE-62574F314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00000"/>
        </a:lnSpc>
        <a:spcBef>
          <a:spcPts val="1400"/>
        </a:spcBef>
        <a:spcAft>
          <a:spcPts val="0"/>
        </a:spcAft>
        <a:buClr>
          <a:schemeClr val="accent2">
            <a:lumMod val="75000"/>
          </a:schemeClr>
        </a:buClr>
        <a:buSzPct val="50000"/>
        <a:buFont typeface="Wingdings" panose="05000000000000000000" pitchFamily="2" charset="2"/>
        <a:buChar char="p"/>
        <a:defRPr sz="2400" kern="1200" baseline="0">
          <a:solidFill>
            <a:schemeClr val="accent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45240" y="4146319"/>
            <a:ext cx="2299232" cy="467211"/>
          </a:xfrm>
        </p:spPr>
        <p:txBody>
          <a:bodyPr/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代片片笔记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华文新魏" panose="02010800040101010101" pitchFamily="2" charset="-122"/>
              </a:rPr>
              <a:t>案例：信息排列效果</a:t>
            </a:r>
          </a:p>
        </p:txBody>
      </p:sp>
    </p:spTree>
    <p:extLst>
      <p:ext uri="{BB962C8B-B14F-4D97-AF65-F5344CB8AC3E}">
        <p14:creationId xmlns:p14="http://schemas.microsoft.com/office/powerpoint/2010/main" val="5781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第</a:t>
            </a:r>
            <a:r>
              <a:rPr lang="en-US" altLang="zh-CN" b="0" dirty="0"/>
              <a:t>1</a:t>
            </a:r>
            <a:r>
              <a:rPr lang="zh-CN" altLang="en-US" b="0" dirty="0"/>
              <a:t>章 效果简介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068" y="1108351"/>
            <a:ext cx="7933509" cy="5193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1-1 </a:t>
            </a:r>
            <a:r>
              <a:rPr lang="zh-CN" altLang="en-US" dirty="0">
                <a:solidFill>
                  <a:srgbClr val="C00000"/>
                </a:solidFill>
              </a:rPr>
              <a:t>效果</a:t>
            </a:r>
            <a:r>
              <a:rPr lang="zh-CN" altLang="en-US" dirty="0" smtClean="0">
                <a:solidFill>
                  <a:srgbClr val="C00000"/>
                </a:solidFill>
              </a:rPr>
              <a:t>简介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div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ul</a:t>
            </a:r>
            <a:r>
              <a:rPr lang="en-US" altLang="zh-CN" dirty="0" smtClean="0"/>
              <a:t> li </a:t>
            </a:r>
            <a:r>
              <a:rPr lang="zh-CN" altLang="en-US" dirty="0" smtClean="0"/>
              <a:t>无序列表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               </a:t>
            </a:r>
            <a:r>
              <a:rPr lang="en-US" altLang="zh-CN" dirty="0" smtClean="0"/>
              <a:t>float</a:t>
            </a:r>
            <a:endParaRPr lang="en-US" altLang="zh-CN" dirty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属性   </a:t>
            </a:r>
            <a:r>
              <a:rPr lang="en-US" altLang="zh-CN" dirty="0" smtClean="0"/>
              <a:t>overflow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background</a:t>
            </a:r>
            <a:endParaRPr lang="en-US" altLang="zh-CN" dirty="0"/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 flipH="1">
            <a:off x="1939587" y="2864426"/>
            <a:ext cx="200711" cy="1275492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7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407" y="525546"/>
            <a:ext cx="7933509" cy="1644898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table 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、不利用后期维护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、不利于</a:t>
            </a:r>
            <a:r>
              <a:rPr lang="en-US" altLang="zh-CN" dirty="0" smtClean="0"/>
              <a:t>SEO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00407" y="2324202"/>
            <a:ext cx="2694969" cy="49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just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20000"/>
              <a:buFontTx/>
              <a:buBlip>
                <a:blip r:embed="rId2"/>
              </a:buBlip>
              <a:defRPr sz="2400" kern="1200" baseline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357188" indent="-357188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2-1 </a:t>
            </a:r>
            <a:r>
              <a:rPr lang="zh-CN" altLang="en-US" dirty="0">
                <a:solidFill>
                  <a:srgbClr val="C00000"/>
                </a:solidFill>
              </a:rPr>
              <a:t>顶部按钮布局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500406" y="3059407"/>
            <a:ext cx="7933510" cy="320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just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20000"/>
              <a:buFontTx/>
              <a:buBlip>
                <a:blip r:embed="rId2"/>
              </a:buBlip>
              <a:defRPr sz="2400" kern="1200" baseline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357188" indent="-357188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3-1 JS</a:t>
            </a:r>
            <a:r>
              <a:rPr lang="zh-CN" altLang="en-US" dirty="0">
                <a:solidFill>
                  <a:srgbClr val="C00000"/>
                </a:solidFill>
              </a:rPr>
              <a:t>实现动态</a:t>
            </a:r>
            <a:r>
              <a:rPr lang="zh-CN" altLang="en-US" dirty="0" smtClean="0">
                <a:solidFill>
                  <a:srgbClr val="C00000"/>
                </a:solidFill>
              </a:rPr>
              <a:t>效果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卡片</a:t>
            </a:r>
            <a:r>
              <a:rPr lang="zh-CN" altLang="en-US" dirty="0" smtClean="0">
                <a:solidFill>
                  <a:srgbClr val="C00000"/>
                </a:solidFill>
              </a:rPr>
              <a:t>模式和列表模式的代码区别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8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93" y="1019446"/>
            <a:ext cx="8838015" cy="428821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185704" y="3007804"/>
            <a:ext cx="6673780" cy="450504"/>
            <a:chOff x="1185704" y="3007804"/>
            <a:chExt cx="6673780" cy="450504"/>
          </a:xfrm>
        </p:grpSpPr>
        <p:sp>
          <p:nvSpPr>
            <p:cNvPr id="5" name="矩形 4"/>
            <p:cNvSpPr/>
            <p:nvPr/>
          </p:nvSpPr>
          <p:spPr>
            <a:xfrm>
              <a:off x="1185704" y="3007804"/>
              <a:ext cx="2341266" cy="41198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18218" y="3046326"/>
              <a:ext cx="2341266" cy="41198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887883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67PPBG">
  <a:themeElements>
    <a:clrScheme name="自定义 23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659442"/>
      </a:accent1>
      <a:accent2>
        <a:srgbClr val="BEBE56"/>
      </a:accent2>
      <a:accent3>
        <a:srgbClr val="7AC35D"/>
      </a:accent3>
      <a:accent4>
        <a:srgbClr val="629F7E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8">
      <a:majorFont>
        <a:latin typeface="Forte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538ff4244d423</Template>
  <TotalTime>135</TotalTime>
  <Words>59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(使用中文字体)</vt:lpstr>
      <vt:lpstr>华文新魏</vt:lpstr>
      <vt:lpstr>幼圆</vt:lpstr>
      <vt:lpstr>Arial</vt:lpstr>
      <vt:lpstr>Calibri</vt:lpstr>
      <vt:lpstr>Forte</vt:lpstr>
      <vt:lpstr>Wingdings</vt:lpstr>
      <vt:lpstr>A000120140530A67PPBG</vt:lpstr>
      <vt:lpstr>案例：信息排列效果</vt:lpstr>
      <vt:lpstr>第1章 效果简介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案例：信息排列效果</dc:title>
  <dc:creator>代片片</dc:creator>
  <cp:lastModifiedBy>代片片</cp:lastModifiedBy>
  <cp:revision>12</cp:revision>
  <dcterms:created xsi:type="dcterms:W3CDTF">2014-10-16T12:51:45Z</dcterms:created>
  <dcterms:modified xsi:type="dcterms:W3CDTF">2014-10-17T07:01:53Z</dcterms:modified>
</cp:coreProperties>
</file>